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5426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>
      <p:cViewPr varScale="1">
        <p:scale>
          <a:sx n="94" d="100"/>
          <a:sy n="94" d="100"/>
        </p:scale>
        <p:origin x="2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956" y="1122363"/>
            <a:ext cx="4612164" cy="2387600"/>
          </a:xfrm>
        </p:spPr>
        <p:txBody>
          <a:bodyPr anchor="b"/>
          <a:lstStyle>
            <a:lvl1pPr algn="ctr">
              <a:defRPr sz="35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260" y="3602038"/>
            <a:ext cx="4069556" cy="1655762"/>
          </a:xfrm>
        </p:spPr>
        <p:txBody>
          <a:bodyPr/>
          <a:lstStyle>
            <a:lvl1pPr marL="0" indent="0" algn="ctr">
              <a:buNone/>
              <a:defRPr sz="1424"/>
            </a:lvl1pPr>
            <a:lvl2pPr marL="271302" indent="0" algn="ctr">
              <a:buNone/>
              <a:defRPr sz="1187"/>
            </a:lvl2pPr>
            <a:lvl3pPr marL="542605" indent="0" algn="ctr">
              <a:buNone/>
              <a:defRPr sz="1068"/>
            </a:lvl3pPr>
            <a:lvl4pPr marL="813907" indent="0" algn="ctr">
              <a:buNone/>
              <a:defRPr sz="949"/>
            </a:lvl4pPr>
            <a:lvl5pPr marL="1085210" indent="0" algn="ctr">
              <a:buNone/>
              <a:defRPr sz="949"/>
            </a:lvl5pPr>
            <a:lvl6pPr marL="1356512" indent="0" algn="ctr">
              <a:buNone/>
              <a:defRPr sz="949"/>
            </a:lvl6pPr>
            <a:lvl7pPr marL="1627815" indent="0" algn="ctr">
              <a:buNone/>
              <a:defRPr sz="949"/>
            </a:lvl7pPr>
            <a:lvl8pPr marL="1899117" indent="0" algn="ctr">
              <a:buNone/>
              <a:defRPr sz="949"/>
            </a:lvl8pPr>
            <a:lvl9pPr marL="2170420" indent="0" algn="ctr">
              <a:buNone/>
              <a:defRPr sz="94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1311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6317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83035" y="365125"/>
            <a:ext cx="1169997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3043" y="365125"/>
            <a:ext cx="3442166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980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31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17" y="1709740"/>
            <a:ext cx="4679990" cy="2852737"/>
          </a:xfrm>
        </p:spPr>
        <p:txBody>
          <a:bodyPr anchor="b"/>
          <a:lstStyle>
            <a:lvl1pPr>
              <a:defRPr sz="35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217" y="4589465"/>
            <a:ext cx="4679990" cy="1500187"/>
          </a:xfrm>
        </p:spPr>
        <p:txBody>
          <a:bodyPr/>
          <a:lstStyle>
            <a:lvl1pPr marL="0" indent="0">
              <a:buNone/>
              <a:defRPr sz="1424">
                <a:solidFill>
                  <a:schemeClr val="tx1"/>
                </a:solidFill>
              </a:defRPr>
            </a:lvl1pPr>
            <a:lvl2pPr marL="271302" indent="0">
              <a:buNone/>
              <a:defRPr sz="1187">
                <a:solidFill>
                  <a:schemeClr val="tx1">
                    <a:tint val="75000"/>
                  </a:schemeClr>
                </a:solidFill>
              </a:defRPr>
            </a:lvl2pPr>
            <a:lvl3pPr marL="542605" indent="0">
              <a:buNone/>
              <a:defRPr sz="1068">
                <a:solidFill>
                  <a:schemeClr val="tx1">
                    <a:tint val="75000"/>
                  </a:schemeClr>
                </a:solidFill>
              </a:defRPr>
            </a:lvl3pPr>
            <a:lvl4pPr marL="81390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4pPr>
            <a:lvl5pPr marL="108521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5pPr>
            <a:lvl6pPr marL="1356512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6pPr>
            <a:lvl7pPr marL="1627815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7pPr>
            <a:lvl8pPr marL="1899117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8pPr>
            <a:lvl9pPr marL="2170420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451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043" y="1825625"/>
            <a:ext cx="230608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6950" y="1825625"/>
            <a:ext cx="230608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58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49" y="365127"/>
            <a:ext cx="467999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750" y="1681163"/>
            <a:ext cx="2295484" cy="823912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302" indent="0">
              <a:buNone/>
              <a:defRPr sz="1187" b="1"/>
            </a:lvl2pPr>
            <a:lvl3pPr marL="542605" indent="0">
              <a:buNone/>
              <a:defRPr sz="1068" b="1"/>
            </a:lvl3pPr>
            <a:lvl4pPr marL="813907" indent="0">
              <a:buNone/>
              <a:defRPr sz="949" b="1"/>
            </a:lvl4pPr>
            <a:lvl5pPr marL="1085210" indent="0">
              <a:buNone/>
              <a:defRPr sz="949" b="1"/>
            </a:lvl5pPr>
            <a:lvl6pPr marL="1356512" indent="0">
              <a:buNone/>
              <a:defRPr sz="949" b="1"/>
            </a:lvl6pPr>
            <a:lvl7pPr marL="1627815" indent="0">
              <a:buNone/>
              <a:defRPr sz="949" b="1"/>
            </a:lvl7pPr>
            <a:lvl8pPr marL="1899117" indent="0">
              <a:buNone/>
              <a:defRPr sz="949" b="1"/>
            </a:lvl8pPr>
            <a:lvl9pPr marL="2170420" indent="0">
              <a:buNone/>
              <a:defRPr sz="94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750" y="2505075"/>
            <a:ext cx="2295484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6951" y="1681163"/>
            <a:ext cx="2306789" cy="823912"/>
          </a:xfrm>
        </p:spPr>
        <p:txBody>
          <a:bodyPr anchor="b"/>
          <a:lstStyle>
            <a:lvl1pPr marL="0" indent="0">
              <a:buNone/>
              <a:defRPr sz="1424" b="1"/>
            </a:lvl1pPr>
            <a:lvl2pPr marL="271302" indent="0">
              <a:buNone/>
              <a:defRPr sz="1187" b="1"/>
            </a:lvl2pPr>
            <a:lvl3pPr marL="542605" indent="0">
              <a:buNone/>
              <a:defRPr sz="1068" b="1"/>
            </a:lvl3pPr>
            <a:lvl4pPr marL="813907" indent="0">
              <a:buNone/>
              <a:defRPr sz="949" b="1"/>
            </a:lvl4pPr>
            <a:lvl5pPr marL="1085210" indent="0">
              <a:buNone/>
              <a:defRPr sz="949" b="1"/>
            </a:lvl5pPr>
            <a:lvl6pPr marL="1356512" indent="0">
              <a:buNone/>
              <a:defRPr sz="949" b="1"/>
            </a:lvl6pPr>
            <a:lvl7pPr marL="1627815" indent="0">
              <a:buNone/>
              <a:defRPr sz="949" b="1"/>
            </a:lvl7pPr>
            <a:lvl8pPr marL="1899117" indent="0">
              <a:buNone/>
              <a:defRPr sz="949" b="1"/>
            </a:lvl8pPr>
            <a:lvl9pPr marL="2170420" indent="0">
              <a:buNone/>
              <a:defRPr sz="94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6951" y="2505075"/>
            <a:ext cx="2306789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5078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766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305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50" y="457200"/>
            <a:ext cx="1750050" cy="1600200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6789" y="987427"/>
            <a:ext cx="2746950" cy="4873625"/>
          </a:xfrm>
        </p:spPr>
        <p:txBody>
          <a:bodyPr/>
          <a:lstStyle>
            <a:lvl1pPr>
              <a:defRPr sz="1899"/>
            </a:lvl1pPr>
            <a:lvl2pPr>
              <a:defRPr sz="1662"/>
            </a:lvl2pPr>
            <a:lvl3pPr>
              <a:defRPr sz="1424"/>
            </a:lvl3pPr>
            <a:lvl4pPr>
              <a:defRPr sz="1187"/>
            </a:lvl4pPr>
            <a:lvl5pPr>
              <a:defRPr sz="1187"/>
            </a:lvl5pPr>
            <a:lvl6pPr>
              <a:defRPr sz="1187"/>
            </a:lvl6pPr>
            <a:lvl7pPr>
              <a:defRPr sz="1187"/>
            </a:lvl7pPr>
            <a:lvl8pPr>
              <a:defRPr sz="1187"/>
            </a:lvl8pPr>
            <a:lvl9pPr>
              <a:defRPr sz="118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750" y="2057400"/>
            <a:ext cx="1750050" cy="3811588"/>
          </a:xfrm>
        </p:spPr>
        <p:txBody>
          <a:bodyPr/>
          <a:lstStyle>
            <a:lvl1pPr marL="0" indent="0">
              <a:buNone/>
              <a:defRPr sz="949"/>
            </a:lvl1pPr>
            <a:lvl2pPr marL="271302" indent="0">
              <a:buNone/>
              <a:defRPr sz="831"/>
            </a:lvl2pPr>
            <a:lvl3pPr marL="542605" indent="0">
              <a:buNone/>
              <a:defRPr sz="712"/>
            </a:lvl3pPr>
            <a:lvl4pPr marL="813907" indent="0">
              <a:buNone/>
              <a:defRPr sz="593"/>
            </a:lvl4pPr>
            <a:lvl5pPr marL="1085210" indent="0">
              <a:buNone/>
              <a:defRPr sz="593"/>
            </a:lvl5pPr>
            <a:lvl6pPr marL="1356512" indent="0">
              <a:buNone/>
              <a:defRPr sz="593"/>
            </a:lvl6pPr>
            <a:lvl7pPr marL="1627815" indent="0">
              <a:buNone/>
              <a:defRPr sz="593"/>
            </a:lvl7pPr>
            <a:lvl8pPr marL="1899117" indent="0">
              <a:buNone/>
              <a:defRPr sz="593"/>
            </a:lvl8pPr>
            <a:lvl9pPr marL="2170420" indent="0">
              <a:buNone/>
              <a:defRPr sz="5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7501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50" y="457200"/>
            <a:ext cx="1750050" cy="1600200"/>
          </a:xfrm>
        </p:spPr>
        <p:txBody>
          <a:bodyPr anchor="b"/>
          <a:lstStyle>
            <a:lvl1pPr>
              <a:defRPr sz="18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6789" y="987427"/>
            <a:ext cx="2746950" cy="4873625"/>
          </a:xfrm>
        </p:spPr>
        <p:txBody>
          <a:bodyPr anchor="t"/>
          <a:lstStyle>
            <a:lvl1pPr marL="0" indent="0">
              <a:buNone/>
              <a:defRPr sz="1899"/>
            </a:lvl1pPr>
            <a:lvl2pPr marL="271302" indent="0">
              <a:buNone/>
              <a:defRPr sz="1662"/>
            </a:lvl2pPr>
            <a:lvl3pPr marL="542605" indent="0">
              <a:buNone/>
              <a:defRPr sz="1424"/>
            </a:lvl3pPr>
            <a:lvl4pPr marL="813907" indent="0">
              <a:buNone/>
              <a:defRPr sz="1187"/>
            </a:lvl4pPr>
            <a:lvl5pPr marL="1085210" indent="0">
              <a:buNone/>
              <a:defRPr sz="1187"/>
            </a:lvl5pPr>
            <a:lvl6pPr marL="1356512" indent="0">
              <a:buNone/>
              <a:defRPr sz="1187"/>
            </a:lvl6pPr>
            <a:lvl7pPr marL="1627815" indent="0">
              <a:buNone/>
              <a:defRPr sz="1187"/>
            </a:lvl7pPr>
            <a:lvl8pPr marL="1899117" indent="0">
              <a:buNone/>
              <a:defRPr sz="1187"/>
            </a:lvl8pPr>
            <a:lvl9pPr marL="2170420" indent="0">
              <a:buNone/>
              <a:defRPr sz="118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3750" y="2057400"/>
            <a:ext cx="1750050" cy="3811588"/>
          </a:xfrm>
        </p:spPr>
        <p:txBody>
          <a:bodyPr/>
          <a:lstStyle>
            <a:lvl1pPr marL="0" indent="0">
              <a:buNone/>
              <a:defRPr sz="949"/>
            </a:lvl1pPr>
            <a:lvl2pPr marL="271302" indent="0">
              <a:buNone/>
              <a:defRPr sz="831"/>
            </a:lvl2pPr>
            <a:lvl3pPr marL="542605" indent="0">
              <a:buNone/>
              <a:defRPr sz="712"/>
            </a:lvl3pPr>
            <a:lvl4pPr marL="813907" indent="0">
              <a:buNone/>
              <a:defRPr sz="593"/>
            </a:lvl4pPr>
            <a:lvl5pPr marL="1085210" indent="0">
              <a:buNone/>
              <a:defRPr sz="593"/>
            </a:lvl5pPr>
            <a:lvl6pPr marL="1356512" indent="0">
              <a:buNone/>
              <a:defRPr sz="593"/>
            </a:lvl6pPr>
            <a:lvl7pPr marL="1627815" indent="0">
              <a:buNone/>
              <a:defRPr sz="593"/>
            </a:lvl7pPr>
            <a:lvl8pPr marL="1899117" indent="0">
              <a:buNone/>
              <a:defRPr sz="593"/>
            </a:lvl8pPr>
            <a:lvl9pPr marL="2170420" indent="0">
              <a:buNone/>
              <a:defRPr sz="5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860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043" y="365127"/>
            <a:ext cx="46799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043" y="1825625"/>
            <a:ext cx="46799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3043" y="6356352"/>
            <a:ext cx="1220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EAC7-0D64-8747-B942-DF81069B919D}" type="datetimeFigureOut">
              <a:rPr lang="en-PT" smtClean="0"/>
              <a:t>13/10/2025</a:t>
            </a:fld>
            <a:endParaRPr lang="en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7388" y="6356352"/>
            <a:ext cx="1831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2165" y="6356352"/>
            <a:ext cx="1220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A1E96-E191-AA4C-833B-18BC5E6BFB2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1424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2605" rtl="0" eaLnBrk="1" latinLnBrk="0" hangingPunct="1">
        <a:lnSpc>
          <a:spcPct val="90000"/>
        </a:lnSpc>
        <a:spcBef>
          <a:spcPct val="0"/>
        </a:spcBef>
        <a:buNone/>
        <a:defRPr sz="26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651" indent="-135651" algn="l" defTabSz="542605" rtl="0" eaLnBrk="1" latinLnBrk="0" hangingPunct="1">
        <a:lnSpc>
          <a:spcPct val="90000"/>
        </a:lnSpc>
        <a:spcBef>
          <a:spcPts val="593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06954" indent="-135651" algn="l" defTabSz="542605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678256" indent="-135651" algn="l" defTabSz="542605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187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indent="-135651" algn="l" defTabSz="542605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220861" indent="-135651" algn="l" defTabSz="542605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492164" indent="-135651" algn="l" defTabSz="542605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763466" indent="-135651" algn="l" defTabSz="542605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2034769" indent="-135651" algn="l" defTabSz="542605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306071" indent="-135651" algn="l" defTabSz="542605" rtl="0" eaLnBrk="1" latinLnBrk="0" hangingPunct="1">
        <a:lnSpc>
          <a:spcPct val="90000"/>
        </a:lnSpc>
        <a:spcBef>
          <a:spcPts val="297"/>
        </a:spcBef>
        <a:buFont typeface="Arial" panose="020B0604020202020204" pitchFamily="34" charset="0"/>
        <a:buChar char="•"/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2605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1pPr>
      <a:lvl2pPr marL="271302" algn="l" defTabSz="542605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2pPr>
      <a:lvl3pPr marL="542605" algn="l" defTabSz="542605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3pPr>
      <a:lvl4pPr marL="813907" algn="l" defTabSz="542605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4pPr>
      <a:lvl5pPr marL="1085210" algn="l" defTabSz="542605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5pPr>
      <a:lvl6pPr marL="1356512" algn="l" defTabSz="542605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6pPr>
      <a:lvl7pPr marL="1627815" algn="l" defTabSz="542605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7pPr>
      <a:lvl8pPr marL="1899117" algn="l" defTabSz="542605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8pPr>
      <a:lvl9pPr marL="2170420" algn="l" defTabSz="542605" rtl="0" eaLnBrk="1" latinLnBrk="0" hangingPunct="1">
        <a:defRPr sz="10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t scan&#10;&#10;Description automatically generated">
            <a:extLst>
              <a:ext uri="{FF2B5EF4-FFF2-40B4-BE49-F238E27FC236}">
                <a16:creationId xmlns:a16="http://schemas.microsoft.com/office/drawing/2014/main" id="{EF1A06A0-79E4-095C-40D7-7B73A4807A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50" r="7292"/>
          <a:stretch/>
        </p:blipFill>
        <p:spPr>
          <a:xfrm>
            <a:off x="41275" y="0"/>
            <a:ext cx="5384800" cy="2804863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-up of a body scan&#10;&#10;Description automatically generated">
            <a:extLst>
              <a:ext uri="{FF2B5EF4-FFF2-40B4-BE49-F238E27FC236}">
                <a16:creationId xmlns:a16="http://schemas.microsoft.com/office/drawing/2014/main" id="{1738BBD3-C4C3-2ED5-465E-A96C203DF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" y="2804862"/>
            <a:ext cx="3213053" cy="4067512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close-up of a body scan&#10;&#10;Description automatically generated">
            <a:extLst>
              <a:ext uri="{FF2B5EF4-FFF2-40B4-BE49-F238E27FC236}">
                <a16:creationId xmlns:a16="http://schemas.microsoft.com/office/drawing/2014/main" id="{73FCBD20-AC62-D164-C37B-305C3AC29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087" y="2804862"/>
            <a:ext cx="2174989" cy="40675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029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t scan&#10;&#10;Description automatically generated">
            <a:extLst>
              <a:ext uri="{FF2B5EF4-FFF2-40B4-BE49-F238E27FC236}">
                <a16:creationId xmlns:a16="http://schemas.microsoft.com/office/drawing/2014/main" id="{2FB6E414-9B8A-6424-5899-CB6582F4A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16" r="7440"/>
          <a:stretch/>
        </p:blipFill>
        <p:spPr>
          <a:xfrm>
            <a:off x="0" y="0"/>
            <a:ext cx="5426075" cy="2802643"/>
          </a:xfrm>
          <a:prstGeom prst="rect">
            <a:avLst/>
          </a:prstGeom>
        </p:spPr>
      </p:pic>
      <p:pic>
        <p:nvPicPr>
          <p:cNvPr id="7" name="Picture 6" descr="A close-up of a x-ray of a person&#10;&#10;Description automatically generated">
            <a:extLst>
              <a:ext uri="{FF2B5EF4-FFF2-40B4-BE49-F238E27FC236}">
                <a16:creationId xmlns:a16="http://schemas.microsoft.com/office/drawing/2014/main" id="{2F5B246E-2837-1482-E811-4DB4FA6C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0551"/>
            <a:ext cx="3197204" cy="4047449"/>
          </a:xfrm>
          <a:prstGeom prst="rect">
            <a:avLst/>
          </a:prstGeom>
        </p:spPr>
      </p:pic>
      <p:pic>
        <p:nvPicPr>
          <p:cNvPr id="9" name="Picture 8" descr="A x-ray of a human body&#10;&#10;Description automatically generated">
            <a:extLst>
              <a:ext uri="{FF2B5EF4-FFF2-40B4-BE49-F238E27FC236}">
                <a16:creationId xmlns:a16="http://schemas.microsoft.com/office/drawing/2014/main" id="{9CB4A4C3-2000-FC35-AEA1-BC02A3E9E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816" y="2810553"/>
            <a:ext cx="2164260" cy="40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7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Cebola Borbinha</dc:creator>
  <cp:lastModifiedBy>Jorge Cebola Borbinha</cp:lastModifiedBy>
  <cp:revision>1</cp:revision>
  <dcterms:created xsi:type="dcterms:W3CDTF">2025-10-13T20:06:22Z</dcterms:created>
  <dcterms:modified xsi:type="dcterms:W3CDTF">2025-10-13T20:16:21Z</dcterms:modified>
</cp:coreProperties>
</file>