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4" d="100"/>
          <a:sy n="254" d="100"/>
        </p:scale>
        <p:origin x="4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7540-C253-C946-BF4C-CED5BA3D92C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1E42-BE53-B341-88EE-901E61A5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-G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64" y="826135"/>
            <a:ext cx="909007" cy="1248492"/>
          </a:xfrm>
          <a:prstGeom prst="rect">
            <a:avLst/>
          </a:prstGeom>
        </p:spPr>
      </p:pic>
      <p:pic>
        <p:nvPicPr>
          <p:cNvPr id="7" name="Picture 6" descr="Cover-HR-B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16" y="826135"/>
            <a:ext cx="981421" cy="1256219"/>
          </a:xfrm>
          <a:prstGeom prst="rect">
            <a:avLst/>
          </a:prstGeom>
        </p:spPr>
      </p:pic>
      <p:pic>
        <p:nvPicPr>
          <p:cNvPr id="8" name="Picture 7" descr="Cover-PSDJ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11" y="826135"/>
            <a:ext cx="880923" cy="1245749"/>
          </a:xfrm>
          <a:prstGeom prst="rect">
            <a:avLst/>
          </a:prstGeom>
        </p:spPr>
      </p:pic>
      <p:pic>
        <p:nvPicPr>
          <p:cNvPr id="9" name="Picture 8" descr="Cover-SSCM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63" y="826135"/>
            <a:ext cx="823360" cy="1248493"/>
          </a:xfrm>
          <a:prstGeom prst="rect">
            <a:avLst/>
          </a:prstGeom>
        </p:spPr>
      </p:pic>
      <p:pic>
        <p:nvPicPr>
          <p:cNvPr id="10" name="Picture 9" descr="Cover-SW-Engineerin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24" y="826135"/>
            <a:ext cx="968979" cy="1248492"/>
          </a:xfrm>
          <a:prstGeom prst="rect">
            <a:avLst/>
          </a:prstGeom>
        </p:spPr>
      </p:pic>
      <p:pic>
        <p:nvPicPr>
          <p:cNvPr id="11" name="Picture 10" descr="Cover-SW-RWA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50" y="826135"/>
            <a:ext cx="808100" cy="1248226"/>
          </a:xfrm>
          <a:prstGeom prst="rect">
            <a:avLst/>
          </a:prstGeom>
        </p:spPr>
      </p:pic>
      <p:pic>
        <p:nvPicPr>
          <p:cNvPr id="12" name="Picture 11" descr="Cover-SWSP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826135"/>
            <a:ext cx="798865" cy="1248226"/>
          </a:xfrm>
          <a:prstGeom prst="rect">
            <a:avLst/>
          </a:prstGeom>
        </p:spPr>
      </p:pic>
      <p:pic>
        <p:nvPicPr>
          <p:cNvPr id="13" name="Picture 12" descr="Cover-SWSTTA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8" y="826135"/>
            <a:ext cx="937939" cy="12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2</cp:revision>
  <dcterms:created xsi:type="dcterms:W3CDTF">2014-08-18T07:36:06Z</dcterms:created>
  <dcterms:modified xsi:type="dcterms:W3CDTF">2014-08-18T08:08:02Z</dcterms:modified>
</cp:coreProperties>
</file>