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5847" autoAdjust="0"/>
  </p:normalViewPr>
  <p:slideViewPr>
    <p:cSldViewPr snapToGrid="0">
      <p:cViewPr varScale="1">
        <p:scale>
          <a:sx n="86" d="100"/>
          <a:sy n="86" d="100"/>
        </p:scale>
        <p:origin x="55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0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5265,'0'0'10977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9706,'0'0'7258,"62"143"-6370,-56-106-488,7-5-224,-1-4 120,-5-5-120,11-6 184,-5-2-304,-1-9-112,13-4-392,-12-2-1184,-1 0-2369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5601,'0'0'10664,"19"0"-10499,244-6 35,1578 6 2259,-1840 0-2391,33 0-1088,7 0-2773,-22 0-669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58 4793,'0'0'10364,"-2"-5"-9448,-6-14-160,6 14-403,7 5-247,38-1 270,0 2 1,-1 2-1,55 11 0,-74-9-305,78 22 180,-92-24-225,0 0 1,0 1-1,0 1 0,0-1 1,0 2-1,-1-1 0,0 1 1,8 7-1,-13-9-18,0 0 0,0 0 0,0 0 0,0 1 0,-1-1 0,0 1 1,0 0-1,0 0 0,-1 0 0,1 0 0,-1 0 0,0 0 0,0 0 0,-1 0 0,0 0 0,0 1 0,-1 5 0,1-1-7,-2-1-1,1 1 0,-1 0 1,-1-1-1,0 0 0,0 1 1,0-1-1,-6 9 0,-12 15 11,0-1 0,-3-1 0,0 0 0,-2-2 0,-1-1 0,-1-1 0,-61 43 0,54-51 59,33-19-67,1 0 1,0 1-1,0-1 1,0 0-1,-1 1 0,1-1 1,0 0-1,0 0 1,0 0-1,-1 0 1,1 0-1,0 0 1,0 0-1,-1-1 0,1 1 1,0 0-1,0-1 1,0 1-1,-1-1 1,1 1-1,0-1 0,0 0 1,0 1-1,0-1 1,0 0-1,0 0 1,0 0-1,0-1 1,-10-14 6,1-1 1,1 0-1,1-1 1,0 0 0,1 0-1,-6-28 1,-16-118 353,24 106-46,4-68-1,1 75-218,0 49-112,0 0-1,0 0 1,0 0 0,0 0 0,0 0 0,0 0 0,0 0-1,1 0 1,-1 0 0,1 0 0,0 1 0,0-1 0,-1 0-1,1 0 1,0 0 0,1 1 0,-1-1 0,0 0 0,0 1-1,1-1 1,-1 1 0,1 0 0,-1-1 0,1 1-1,-1 0 1,3-1 0,2 0-635,0 0 0,-1 1 1,1 0-1,0 0 0,0 0 0,0 1 0,9 0 0,5 0-3941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1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472 196 9826,'0'0'4470,"-3"-25"-3791,-11-77 331,13 98-922,1 0 1,-1 1-1,0-1 1,0 1-1,0-1 1,0 1-1,-1 0 1,0-1-1,1 1 0,-1 0 1,0 0-1,-4-5 1,4 7-53,-1-1-1,1 1 1,0-1 0,-1 1 0,1 0 0,0 0-1,-1 0 1,0 0 0,1 0 0,-5 0 0,1-1 39,-5 0-39,1 1 0,-1 0 1,0 0-1,0 1 0,1 0 0,-1 1 0,0 1 1,1-1-1,-1 2 0,1-1 0,0 1 1,0 1-1,0 0 0,0 0 0,1 1 1,-1 0-1,1 1 0,-15 12 0,7-4 38,-1 1 0,2 1-1,0 0 1,1 1 0,0 1-1,2 0 1,-21 38-1,26-37-65,0 0-1,2 0 1,0 1-1,1 0 1,2 0-1,0 0 0,0 1 1,2-1-1,1 1 1,1-1-1,4 34 1,-4-48-9,1 0 0,-1 1 0,1-1 0,1 0 0,-1 0 0,1-1 0,0 1 0,0 0 0,0-1 0,1 0 0,0 1 0,0-1 0,1-1 0,-1 1 0,1-1 0,0 0-1,0 0 1,0 0 0,1-1 0,-1 1 0,1-1 0,0-1 0,0 1 0,6 1 0,9 2-46,-1 0-1,1-2 1,0 0-1,0-1 1,42-1-1,-35-1-72,-1-1 1,0-2-1,0-1 0,0-1 1,0-1-1,-1-1 0,36-13 0,-19 1-61,62-35 0,-84 41 175,-1-1 1,-1-1-1,0-1 0,32-33 1,-37 35 59,-13 23 30,-2 19-140,2-22 58,0 1 0,1 0 0,-1-1 0,2 1 0,-1-1 0,1 1 0,0-1-1,0 0 1,1 0 0,0 0 0,0-1 0,1 0 0,-1 1 0,1-2 0,1 1-1,8 7 1,-6-7 16,1 0-1,0 0 1,0-1-1,0 0 1,1-1-1,0 0 0,0 0 1,0-1-1,0-1 1,0 0-1,20 2 1,-14-2 69,1-1 0,-1 0-1,1-2 1,-1 0 0,1 0 0,19-6 0,-31 6-45,1-1 0,-1 0 0,1 0 0,-1-1 0,0 0 0,0 0 1,-1 0-1,1 0 0,0-1 0,-1 0 0,0 0 0,0 0 0,0 0 0,-1-1 0,1 0 0,-1 1 0,0-1 0,0 0 0,-1-1 0,1 1 0,1-7 0,0-6 80,-1-1-1,0 1 1,-2-1-1,0 1 0,-1-1 1,-1 0-1,-3-18 0,3 25-80,-2 0 0,1 0 0,-2 0 0,1 1 0,-2 0-1,1-1 1,-2 2 0,1-1 0,-2 0 0,1 1 0,-1 0 0,-1 1 0,0 0-1,0 0 1,-1 0 0,0 1 0,0 1 0,-1-1 0,-13-7 0,5 5-73,0 0 1,0 2 0,-1 0 0,-1 1 0,1 0 0,-1 2 0,-1 0-1,1 2 1,0 0 0,-33 0 0,49 3-10,-8 0-105,1 0 0,-1 1 0,1 0-1,-15 4 1,23-5 49,1 1 0,-1 0-1,1 0 1,-1 0-1,1 0 1,0 0 0,-1 0-1,1 1 1,0-1 0,0 1-1,0 0 1,0 0-1,0-1 1,0 1 0,0 0-1,1 1 1,-1-1 0,1 0-1,0 0 1,-1 1 0,1-1-1,0 1 1,0-1-1,0 5 1,-1 58-4569,2-41 349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13 198 12499,'0'0'2679,"2"28"-2546,14 165 102,-15-156-198,-1-23-20,0 0 0,1 0-1,1 0 1,0 0 0,4 14-1,-1-9-23,-3-9 5,-1-13-82,-1 1 69,0-34-172,-1 0 0,-11-65 0,-1 35 93,3 0 0,2 0 0,2-78 0,6 141 92,0 1 1,0 0-1,0-1 1,1 1-1,-1 0 0,1-1 1,-1 1-1,1 0 1,0 0-1,0-1 1,0 1-1,0 0 0,1 0 1,-1 0-1,0 0 1,1 1-1,-1-1 1,1 0-1,0 0 0,0 1 1,-1-1-1,1 1 1,0 0-1,0 0 1,0-1-1,1 1 0,-1 0 1,0 1-1,0-1 1,4-1-1,7 0-18,-1 0-1,1 0 1,0 2-1,20 0 1,-17 0 25,-4 1-10,0 0-1,0 1 0,-1 1 0,1 0 0,-1 0 0,1 1 0,-1 1 1,0-1-1,-1 2 0,1 0 0,-1 0 0,0 1 0,13 11 1,-8-5 29,-1 0 0,0 1 1,-1 1-1,0 0 1,-2 1-1,1 0 0,13 27 1,-21-33 73,1 0 0,-2 0 1,1 0-1,-1 0 1,-1 1-1,0-1 0,-1 1 1,0 0-1,0 0 0,-1-1 1,-1 15-1,0-23-65,1 0 0,0-1 0,-1 1-1,0-1 1,1 1 0,-1-1 0,0 1 0,1-1-1,-1 1 1,0-1 0,0 0 0,0 1 0,0-1 0,-1 0-1,1 0 1,0 0 0,0 0 0,-1 0 0,1 0 0,-3 1-1,-33 12 300,21-9-151,-14 3-5,-55 8 1,-10 3-122,94-19-92,1 0 0,-1 0 0,1 0 1,-1 1-1,0-1 0,1 0 0,-1 0 0,0 1 1,1-1-1,-1 0 0,1 1 0,-1-1 0,1 1 1,-1-1-1,1 1 0,-1-1 0,1 1 0,0-1 1,-1 1-1,1-1 0,-1 1 0,1-1 1,0 1-1,0 0 0,-1-1 0,1 1 0,0 0 1,0 0-60,0 0 0,0-1 0,1 1 0,-1 0 0,0-1 0,1 1 0,-1 0 0,0-1 0,1 1 0,-1-1 1,1 1-1,-1-1 0,1 1 0,-1-1 0,1 1 0,-1-1 0,1 1 0,0-1 0,-1 0 0,1 1 1,0-1-1,-1 0 0,1 0 0,0 1 0,-1-1 0,1 0 0,0 0 0,0 0 0,28 5-2998,8-4-3243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9754,'0'0'6597,"-3"18"-5738,-7 39-467,-2 91-1,11-128-372,1 0 0,1-1 1,1 1-1,1-1 0,9 35 0,-10-49-51,0 0 0,0 0 0,1 0 0,-1-1 0,1 1 0,0 0 0,1-1 0,-1 0 0,1 0 0,0 0 0,0-1 0,0 1 0,0-1 0,0 0 1,1 0-1,0 0 0,-1-1 0,1 1 0,0-1 0,0 0 0,1-1 0,-1 1 0,0-1 0,0 0 0,1 0 0,8-1 0,118 0-3417,-69-7-865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3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8434,'0'0'5649,"-20"21"-5472,-62 72-82,74-82-87,1 0 0,1 0 0,0 0 1,0 1-1,1 0 0,1 0 0,0 0 0,0 0 0,2 1 1,-1 0-1,1-1 0,0 20 0,1-12 13,-2 1-2,1 1 108,0 1-1,1 0 1,3 32-1,-1-48-86,0-1 1,0 0-1,1 0 1,-1 0-1,1 0 0,1 0 1,-1-1-1,1 1 1,0-1-1,0 1 0,1-1 1,0 0-1,0 0 0,0-1 1,0 1-1,1-1 1,5 4-1,-1-1 88,1-1 0,0-1 0,0 0 0,0 0 0,1-1 0,0 0 0,0-1 0,0 0-1,11 1 1,2-1 148,0-1-1,0-1 0,29-3 1,-49 2-228,-1-1 0,1 1 1,-1 0-1,1-1 0,-1 0 1,1 0-1,-1 0 0,0 0 1,0 0-1,1-1 0,-1 1 1,0-1-1,0 0 0,0 0 1,-1 0-1,1 0 0,0-1 1,-1 1-1,0-1 0,1 1 1,-1-1-1,0 0 0,0 0 1,-1 0-1,1 0 0,2-6 1,-1-3 152,0-1 0,-1 1-1,0-1 1,-1 0 0,-1-24 0,0 31-160,-1-1 0,0 0 0,0-1 1,-1 1-1,0 0 0,0 0 1,0 0-1,-1 0 0,0 0 1,0 1-1,-1 0 0,0-1 1,0 1-1,-1 0 0,1 1 1,-1-1-1,-8-6 0,9 8-58,0 0 0,0 1 0,-1-1 0,0 1 0,0 0 0,0 1 0,0-1 0,0 1 0,0 0 0,0 0 0,-1 0 0,1 1 1,-1 0-1,0 0 0,1 0 0,-1 1 0,1 0 0,-1 0 0,0 0 0,1 1 0,-1-1 0,-7 3 0,11-2-62,0 0 0,0 0 0,0 0 0,1 0 0,-1 0 1,0 0-1,1 1 0,-1-1 0,1 0 0,-1 1 0,1-1 0,-1 1 1,1 0-1,0-1 0,0 1 0,0 0 0,0 0 0,0 0 0,1 0 0,-1 0 1,0 0-1,1 0 0,-1 0 0,1 0 0,0 3 0,-1-1-299,1 0-1,1 0 0,-1 0 0,0 0 0,1 0 1,0-1-1,-1 1 0,2 0 0,-1 0 0,0-1 1,1 1-1,3 5 0,18 16-4630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3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306 298 2713,'0'0'14787,"-3"4"-14663,0 1-103,0 0 0,1 0 0,0-1 1,0 1-1,1 1 0,-1-1 0,1 0 1,0 0-1,0 1 0,1 10 0,3 61-19,-2-67 3,0 2 3,1 0 1,1 0 0,0 0-1,0 0 1,1-1 0,1 0-1,0 0 1,0 0 0,1 0-1,1-1 1,-1 0-1,2 0 1,-1-1 0,1 0-1,1 0 1,0-1 0,0 0-1,17 11 1,-14-11 87,0-1 1,1-1-1,0 0 1,0 0-1,0-1 1,1-1 0,-1 0-1,1-1 1,0-1-1,0 0 1,0-1-1,0 0 1,1-1-1,-1-1 1,28-4-1,-36 3-26,0 0 1,-1 0-1,1 0 0,0-1 0,-1 0 0,1 0 1,-1 0-1,0-1 0,0 0 0,0 0 0,0 0 1,-1 0-1,0-1 0,0 0 0,0 0 0,0 0 1,-1 0-1,0 0 0,0-1 0,0 1 0,-1-1 1,0 0-1,0 0 0,1-7 0,0-2 38,0 1 0,-1 0 0,0-1-1,-2 1 1,1-1 0,-2 1 0,0-1-1,-1 1 1,-4-21 0,0 20-64,1-1 1,-2 1-1,0 0 1,-1 1-1,0-1 1,-19-23-1,-2 3 2,-43-41 0,45 50 7,-1 0 1,-2 1 0,-55-34-1,69 50-119,0 1 0,-1 0 0,0 1-1,0 1 1,0 1 0,-1 0 0,0 1 0,0 1-1,0 1 1,-24 0 0,11 2-1192,-1 2-1,-54 10 1,22 2-4338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15051,'0'0'4345,"94"25"-7522,-76-13-5984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10002,'0'0'1725,"0"32"-549,0 217 245,8-80-559,-5-147-692,1-1 0,0 0-1,2 0 1,0 0 0,17 35 0,-23-55-110,1 0 1,-1 1-1,1-1 0,0 0 1,-1 0-1,1 0 1,0 1-1,0-1 1,0 0-1,0 0 0,0 0 1,0-1-1,0 1 1,0 0-1,3 1 1,-4-2-16,1 0 0,-1 0 0,1 0 0,-1 0 0,1 0 0,0 0 0,-1 0 0,1 0 0,-1 0 0,1-1 1,-1 1-1,1 0 0,-1 0 0,1 0 0,-1-1 0,0 1 0,1 0 0,-1-1 0,1 1 0,-1 0 1,0-1-1,1 1 0,-1-1 0,0 1 0,1 0 0,-1-2 0,4-4 172,-1 0 0,-1 0 0,1-1 1,2-11-1,-5 16-280,26-105-324,-5-2 0,12-179 0,-32 217 75,-1 175 434,1 150 324,0-241-432,0-1 0,0 0 0,1 0 0,1 0 0,0 0 0,1 0 0,7 17 0,-8-24 11,-1 0-1,1 0 0,0 0 1,1-1-1,-1 1 0,1-1 1,0 0-1,0 0 0,0 0 1,0-1-1,1 0 0,-1 1 1,1-2-1,0 1 0,0 0 0,0-1 1,1 0-1,7 2 0,1-1 43,-1 0 0,0-2 0,1 1-1,-1-2 1,1 0 0,0 0 0,-1-2-1,0 1 1,26-8 0,-20 3-48,0-1 0,-1 0 0,0-2 0,0 0 0,-1-1 0,17-13 1,5-9-129,-1-2 0,-2-1 0,-1-2 1,41-56-1,-62 73 80,17-19-248,-30 37 255,1 1-1,0-1 1,0 0 0,-1 1-1,1 0 1,0-1-1,0 1 1,0 0-1,0 0 1,1 0 0,-1 0-1,0 0 1,0 1-1,1-1 1,-1 1-1,3-1 1,-4 1 14,0 0 0,0 1 1,0-1-1,-1 0 0,1 1 0,0-1 0,0 0 1,0 1-1,0-1 0,-1 1 0,1-1 0,0 1 1,0 0-1,-1-1 0,1 1 0,0 0 1,-1-1-1,1 1 0,-1 0 0,1 0 0,-1 0 1,1-1-1,-1 1 0,0 0 0,1 0 0,-1 0 1,0 0-1,0 0 0,1 0 0,-1 0 0,0 1 1,1 39-65,-1-30 64,0-9 7,0 57 4,8 67 0,-5-107 20,0 1 0,2-1 0,0-1 0,1 1 1,0-1-1,2 0 0,16 29 0,-23-46-17,-1 0 0,1 0 0,-1 0 0,1 0 0,0 0 0,0 0 0,0 0 0,-1 0 1,1 0-1,0 0 0,0-1 0,0 1 0,0 0 0,0-1 0,0 1 0,2 0 0,-3-1 5,1 0 1,-1 0-1,1 0 1,-1 0-1,1 0 1,-1-1-1,0 1 1,1 0-1,-1 0 1,1 0-1,-1-1 1,0 1-1,1 0 1,-1 0 0,0-1-1,1 1 1,-1 0-1,0-1 1,1 1-1,-1-1 1,0 1-1,0 0 1,0-1-1,1 1 1,-1-1-1,0 1 1,0 0-1,0-1 1,7-41 306,-1-13-541,1-1-1,3 1 1,3 0-1,25-70 1,-32 109 63,9-26-368,39-76 1,-47 107 511,-1 0 0,1 1-1,1-1 1,0 1 0,0 1 0,1 0-1,1 0 1,-1 1 0,1 0-1,0 0 1,17-8 0,-22 13 25,1 1 0,-1 0 0,0 0 0,1 1 0,-1-1 0,1 1 0,0 1 0,8-1 0,-12 1 1,1 0 1,0 0 0,0 0 0,0 1 0,-1-1 0,1 1 0,0 0 0,-1 0 0,1 0 0,0 0 0,-1 0 0,0 0 0,1 1 0,-1-1 0,0 1 0,1 0 0,-1 0 0,0 0 0,0 0 0,1 2 0,12 21 156,-1 1 1,-1 1 0,-1 0 0,14 50-1,2 3 167,92 191 414,-76-176-792,-41-90-130,2 9 104,-5-14-8,0 0-1,0 0 1,0 1-1,0-1 1,0 0 0,0 1-1,0-1 1,0 0 0,0 0-1,0 1 1,-1-1 0,1 0-1,0 0 1,0 1 0,0-1-1,0 0 1,-1 0 0,1 1-1,0-1 1,0 0 0,0 0-1,-1 0 1,1 1 0,0-1-1,0 0 1,-1 0 0,1 0-1,0 0 1,0 0 0,-1 0-1,1 0 1,0 1 0,-1-1-1,1 0 1,0 0 0,0 0-1,-1 0 1,1 0 0,0 0-1,-1 0 1,1-1 0,-1 1-1,-21 0-3433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1 591 5129,'0'0'9051,"32"6"-8282,108 23-357,-76-18-234,1-3 1,0-3 0,86-4-1,-76-1-108,-55-1-50,0 0 0,0-1 0,0-1 0,-1 0 1,1-2-1,-1 0 0,0-2 0,0 0 0,21-11 0,-26 10-12,0-1 0,0 0 0,-1-1-1,0 0 1,-1-1 0,0 0 0,-1-1-1,0-1 1,-1 1 0,0-2 0,13-25 0,-15 25 82,0 0 1,-2-1-1,0 1 1,0-2-1,-2 1 1,0-1-1,4-29 1,-9 45-70,0 0 1,-1 0 0,1 0-1,-1 0 1,1 0 0,0 1 0,0-1-1,-1 1 1,1-1 0,0 1-1,-1-1 1,1 1 0,0 0-1,-2 0 1,-2 5-10,-1-1 0,1 1 1,-1 0-1,2 0 0,-1 1 0,1-1 0,0 1 0,0 0 0,0 0 1,1 0-1,1 1 0,-1-1 0,1 1 0,-1 8 0,-2 10 33,1 0 0,1 53 0,3-75-25,0 0-1,0 0 1,1 1-1,-1-1 0,1 0 1,0 0-1,1 0 0,-1 0 1,1 0-1,-1 0 0,1 0 1,0 0-1,1-1 1,-1 1-1,0-1 0,1 0 1,0 0-1,3 4 0,0-3 40,1 1-1,-1-1 0,1 0 1,0 0-1,0-1 0,0 0 1,1 0-1,-1-1 0,10 3 0,13 0 160,0-2-1,0 0 1,61-4-1,-77 0-184,0 0 0,0-2 0,0 1 0,0-2 0,-1 0 0,1-1 0,-1 0 0,0-1 0,0 0 0,-1-1 0,0 0 0,0-1 0,-1-1 0,21-19 0,-21 17 18,0-1 0,-1-1 1,0 0-1,-1 0 0,-1-1 1,0 0-1,-1 0 0,0-1 1,-1 0-1,-1 0 0,0 0 1,-2-1-1,3-16 0,-2-2-38,-2-1 0,-1 1 0,-2-1 0,-5-34-1,6 62-40,-1 0-1,-1 0 1,1 1-1,-1-1 1,-1 1-1,1-1 1,-1 1-1,0 0 1,0 0-1,-1 0 1,0 0-1,0 0 1,0 1-1,-1 0 1,1 0-1,-1 0 1,-1 1-1,1-1 1,-1 1-1,1 0 1,-1 1-1,0 0 1,-1-1-1,1 2 1,0-1-1,-1 1 1,1 0-1,-13-2 1,5 3-170,-1 0 0,0 0 1,0 2-1,-16 2 0,24-2 69,1 0-1,-1 1 1,0 0-1,1 0 0,-1 1 1,1-1-1,0 2 1,0-1-1,0 1 1,0-1-1,-6 7 0,-4 7-1014,0 1-1,1 0 0,-24 40 0,12-11-1968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 5169,'0'0'6955,"-16"-4"-5700,-46-13-198,47 12 2804,258 6-3514,484-6-58,-379 4 47,-346 1-658,-7 0-478,-61 0-4292,13 0-4050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8690,'0'0'9786,"12"200"-9274,-12-111-120,0 0-272,0-4 8,0-5-128,0 3 0,19-20-552,-13-23-4521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3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2 137 5537,'0'0'7652,"0"-5"-7198,0 0-418,-1 2 18,1 0 0,0 0-1,0 0 1,0 0 0,0 0 0,1 0 0,-1 0-1,1 0 1,0 0 0,0 1 0,0-1 0,0 0-1,0 0 1,0 1 0,1-1 0,-1 1 0,1-1 0,0 1-1,2-3 1,0 2 10,0 1 0,0-1 0,-1 1-1,1 0 1,1 0 0,-1 1 0,0-1 0,0 1-1,1 0 1,-1 0 0,0 0 0,1 1 0,-1-1-1,1 1 1,-1 0 0,1 1 0,-1-1 0,0 1-1,1 0 1,-1 0 0,0 0 0,1 0 0,-1 1-1,5 2 1,11 6 34,-1 1-1,0 1 1,30 25-1,-11-9 69,-17-15-130,0 0-1,1-1 0,0-1 0,1-2 1,1 0-1,-1-1 0,1-1 1,0-2-1,1 0 0,-1-1 1,1-2-1,0-1 0,0 0 0,40-6 1,-44 2-23,0-1 0,0-1-1,-1-1 1,0 0 0,0-2 0,0 0 0,-1-1 0,20-14 0,20-16 32,58-49-1,-91 67-41,-23 19 10,-1 0-1,1 0 1,0 0 0,0 1 0,0-1-1,0 1 1,0 0 0,0 0 0,0 0-1,0 0 1,0 0 0,1 1 0,-1-1-1,0 1 1,0 0 0,1 0 0,-1 0-1,0 0 1,0 1 0,1 0 0,-1-1-1,0 1 1,0 0 0,0 0 0,0 1 0,3 1-1,6 4 91,0 1 0,-1 0-1,0 1 1,18 18 0,-2-2-25,-12-12-54,0-1-1,0 0 1,2-1 0,-1-1 0,1-1-1,1 0 1,-1-2 0,1 1 0,1-2 0,-1-1-1,1 0 1,0-1 0,1-1 0,-1-1-1,23 0 1,-22-2-18,-1-1 1,1 0-1,-1-2 1,29-6-1,-39 6-6,1-1 0,0 0-1,-1 0 1,1-1 0,-1 0-1,0-1 1,-1 0 0,0 0 0,15-15-1,4-9 21,40-58 1,-49 64 34,-17 23-60,0 0-1,0 1 0,0-1 0,0 1 0,0-1 0,0 1 0,0 0 0,0-1 1,0 1-1,0 0 0,1 0 0,-1-1 0,0 1 0,0 0 0,0 0 1,0 0-1,0 1 0,1-1 0,-1 0 0,1 1 0,27 7 16,6 4 1,1-1 1,1-1-1,-1-3 1,72 7-1,154-9 65,-170-6-68,-58 0-90,58-9-1,-84 10 46,0 0-1,1 0 0,-1 1 1,0 0-1,0 0 1,0 1-1,0 0 1,0 0-1,0 1 1,0 0-1,-1 1 1,1 0-1,9 6 1,33 14 62,64 16-13,2-5 0,192 33 0,-247-61 314,117-2 1,-39-3 33,89 1 302,-167-3-537,-62-1-119,1 1 1,0-1-1,0 0 0,-1 0 0,1 0 0,-1 1 0,1-1 0,0 0 0,-1 0 0,0 1 1,1-1-1,-1 1 0,1-1 0,-1 0 0,0 1 0,1-1 0,-1 1 0,0-1 0,0 1 1,1 0-1,-1-1 0,0 1 0,-1-1 0,-22-6-538,0 0-1,-26-4 1,22 5-1004,-10-2-2263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4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2937,'0'0'6890,"-6"3"-5924,3-2-647,-21 9 215,1-7 5654,30 8-6784,2-7 606,-1 0-1,0 0 1,1-1-1,0-1 1,0 1-1,17 1 0,61 3 81,-65-6-83,358 3 20,-63-2 15,35 11 69,396 8 568,-693-20-596,-22 0 67,48-4 1,-58-4 288,-22 7-379,0 0-1,0 0 1,0-1 0,0 1-1,-1-1 1,1 1 0,0 0-1,0-1 1,0 0 0,-1 1-1,1-1 1,0 1 0,-1-1-1,1 0 1,0 0-1,-1 1 1,1-1 0,-1 0-1,1 0 1,-1 0 0,0 1-1,1-3 1,-1 3-8,0-14-6877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4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8066,'0'0'4058,"32"3"-3327,99 12-51,-93-10-182,48 13-1,-15-3 818,90 20 841,-145-31-2051,0 2 1,-1-1 0,0 2 0,0 0 0,-1 1 0,0 0 0,0 1 0,13 11-1,-24-16-94,0-1 0,1 1 1,-2-1-1,1 1 0,0 0 0,-1 0 0,0 0 0,0 0 0,0 1 0,0-1 0,-1 1 0,1-1 0,-1 1 0,0-1 0,0 8 0,-1-9-10,0 0 0,0 0 0,0 0 0,0 1-1,-1-1 1,1 0 0,-1 0 0,0 0 0,0 0 0,0-1 0,0 1-1,-1 0 1,1 0 0,-1-1 0,0 1 0,1 0 0,-1-1 0,0 0-1,-1 1 1,1-1 0,0 0 0,-1 0 0,-3 2 0,-12 6-11,-1-1 0,0-1 0,0-1 0,-1 0 0,1-1 0,-22 2 0,2-2-72,-1-1 0,-48-2 0,86-3 85,0 0 1,0-1 0,0 1 0,0 0-1,1-1 1,-1 0 0,0 1-1,0-1 1,1 0 0,-1 0-1,0 0 1,1 0 0,-1 0 0,1-1-1,-1 1 1,1 0 0,-1-1-1,1 1 1,0-1 0,0 1-1,0-1 1,0 0 0,0 1 0,0-1-1,0 0 1,1 0 0,-1 1-1,1-1 1,-1 0 0,1 0-1,0 0 1,-1-3 0,-1-9 59,1-1-1,1 0 1,1-20-1,-1 12 106,0 22-163,0-16 156,1 0 1,0-1-1,1 1 0,4-17 0,-5 31-205,-1-1 0,2 0 1,-1 0-1,0 1 0,1-1 0,0 1 0,0 0 1,0-1-1,0 1 0,0 0 0,0 0 0,1 0 1,0 0-1,0 1 0,-1-1 0,2 1 0,-1-1 0,0 1 1,0 0-1,1 0 0,-1 1 0,1-1 0,-1 1 1,5-2-1,12 0-2502,4-3-2445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43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1008,'0'0'13315,"0"146"-12507,-6-80-232,6-3-200,0-6-232,0-8-80,6-18-64,38-19-64,-7-9-1088,0-3-2793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4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12219,'0'0'3440,"0"177"-3376,37-128 40,38 0-104,0-9-864,0-15-3873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4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10282,'0'0'7564,"5"29"-7207,21 94-181,-24-116-166,0 0 1,0 0-1,1 0 1,0-1-1,0 0 1,1 1-1,0-1 1,0 0-1,0-1 0,1 1 1,-1-1-1,1 0 1,1 0-1,-1 0 1,1-1-1,0 1 1,0-2-1,0 1 1,0-1-1,1 1 1,7 1-1,1 0-178,1-1 0,0 0 1,1-1-1,-1-1 0,0-1 0,1 0 0,-1-1 0,0 0 0,1-2 0,-1 0 0,17-4 0,-23 2-74,0 0-1,0-1 0,12-6 1,-14 6 160,0 1 0,0 0 1,0 1-1,0 0 1,17-4-1,-23 6 108,2 1-31,-3 9 363,-1 160 2924,0 2-4607,0-148-2022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44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1 306 10322,'0'0'3537,"218"-120"-2761,-143 74-320,-7 3-352,-24 3-104,-7 6-64,-31 11-3048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0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42 3441,'0'0'4926,"0"-6"-1473,0-19-1182,1 15-427,1 10-118,1 18-1088,-2 62-530,-3-1 0,-4 1 0,-17 79 0,2-51-15,-14 56 32,25-109 674,7-39-2449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0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5025,'0'0'7819,"26"35"-3835,1-16-3427,2-2 0,56 26 1,22 13 33,198 122 216,-69-64-666,-219-107-114,0-2-1,0 0 1,27 3-1,11 3-55,-50-9 59,-4-1-46,-1 0 6,0 1 0,-1-1 0,0 0 0,1 1 0,-1-1 0,0 1 0,1-1 0,-1 0 0,0 0 0,0 1 0,0-1 0,0 0 0,-1 0 0,1 0 0,0 0 0,0 0 0,0 0 0,-1-1 1,-1 2-1,-37 18 97,29-15-87,-357 146 233,209-88-193,92-37-57,29-13 1,1 2 0,1 1 0,0 2 0,1 1 0,-32 24 0,58-35 34,-1-2 1,0 1 0,-11 4-1,20-10 53,-18-1-260,19-15-5763,0 1 140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38 8858,'0'0'9362,"-25"8"-9130,-6 1-189,-130 43 115,103-29-122,8-4-14,-71 19-1,113-37-31,0 1 0,0 0 0,0 1 0,1 0 0,-1 0 1,-7 5-1,14-8 4,1 1 1,0-1-1,-1 0 1,1 1 0,0-1-1,-1 1 1,1-1-1,0 0 1,-1 1-1,1-1 1,0 1 0,0-1-1,0 0 1,0 1-1,-1-1 1,1 1 0,0-1-1,0 1 1,0-1-1,0 1 1,0-1-1,0 1 1,0-1 0,0 1-1,0-1 1,0 1-1,0-1 1,1 0 0,-1 1-1,0-1 1,0 1-1,0-1 1,1 1-1,-1-1 1,0 0 0,0 1-1,1 0 1,13 12-76,39 11 58,108 34 0,-79-30 93,74 18 254,-148-45-157,0 0 1,1 0-1,-1 0 1,0-1-1,1 0 0,8-2 1,10 1 42,-23 1-188,-1 0 0,0 0 0,1 0 0,-1 0 1,0 0-1,1-1 0,-1 0 0,0 1 0,0-1 1,0 0-1,1-1 0,-1 1 0,0 0 0,0-1 1,-1 0-1,1 0 0,0 0 0,0 0 0,-1 0 1,0 0-1,1-1 0,-1 1 0,0-1 0,0 1 0,0-1 1,0 0-1,1-4 0,3-4 6,-1 0 0,0-1 0,-1 0 0,0 1 0,0-2 0,-2 1 0,2-15 0,0-10 80,-3-40 0,-1 51-156,0 23-23,0 0 0,0 0 0,-1-1-1,1 1 1,0 0 0,-1 0 0,0 0 0,0 0 0,0 0-1,0 0 1,0 0 0,-1 0 0,1 1 0,-1-1-1,0 0 1,-3-3 0,0 2-668,-1-1 0,0 1 1,0 0-1,0 0 0,-12-5 0,9 5-397,-22-9-6619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1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54 4657,'0'0'3537,"0"24"-2701,1 8-594,-3 131 1216,-5-91-826,-3 54 659,10-128-757,1-5-427,0-1-1,1 1 1,0 0 0,1 0 0,-1 0 0,7-11-1,7-21-9,-5-6 285,-3 0 1,5-73-1,-12 106-357,1-14 61,-1 10 138,0 1 0,6-23 0,-7 30 38,0 8-252,0 0 1,0 0-1,0-1 1,0 1 0,0 0-1,0-1 1,0 1-1,0 0 1,0-1 0,0 1-1,0 0 1,0-1-1,0 1 1,0 0-1,0-1 1,0 1 0,1 0-1,-1-1 1,0 1-1,0 0 1,0 0 0,0-1-1,1 1 1,-1 0-1,0 0 1,0-1-1,1 1 1,-1 0 0,0 0-1,0 0 1,1-1-1,-1 1 1,0 0 0,0 0-1,1 0 1,-1 0-1,1 0 1,0 0-30,-1 10-137,1 45-71,0-15 243,-1 0 0,-3 0 0,-8 48 0,10-68 494,10-36-348,13-36-36,21-72-71,-38 113-96,1 11-52,-5 1 81,0 0 0,0 1 0,-1-1 0,1 0 0,0 1 0,-1-1 0,1 1 0,-1-1 0,1 1 0,-1-1 0,1 1 0,-1 1 0,6 154 55,-6-108-35,0-39 4,-1 0 0,1-1 0,1 1 0,0 0 0,0 0 0,5 16 0,-5-26-6,-1 1 0,1-1 0,-1 1-1,1-1 1,-1 1 0,1-1 0,-1 0 0,1 1 0,-1-1 0,1 0 0,0 0-1,-1 1 1,1-1 0,-1 0 0,1 0 0,0 0 0,-1 0 0,1 0 0,0 0-1,-1 0 1,1 0 0,-1 0 0,1 0 0,0 0 0,-1 0 0,1 0 0,0-1-1,-1 1 1,1 0 0,-1 0 0,1-1 0,-1 1 0,1 0 0,-1-1 0,1 1-1,-1-1 1,1 1 0,-1 0 0,1-1 0,-1 1 0,1-1 0,-1 1-1,0-1 1,1 0 0,-1 1 0,0-1 0,11-20 77,-2-1 0,0 1 0,-2-2 0,0 1 0,4-27 0,10-36 93,-21 85-179,0 0 0,0-1 1,0 1-1,0-1 1,0 1-1,0 0 1,0-1-1,0 1 1,1-1-1,-1 1 1,0 0-1,0-1 1,0 1-1,1 0 1,-1-1-1,0 1 1,0 0-1,1-1 1,-1 1-1,0 0 1,0-1-1,1 1 1,-1 0-1,0 0 1,1-1-1,-1 1 1,1 0-1,-1 0 1,0 0-1,1 0 1,0-1-1,6 12-243,1 23 107,-6 27 237,-1-37-63,4 38 1,-5-61-36,0 0 0,0 0 0,0-1 0,0 1 0,0 0-1,1 0 1,-1 0 0,0-1 0,0 1 0,1 0 0,-1 0 0,0-1-1,1 1 1,-1 0 0,0-1 0,1 1 0,-1 0 0,1-1-1,0 1 1,-1-1 0,1 1 0,-1-1 0,1 1 0,0-1 0,-1 1-1,1-1 1,1 1 0,-1-1 2,0 0 0,0-1 0,0 1 0,0 0 1,0-1-1,0 1 0,-1-1 0,1 1 0,0-1 0,0 1 0,0-1 0,0 0 0,-1 1 0,1-1 0,0 0 1,-1 0-1,2-1 0,3-4 18,-1-1 0,0 1 0,-1-1 0,1 0 0,2-8 0,-6 14-19,8-23 36,15-35 1,-20 54-39,-1-1-1,1 1 1,0 0-1,0 0 1,0 1-1,1-1 0,0 1 1,0 0-1,0-1 1,0 2-1,1-1 1,-1 0-1,6-2 0,-9 6-4,-1 0 0,1 0-1,-1 1 1,1-1 0,-1 0-1,1 1 1,-1-1 0,0 0-1,1 1 1,-1-1 0,0 0-1,1 1 1,-1-1-1,0 1 1,1-1 0,-1 1-1,0-1 1,0 1 0,1-1-1,-1 1 1,0-1 0,0 1-1,0-1 1,0 1-1,0-1 1,0 1 0,0-1-1,0 1 1,0-1 0,0 1-1,0-1 1,0 1 0,0-1-1,-1 1 1,2 29-275,-1-24 256,0 6 30,0 0 0,-1 0 0,0 0 0,-1 0 0,-1 0-1,1 0 1,-8 17 0,8-25-6,-2 11-87,22-33-1739,-12 13 1764,-2 0 0,1-1 1,-1 1-1,0-1 0,0 0 1,0 0-1,4-10 0,-8 16 87,0 0 0,0 0 1,1 0-1,-1 0 0,0 0 0,0-1 0,0 1 0,0 0 1,0 0-1,1 0 0,-1-1 0,0 1 0,0 0 0,0 0 0,0 0 1,0-1-1,0 1 0,0 0 0,0 0 0,0-1 0,0 1 1,0 0-1,0 0 0,0-1 0,0 1 0,0 0 0,0 0 0,0 0 1,0-1-1,0 1 0,0 0 0,0 0 0,0-1 0,-1 1 1,1 0-1,0 0 0,0 0 0,0 0 0,0-1 0,0 1 0,-1 0 1,1 0-1,0 0 0,0 0 0,-1-1 0,-12 7 340,-23 20-464,29-20 207,-10 6-95,-129 87 502,129-88-453,-1-2 0,-1 0 0,1-1 0,-1-1 0,-1 0 0,-29 5 0,48-12-103,0 0 1,0 1-1,0-1 0,0 0 0,-1 0 0,1 0 0,0 0 0,0 0 0,0 0 0,0 0 0,0 0 0,0 0 1,0 0-1,0 0 0,0-1 0,-1 1 0,1 0 0,0-1 0,0 1 0,0-1 0,1 0 0,-1 1 0,0-1 0,0 0 1,0 1-1,0-1 0,0 0 0,1 0 0,-2-1 0,1 0-180,1-1 0,-1-1 0,1 1-1,-1 0 1,1 0 0,0 0 0,0 0 0,1-5 0,0-10-208,-1 1 25,0 16 258,-1 5 166,0 0 0,0 0 1,-1 0-1,0 0 0,1-1 1,-5 6-1,-11 16 746,-1-1 1,-39 41-1,57-65-729,0 0 0,-1 0 0,1 1-1,0-1 1,0 0 0,0 0 0,0 0-1,-1 0 1,1 1 0,0-1 0,0 0-1,0 0 1,-1 0 0,1 0-1,0 0 1,0 0 0,0 1 0,-1-1-1,1 0 1,0 0 0,0 0 0,-1 0-1,1 0 1,0 0 0,0 0 0,-1 0-1,1 0 1,0 0 0,0 0 0,-1 0-1,1 0 1,0 0 0,0-1 0,-1 1-1,1 0 1,0 0 0,0 0 0,0 0-1,-1 0 1,1 0 0,0-1 0,0 1-1,0 0 1,0 0 0,-1 0 0,1 0-1,0-1 1,0 1 0,-4-18 203,6-24-515,3 17 300,0 1 0,9-25 0,-7 26 26,-1 0 0,5-38 0,-10-38 83,-1 160-97,0-61-38,0 0 0,0 0 0,0 0 0,0 0 0,0 1 0,0-1-1,0 0 1,0 0 0,0 0 0,0 0 0,0 0 0,0 1 0,1-1 0,-1 0 0,0 0 0,0 0 0,0 0-1,0 0 1,0 1 0,0-1 0,0 0 0,0 0 0,1 0 0,-1 0 0,0 0 0,0 0 0,0 0-1,0 0 1,0 0 0,1 0 0,-1 1 0,0-1 0,0 0 0,0 0 0,0 0 0,1 0 0,-1 0 0,0 0-1,0 0 1,0 0 0,0 0 0,0 0 0,1 0 0,8-7-78,-4-6 86,1 0 0,-2 0 0,1 0 0,-2 0-1,0-1 1,0 0 0,0-16 0,7-34 42,-6 51-19,5-38 44,-9 51-79,0-1-1,0 1 1,0 0-1,0 0 1,0-1-1,0 1 1,0 0-1,0-1 1,0 1-1,0 0 1,0 0-1,0-1 1,0 1-1,0 0 1,1 0-1,-1-1 0,0 1 1,0 0-1,0 0 1,0 0-1,1-1 1,-1 1-1,0 0 1,0 0-1,0 0 1,1-1-1,-1 1 1,0 0-1,0 0 1,1 0-1,-1 0 1,0 0-1,0 0 0,1 0 1,-1 0-1,0 0 1,1 0-1,-1 0 1,1 0-1,14 4-106,13 14 65,82 80 42,-59-54 9,106 104 61,-149-142-67,0 0-1,0 0 1,1-1 0,0-1-1,0 1 1,0-1-1,0-1 1,1 0 0,-1 0-1,1-1 1,0 0-1,0 0 1,-1-1 0,18-1-1,-26 0-21,-16 0-615,2 0 669,0 0-1,-1 1 1,1 0 0,0 1 0,-1 0-1,1 1 1,0 1 0,-16 6 0,3 3 16,0 1 0,0 0 0,2 2 0,0 1 0,-23 21 0,26-32-3372,16-3-230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9570,'0'0'5613,"-2"26"-4883,-14 163-6,15-86-422,2-63-294,-2 1 0,-11 73 1,9-102-1091,2 0 0,-1 0 0,2 18 0,0-20-3048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9858,'0'0'6216,"19"-22"-5742,62-66-238,-79 86-234,0-1 1,1 1 0,-1 0 0,1 0 0,-1 0 0,1 0 0,0 1 0,0-1-1,-1 1 1,1-1 0,0 1 0,1 0 0,-1 0 0,0 1 0,0-1-1,0 1 1,0-1 0,1 1 0,-1 0 0,0 0 0,5 1 0,7 0 20,3-2 6,-12 1-15,0-1-1,0 1 1,-1 0-1,1 0 1,0 1-1,0 0 1,-1 0-1,1 0 1,0 1-1,-1-1 1,1 1 0,-1 1-1,0-1 1,0 1-1,0 0 1,5 4-1,-1 0 1,-1 1-1,0 0 1,0 1-1,-1 0 1,0 0 0,-1 1-1,0 0 1,-1 0-1,0 0 1,0 0-1,5 20 1,-5-11 22,-1 0-1,-1 1 1,-1-1-1,-1 1 1,0-1 0,-3 24-1,1-36-9,0 0 0,-1 0 0,1-1 0,-2 1-1,1-1 1,-1 1 0,0-1 0,0 0 0,0 0 0,-1 0 0,-4 5 0,-9 9 35,-30 29 1,20-22-42,6-6-8,2 2 0,-33 47 0,46-60-11,0 0 0,1 0 0,0 1 0,0 0 0,2 0-1,-1 0 1,1 0 0,1 0 0,0 1 0,-1 19 0,3-25-14,0-1-1,0 0 1,0 0-1,1 0 1,0 1-1,0-1 0,0 0 1,1 0-1,3 9 1,-3-12 2,-1 0 0,1 0 1,0 1-1,1-1 0,-1 0 1,0-1-1,0 1 0,1 0 0,-1-1 1,1 1-1,0-1 0,-1 0 1,1 0-1,0 0 0,0 0 1,0 0-1,-1 0 0,7-1 0,2 3-191,0-2-1,0 1 0,0-2 0,0 0 0,0 0 0,1-1 0,-1 0 0,0-1 0,0 0 1,0 0-1,-1-2 0,1 1 0,0-1 0,18-11 0,6-8-1613,38-34 1,-28 17-2284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1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3137,'0'0'11213,"-2"-1"-10884,-1 11-228,-1 37 459,5 83-1,1-49-440,-2-74-112,0 0 0,0-1 0,1 1-1,0-1 1,1 1 0,0-1 0,0 1 0,0-1 0,0 0-1,1 0 1,0 0 0,0 0 0,6 6 0,-6-8 25,0-1 0,1 1 0,0-1 0,-1 1 0,1-1 0,1 0 0,-1-1 0,0 1 0,1-1 0,-1 1 0,1-2 0,0 1 0,0 0 0,-1-1 0,1 0 0,0 0 0,0 0 0,7-1 0,-4 1 98,-1-1 0,1 0 0,0 0 0,-1-1 0,1 0-1,0-1 1,-1 0 0,0 0 0,8-3 0,-10 3-72,-1-1 0,1 0 0,-1 0 0,0 0-1,0-1 1,0 1 0,0-1 0,0 0 0,-1 0 0,0-1 0,0 1 0,0-1 0,0 1-1,2-8 1,6-15-348,-1 0-1,-1-1 0,-1 0 0,-2 0 1,-1 0-1,-1-1 0,0-38 1,-4 65 261,0 0 1,0-1 0,1 1 0,-1 0 0,0 0 0,1 0 0,-1-1 0,1 1-1,0 0 1,1-2 0,-1 2-163,-1 4-107,1 13 283,0 0 0,7 24-1,0 2 76,28 111 1594,-17-77-467,-19-75-1176,0 1 0,0-1 1,0 1-1,0-1 0,0 1 0,1-1 1,-1 1-1,0-1 0,0 0 0,0 1 0,0-1 1,0 1-1,1-1 0,-1 1 0,0-1 0,0 0 1,1 1-1,-1-1 0,0 0 0,1 1 1,-1-1-1,0 0 0,1 1 0,-1-1 0,1 0 1,-1 0-1,0 1 0,1-1 0,-1 0 1,1 0-1,-1 0 0,1 0 0,-1 0 0,1 0 1,-1 1-1,1-1 0,-1 0 0,0 0 1,1 0-1,-1-1 0,1 1 0,-1 0 0,1 0 1,-1 0-1,1 0 0,-1 0 0,1 0 0,-1-1 1,0 1-1,1 0 0,-1 0 0,1-1 1,-1 1-1,0 0 0,1-1 0,-1 1 0,0 0 1,1-1-1,-1 1 0,0 0 0,0-1 1,1 0-1,17-24 170,11-41-19,-14 31-149,1 1 1,31-50 0,-41 76-18,0 0 0,0 0 0,1 0 0,0 1 0,0-1 0,1 2 0,0-1 0,0 1 0,1 1 0,-1-1 0,1 1 0,0 1 0,1 0 0,11-4 0,-13 6-9,-1 0 1,1 1 0,0 0-1,-1 0 1,1 0 0,12 2-1,-17-1 10,0 1 0,0-1-1,1 1 1,-1 0 0,0 0-1,0 0 1,0 0 0,-1 0 0,1 1-1,0-1 1,0 1 0,-1 0-1,1 0 1,-1 0 0,0 0-1,1 0 1,-1 1 0,2 2 0,5 9 67,0 2 0,0-1 1,-2 1-1,0 0 0,5 20 1,16 87 424,-9-37-355,-18-77-144,2-1-1,-1 1 0,1-1 1,1 0-1,-1 0 1,1-1-1,0 1 1,9 11-1,-8-14-422,-1-1 1,1 1-1,0-1 0,0 0 1,1 0-1,-1 0 0,8 3 0,6 3-4150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7482,'0'0'8407,"19"-1"-7754,133-7 345,279-1-349,1 1-613,768-57 96,-1057 59-425,-173 9-1062,-12 5-927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3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0 992,'0'0'9582,"1"16"-9406,5 131 771,-6 1-1,-28 214 1,-111 442 133,121-690-1077,6 0 0,2 141 0,10-247-119,1 6-779,-2-1-1,1 0 1,-6 25-1,0-19-5236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3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9274,'0'0'1784,"0"180"-1320,-6-117-231,0-8-9,-1-15 32,7-15-24,0-5-104,0-5-48,-6-7-8,0-8-120,0-5-2473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7:5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6209,'0'0'5311,"26"0"-4831,956-8-437,536 8-43,-781 29 310,-191-4-63,528-17 208,-845-8 336,-222 1-1222,-7 2 142,-8 2-341,-15 0-1116,-7-2-2067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7:5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4153,'0'0'4249,"4"29"-3129,12 96-210,-13-104-608,-2 1 0,-1-1 1,-1 1-1,0-1 0,-2 1 1,-10 40-1,0-2 243,-5 69 1082,-3 224-1,41 130-362,-8-308-1056,-14 252-1,-29-201-139,14-119-61,-14 193 41,26 20 28,6-297-73,2 0-1,0 0 1,2 0 0,0-1 0,2 1 0,0-1 0,1-1-1,2 1 1,17 29 0,-21-40-10,2 0-1,-1 0 1,2-1 0,-1 0 0,1 0-1,1 0 1,0-2 0,0 1 0,15 9-1,-9-9-30,0 0 0,1-1-1,0-1 1,1 0 0,34 7-1,5-4-72,0-4-1,0-1 0,75-5 1,-82 0 90,350-15 32,-163 4-64,430-14 35,822-27 81,-1281 44-57,-2-10-1,0-8 1,235-62 0,-371 71 63,-1-3 0,80-35-1,-143 54-37,0-1-1,1 1 0,-1 0 1,0 1-1,1 0 0,-1 0 0,0 0 1,8 1-1,10 1 148,180-2-1946,-191 2-2468,-6-2-859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7:5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75 680,'0'0'11753,"12"-12"-10655,38-36-309,-38 34 406,-12 23-1193,17 487 1743,-3-167-1371,-11-248-255,-2 459 443,-9-454-405,-29 136 0,-40 78 510,9-35-121,48-179-429,-122 462 781,139-541-904,-24 85 127,24-80-158,1 1 0,0-1 0,1 0 0,0 0 0,2 23 0,-10-36-947,3 0 152,1-1-1,-1 1 1,1-1 0,-1-1-1,-8-4 1,-10-7-5676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34 9658,'0'0'4084,"-10"18"-3542,-5 5-393,4-5-15,1 0 0,1 1 0,-12 32 0,15-35-8,1 0 0,1 0 0,0 0 0,1 1 1,1-1-1,1 1 0,0 0 0,1-1 0,0 1 1,5 26-1,-3-39-97,0 0 1,0 1-1,0-1 1,1 0-1,0 0 0,-1 0 1,1 0-1,1 0 1,-1-1-1,0 0 1,1 1-1,0-1 0,0 0 1,0-1-1,0 1 1,0-1-1,0 0 1,1 0-1,-1 0 0,1 0 1,-1-1-1,9 2 1,9 1 222,1 0-1,-1-1 1,34 0 0,4-1 352,96-1 449,-137-2-957,0-1 1,0-1-1,0 0 0,0-2 1,34-12-1,-46 13-36,1 0 0,0 0 0,-1-1 0,0 0 0,0 0 0,-1-1 0,1 1-1,-1-2 1,0 1 0,-1-1 0,1 0 0,-2 0 0,1 0 0,-1-1 0,0 1 0,5-15 0,-5 11-17,0-1 1,-1 0 0,-1-1-1,0 1 1,-1 0 0,0 0 0,-1-1-1,0 1 1,-1-1 0,0 1 0,-4-15-1,2 19-39,1-1-1,-1 1 0,-1-1 0,0 1 1,0 0-1,0 0 0,-1 1 0,-1 0 1,1-1-1,-1 2 0,0-1 0,0 1 1,-1 0-1,-13-10 0,11 10-121,-1 0-1,1 1 1,-1 0 0,0 1-1,0 0 1,-1 0-1,1 1 1,-1 0-1,0 1 1,0 1-1,-20-2 1,-4 2-793,21 1-96,0-1 0,0 1 0,0 1 0,0 1 1,-22 5-1,4 5-6071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0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38 130 4977,'0'0'3630,"-4"1"-2566,-5 3-532,-8 0 3688,16-4-4176,1-1 1,-1 1 0,1-1 0,-1 0 0,0 1 0,1-1 0,-1 0-1,1 1 1,0-1 0,-1 0 0,1 0 0,-1 0 0,1 1-1,0-1 1,0 0 0,-1 0 0,1 0 0,0 0 0,0 1 0,0-1-1,0 0 1,0 0 0,0 0 0,0 0 0,1-1 0,-1-94 584,8 79-318,-7 17-310,-1-1-1,0 1 1,0 0 0,1-1-1,-1 1 1,0 0 0,0 0-1,1-1 1,-1 1 0,0 0-1,1 0 1,-1-1 0,0 1-1,1 0 1,-1 0 0,0 0-1,1 0 1,-1 0 0,1 0-1,-1 0 1,0-1 0,1 1 0,-1 0-1,0 0 1,1 0 0,-1 0-1,1 1 1,-1-1 0,0 0-1,1 0 1,-1 0 0,0 0-1,1 0 1,-1 0 0,1 1-1,-1-1 1,0 0 0,0 0-1,1 0 1,-1 1 0,0-1-1,1 0 1,-1 0 0,0 1-1,0-1 1,1 0 0,-1 1 0,0-1-1,0 0 1,0 1 0,0-1-1,1 1 1,12 27-19,-2 1-1,-1 1 1,-1 0 0,8 50-1,-8-38 41,23 68 0,-31-105-21,2 0-1,-1 0 1,1 0 0,0 0-1,0-1 1,0 1 0,0-1 0,1 0-1,0 1 1,6 4 0,-8-8 5,-1 0 1,1 0 0,-1 0-1,1 0 1,-1 0-1,1-1 1,0 1 0,0-1-1,-1 1 1,1-1-1,0 0 1,0 1 0,-1-1-1,1 0 1,0 0-1,0 0 1,-1 0 0,1-1-1,0 1 1,0 0-1,-1-1 1,1 1-1,0-1 1,-1 0 0,1 1-1,0-1 1,-1 0-1,1 0 1,-1 0 0,1 0-1,-1 0 1,0-1-1,0 1 1,1 0 0,0-2-1,7-9 22,0 0-1,-1 0 1,0 0 0,6-15-1,-9 17-19,0 0-1,0 0 0,1 0 0,1 1 1,-1 0-1,1 1 0,15-15 0,-21 22-20,0 0-1,1 1 0,-1-1 0,0 0 0,0 1 1,0-1-1,1 0 0,-1 1 0,0-1 1,1 1-1,-1 0 0,0 0 0,1-1 0,-1 1 1,0 0-1,1 0 0,-1 0 0,1 0 1,-1 0-1,0 1 0,1-1 0,-1 0 0,0 1 1,1-1-1,-1 1 0,0-1 0,0 1 1,1 0-1,-1-1 0,0 1 0,0 0 0,0 0 1,0 0-1,1 1 0,4 5 13,0-1-1,-1 1 1,0 0-1,6 13 1,2 0-14,-4-6 25,1-1 1,1-1-1,0 0 0,23 18 0,-28-25 7,0-1 1,0 0-1,0 0 0,1-1 0,0 0 0,-1 0 0,1-1 0,0 0 0,0 0 0,1 0 1,-1-1-1,0 0 0,9 0 0,-5-1 16,-1-1 1,1 0-1,0 0 0,-1-1 1,1 0-1,-1 0 0,0-2 1,0 1-1,0-1 0,0 0 1,-1-1-1,1-1 0,-1 1 1,-1-1-1,1-1 0,13-12 1,5-8 51,-15 15 135,-1 1 0,20-15 0,-30 26-221,0-1 0,0 0 1,0 1-1,0 0 0,0-1 0,0 1 0,0-1 0,0 1 0,0 0 0,0 0 0,0 0 1,0 0-1,0 0 0,1 0 0,-1 0 0,0 0 0,0 0 0,0 0 0,0 0 1,0 1-1,0-1 0,0 1 0,0-1 0,0 0 0,0 1 0,0 0 0,0-1 0,0 1 1,0 0-1,0-1 0,0 1 0,0 1 0,23 31-62,-20-26 59,-4-7 4,5 9 25,1-1 1,0 1-1,0-1 0,13 13 1,-16-18-17,0-1 0,1 0 0,-1 0 0,1 0 0,-1 0 0,1 0 0,0-1 0,0 1 0,0-1 0,0 0 0,0-1 0,0 1 0,0 0 0,0-1 0,5 0 0,0 0 1,0 0 1,-1-1-1,1 0 0,0-1 1,-1 0-1,1 0 0,-1 0 1,0-1-1,0-1 0,0 1 1,0-1-1,0 0 0,-1-1 1,0 0-1,13-12 0,3-2 26,-15 11-35,0 0 0,0 1 0,1 0 0,0 1 0,1 0 0,-1 0 0,1 1-1,14-5 1,-24 10-7,1 0-1,0-1 1,0 1-1,0 0 1,0 0-1,-1 0 1,1 0-1,0 0 1,0 1-1,0-1 0,0 0 1,-1 0-1,1 0 1,0 1-1,0-1 1,-1 0-1,1 1 1,0-1-1,0 1 1,-1-1-1,1 1 1,0-1-1,-1 1 1,1-1-1,-1 1 1,1 0-1,-1-1 1,1 2-1,8 20-265,-7-16 235,1 2 44,1 1 0,0-1 1,1 1-1,0-1 1,0 0-1,1-1 1,0 0-1,0 0 1,1 0-1,-1 0 1,2-1-1,-1 0 1,1-1-1,-1 0 1,2 0-1,-1 0 1,0-1-1,1 0 1,0-1-1,11 3 1,37 5 22,0-3 0,0-2-1,1-3 1,64-4 0,-45 0-36,-25-1 45,81-14 1,-81 7 6,87-1-1,-88 10 249,-27 2-87,1-1-1,0-2 1,0 0 0,0-2-1,-1-1 1,48-13 0,-54 8-140,1 0-315,-8 7-5271,-27 2-1101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0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4929,'0'0'6791,"5"10"-6214,7 13-161,1-1-1,1 0 1,29 33-1,-25-37-218,0-1 1,2 0 0,0-1-1,0-1 1,38 20-1,-42-27-146,0-1 1,1-1-1,0 0 0,0-2 1,0 1-1,1-2 0,0-1 1,34 2-1,-35-4 56,-11 0 97,0 1 1,1-1-1,-1-1 1,0 1-1,0-1 1,0 0-1,0 0 1,11-5-1,-14 5-165,0 0-1,1 0 1,-1 0 0,1 0-1,0 1 1,-1-1 0,1 1-1,0 0 1,-1 0 0,1 0-1,-1 1 1,1-1 0,0 1-1,-1 0 1,1 0-1,6 3 1,3 2-11,0 0 1,23 17-1,-15-9 30,1-1-48,1-1 1,0-1-1,1 0 0,0-2 0,44 10 1,-30-12 14,1-1 0,-1-2 1,46-1-1,-62-3 2,0-1 1,36-6-1,-48 5-19,-1-1 0,1 0-1,0 0 1,-1-1 0,0-1 0,0 1-1,0-1 1,8-7 0,27-22-34,-23 17-7,44-28-1,-63 44 29,0 0 1,-1 0 0,1 0 0,0 0-1,0 0 1,0 1 0,0-1-1,0 1 1,0-1 0,0 1 0,0 0-1,0 0 1,0-1 0,0 2-1,0-1 1,0 0 0,0 0 0,0 1-1,0-1 1,0 1 0,0-1-1,0 1 1,0 0 0,0 0 0,3 2-1,0 2-22,0 0-1,0 0 0,0 0 0,-1 0 1,1 1-1,3 7 0,22 24-45,-24-32 84,0 0 0,1-1 0,0 0 1,0 0-1,0-1 0,0 0 0,0 0 0,1-1 1,-1 0-1,1 0 0,11 1 0,7-1-56,1-1 0,27-3 0,-34 1-61,-2-1-91,1-1 0,-1-1-1,0 0 1,0-2 0,31-13-1,-25 9 199,-1 1 0,33-6 0,-3 8 734,0 2 0,107 5 1,-64 2 124,-85-4-954,0 0 0,0 0 1,0-1-1,0 0 1,-1-1-1,1-1 1,-1 1-1,0-2 0,0 1 1,10-10-1,9-2-2457,-4 5-1727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0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4401,'0'0'8071,"33"-1"-8164,107 0 134,18 0 294,-137 3-62,0 1 1,-1 1-1,1 1 1,-1 1 0,0 1-1,-1 0 1,32 17-1,42 15 809,-66-30-728,1-2 0,0 0-1,50 3 1,86-5 496,-139-6-808,19-2-20,0-2 1,-1-2-1,1-2 0,-1-1 1,46-19-1,-31 10-17,-51 18-25,1-1 1,-1 1-1,1 0 0,0 0 1,10 1-1,-17 0 18,-1 0 1,1 0-1,-1 0 0,1 1 0,0-1 0,-1 0 0,1 0 0,-1 1 0,1-1 0,-1 0 1,1 1-1,-1-1 0,0 1 0,1-1 0,-1 0 0,1 1 0,-1-1 0,0 1 1,1-1-1,-1 1 0,0-1 0,1 1 0,-1 0 0,0-1 0,0 1 0,0-1 1,0 1-1,1-1 0,-1 2 0,2 23-57,-1-16 49,-1 0 8,2 0 0,-1 0 0,1 0 1,1 0-1,0-1 0,4 11 0,-5-15 1,0-1 0,0 1 0,1-1 1,-1 0-1,1 0 0,-1 0 0,1 0 0,0 0 0,0 0 0,0-1 0,1 0 0,-1 1 0,0-1 0,1 0 0,0-1 0,-1 1 0,5 1 1,8 1-49,-1-1 0,1 0 1,0-1-1,0-1 0,0-1 0,0 0 1,16-2-1,-6-2-98,-1 0 0,0-1 0,40-15 0,-48 13 101,143-46 249,-133 46 49,1 1-1,-1 2 1,1 1-1,30 0 1,196-6 311,-316 9-5054,30 0-1199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0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5153,'0'0'10130,"2"-3"-9711,1 1-402,-1 0-1,1 0 1,0 0-1,0 0 1,0 1-1,0-1 1,0 1-1,1 0 1,-1 0-1,0 0 1,0 0-1,7 0 1,52-4-31,-44 4 69,173-1 749,-105 3-22,-38 2-500,-1 2 0,90 20 0,-82-13 50,88 8-1,-49-21-313,-67-1-187,0 2 0,-1 0 0,36 6 0,-56-4 134,0-1 1,-1 1 0,0 0 0,1 0 0,-1 1-1,0-1 1,0 1 0,0 0 0,0 1 0,-1-1 0,0 1-1,1 0 1,4 6 0,4 6-55,-1 0 0,15 28 0,-21-32 83,1 0 0,1 0 0,0-1 1,0 0-1,1 0 0,1-1 0,14 13 0,-13-16 32,-1-1-1,1 0 1,1-1-1,-1 0 0,1 0 1,0-2-1,0 1 0,0-1 1,15 1-1,13-1 263,61-2 0,-93-1-225,38-5 176,-1-1 0,0-2 0,0-3 0,70-25 0,-25 8-13,-48 15-178,181-45 259,-222 58-371,0 1 0,-1-1 0,1 0 0,-1 0 1,1 0-1,-1 1 0,1-1 0,0 0 0,-1 0 0,1 1 0,-1-1 0,1 1 1,-1-1-1,0 0 0,1 1 0,-1-1 0,1 1 0,-1-1 0,0 1 0,1-1 0,-1 1 1,0-1-1,0 1 0,1 0 0,-1-1 0,0 1 0,0-1 0,0 1 0,0 0 1,0-1-1,0 1 0,0-1 0,0 1 0,0 0 0,0-1 0,0 1 0,0-1 1,0 1-1,0 0 0,0-1 0,-1 1 0,1-1 0,0 1 0,-1 0 0,1 4-1617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3:2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1642 7466,'0'0'7701,"2"-10"-6319,42-5 0,6-4-673,-13 6-516,-1-1 1,39-22-1,278-187 263,-118 70-84,1210-629 814,-929 541-1105,-359 163 33,-157 78-120,1 0 1,-1 0 0,1 0 0,0 0 0,-1-1 0,1 1 0,-1 0 0,1-1 0,-1 1 0,1 0 0,-1-1-1,1 1 1,-1 0 0,1-1 0,-1 1 0,1-1 0,-1 1 0,0-1 0,1 1 0,-1-1 0,0 1 0,0-1-1,1 1 1,-1-1 0,0 1 0,0-1 0,0 0 0,0 1 0,1-1 0,-1 1 0,0-1 0,0 0-1,0 1 1,0-1 0,0 0 0,-1 1 0,1-1 0,0 1 0,0-1 0,0 1 0,0-1 0,-1 0 0,1 1-1,0-1 1,-1 1 0,1-1 0,0 1 0,-1-1 0,0 0 0,-23-13-1425,-7 3-1265,-5 2-2399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3:2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7586,'0'0'8357,"27"-26"-7283,89-82-118,-110 102-868,1 0 0,0 1 0,0-1-1,0 2 1,0-1 0,1 1 0,0 0 0,-1 1-1,2 0 1,-1 0 0,16-3 0,-4 1 6,18-2 96,0 1 0,0 1 1,1 3-1,0 1 0,65 6 0,-94-3-183,1 0 1,-1 0 0,0 1 0,1 0-1,-1 1 1,-1 0 0,1 1 0,-1 0-1,1 0 1,-1 1 0,-1 0-1,1 1 1,-1 0 0,0 0 0,-1 1-1,0 0 1,0 0 0,0 1 0,-1 0-1,-1 0 1,1 0 0,-2 1 0,1-1-1,-1 1 1,-1 0 0,0 1-1,0-1 1,-1 0 0,1 13 0,2 14-2,-3 1 0,-4 73 1,0-89-4,-1 0 1,-1-1-1,-1 0 1,-1 0 0,-1 0-1,-15 30 1,8-24-25,-1-1 1,-1-1 0,-1 0-1,-1-2 1,-2 0 0,0-1-1,-26 23 1,44-44 21,1 0-1,0 0 1,-1 0 0,1 0-1,-1 0 1,1 0-1,-1 0 1,1 0 0,-1 0-1,0-1 1,1 1 0,-1-1-1,0 1 1,0-1-1,1 0 1,-1 0 0,0 0-1,0 0 1,-1 0 0,1 0 5,1-1 0,-1 1 0,1-1 0,0 0 0,-1 0 0,1 0 1,0 1-1,-1-1 0,1 0 0,0-1 0,0 1 0,0 0 0,0 0 1,0 0-1,0-1 0,1 1 0,-2-2 0,-2-7 39,0-1-1,0 1 1,1-1 0,-2-20-1,4 26-39,-24-122 1412,-80-240 1,87 317-1282,-45-138 29,63 186-228,-1 0 0,1 1 0,-1-1 0,1 0 0,-1 0 0,0 0 0,0 0 0,0 0 0,0 1 0,0-1 0,0 0-1,0 1 1,0-1 0,-1 1 0,1-1 0,-1 1 0,1-1 0,-1 1 0,-3-2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3:2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10426,'0'0'6907,"7"23"-6025,10 39-544,65 261 436,-8 227-4404,-73-507-433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3:2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0 571 11162,'1'-25'2550,"0"0"-2242,1 1-1,0 0 0,2-1 1,1 1-1,1 1 1,1-1-1,11-25 0,-6 25-72,1 1-1,1 1 0,0 0 1,2 1-1,1 1 0,0 0 1,2 1-1,33-26 0,-35 32-144,1 0 0,1 1 0,0 1 0,1 1-1,0 1 1,0 1 0,1 1 0,0 0 0,0 2-1,39-6 1,-33 8-57,0 1 0,0 1 0,0 1-1,0 2 1,0 1 0,0 1 0,-1 1 0,1 1 0,-1 1-1,0 2 1,-1 0 0,38 21 0,-39-15-23,0 1 0,-1 1 0,-1 2 0,-1 0 0,-1 1 1,0 1-1,-2 1 0,0 0 0,-2 1 0,22 39 0,-30-45 8,0-1-1,0 2 0,-2-1 0,0 1 1,-1 0-1,-1 0 0,-1 1 1,0-1-1,-1 1 0,-1-1 1,-1 1-1,-1 0 0,0-1 0,-2 1 1,0-1-1,-1 0 0,-7 22 1,4-24 12,-1 0 1,0-1 0,-1 1-1,-1-2 1,0 1 0,-1-1-1,-1-1 1,0 0 0,-26 21-1,1-5 85,-1-2 0,-66 34-1,48-34-31,-1-2 0,-89 24-1,145-49-103,0 0-1,0 1 1,0-1-1,0 0 1,0 1-1,0-1 1,0 0-1,0 1 0,0-1 1,0 1-1,0 0 1,0-1-1,0 1 1,0 0-1,1 0 0,-1-1 1,0 1-1,0 0 1,1 0-1,-2 1 1,2-1-32,0 0 0,1-1 0,-1 1 0,0 0 0,0-1 0,0 1 0,0 0 0,1-1 0,-1 1 0,0-1 0,1 1 0,-1 0 0,0-1 0,1 1 0,-1-1 0,1 1 0,-1-1 0,1 1 0,-1-1 0,1 1 0,-1-1 0,1 0 0,0 1 0,45 20-3163,-41-19 2759,33 15-3896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3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11402,'0'0'4281,"106"169"-3889,-56-98 25,-6 6 103,5 4-368,-5-7-136,-7-5 72,-12-12-88,0-17 0,-6-14-376,12-21 160,-6-5-2369,0 0-6105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3:2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11666,'0'0'2905,"0"146"-2321,0-58-360,0 15 240,0 12 369,0 8-161,-12 3-496,6-1-128,-7-7 64,1-10-112,6-16-8,-7-15-448,1 6 136,-1-26-1089,13-11-1359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11763,'0'0'4977,"-25"166"-4009,12-117-80,1 2-216,-1-14-312,7-5-352,0-12 128,6-9-136,0-2-144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3:2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406 175 10162,'0'0'1182,"7"-25"-485,25-79-178,-30 99-450,0 0 0,0 0 0,0 0 0,1 0-1,0 0 1,3-5 0,-6 10-58,1-1 0,-1 1 0,0 0 1,1-1-1,-1 1 0,1 0 0,-1-1 0,0 1 0,1 0 0,-1-1 0,1 1 0,-1 0 0,1 0 1,-1-1-1,1 1 0,-1 0 0,1 0 0,-1 0 0,1 0 0,-1 0 0,1 0 0,-1 0 0,1 0 1,0 0-1,-1 0 0,1 0 0,-1 0 0,1 0 0,-1 0 0,1 1 0,-1-1 0,1 0 0,-1 0 1,1 1-1,-1-1 0,0 0 0,1 0 0,-1 1 0,1-1 0,-1 1 0,0-1 0,1 0 0,-1 1 1,0-1-1,1 1 0,-1-1 0,1 1 0,3 7 70,-1-1 0,1 1 0,-1 0 0,0 0-1,1 10 1,17 60 845,16 137 0,-10 89 516,-22-243-1215,14 416 785,20 208-86,-32-635-919,2 0 0,2 0 0,2-1 0,39 93 0,-34-100-103,28 61 217,-39-90-336,1-1 1,0 1-1,0-2 1,1 1-1,17 16 1,-20-25-958</inkml:trace>
  <inkml:trace contextRef="#ctx0" brushRef="#br0" timeOffset="1">1 1570 13571,'0'0'3249,"187"-60"-2977,-82 38-200,1-1 120,13-3 328,-7 0-88,-12 0-176,-13 4-256,-13-16-64,-24 10-3689,-25-9-8249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3:2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11210,'0'0'1870,"19"39"-1136,37 74-436,61 181 1,-58-98 441,-7 2 0,-10 2 0,17 214-1,-46-50-117,-13-362-383,0-4-26,-1-24-160,-7-34 1,-1-13-58,8 46 9,-2-8-35,2 0 1,1 0 0,1-1 0,3 1-1,10-49 1,-11 74 29,1 0 0,0 0 0,0 1 0,1 0 1,0 0-1,1 0 0,0 0 0,0 1 0,1 0 0,0 0 0,13-10 0,-14 13 24,0 1 0,0 0 0,0 0 0,0 0 0,1 1-1,-1 0 1,1 0 0,0 1 0,0-1 0,0 2 0,0-1 0,0 1-1,1 0 1,-1 0 0,0 1 0,0 0 0,10 2 0,-10-1 34,-1 1-1,-1-1 1,1 1 0,0 1 0,0-1 0,-1 1 0,1 0 0,-1 1-1,0-1 1,0 1 0,0 0 0,-1 0 0,7 8 0,4 6 142,-1 0 0,15 26 0,-25-38-177,78 156 420,-14-25-370,-57-116-75,2-1 0,1 0 1,0-1-1,20 20 0,-28-34-32,-1 1-1,1-2 0,0 1 1,1-1-1,-1 1 1,1-2-1,10 6 1,-15-9-28,0 1 0,-1 0 0,1-1 1,0 1-1,0-1 0,0 1 0,0-1 0,0 0 1,0 0-1,0 0 0,-1 0 0,1 0 0,0 0 1,0-1-1,0 1 0,0-1 0,0 1 0,-1-1 1,1 0-1,0 1 0,0-1 0,-1 0 0,1 0 1,-1 0-1,1-1 0,-1 1 0,1 0 0,-1-1 1,0 1-1,1 0 0,-1-1 0,0 0 1,0 1-1,1-3 0,4-9-246,-1 1 0,0-2 0,-1 1 0,0 0 1,-1-1-1,0 0 0,0-20 0,-2-106 286,-3 74-76,4 34 124,-1 24-5,-1 0 0,1 0-1,-1 0 1,0 0 0,-1 0 0,0 1 0,0-1 0,-1 0 0,-3-11-1,5 20-8,0-1 0,0 0 0,0 0 0,0 1 0,0-1 0,0 0 0,0 1 0,0-1 0,-1 0 0,1 0 0,0 1 0,0-1 0,0 0 0,0 0 0,0 0 0,0 1 0,-1-1 0,1 0 0,0 0 0,0 1 0,0-1 0,-1 0 0,1 0 0,0 0 0,0 0 0,0 0 0,-1 1 0,1-1 0,0 0 0,-1 0 0,1 0 0,0 0 1,0 0-1,-1 0 0,1 0 0,0 0 0,0 0 0,-1 0 0,1 0 0,0 0 0,0 0 0,-1 0 0,1 0 0,0 0 0,-1 0 0,1 0 0,0 0 0,0 0 0,-1-1 0,1 1 0,0 0 0,0 0 0,0 0 0,-1 0 0,1-1 0,0 1 0,0 0 0,0 0 0,-1 0 0,1-1 0,0 1 0,0 0 0,0 0 0,0-1 0,0 1 0,0 0 0,0 0 0,-1-1 0,1 1 0,-4 22 159,1 0 1,1 1 0,1-1-1,1 1 1,1 0 0,6 34-1,-3-34-115,2-2-1,0 1 1,1 0-1,1-1 1,1-1 0,1 1-1,0-1 1,2-1-1,0 0 1,1-1-1,31 32 1,-33-38-51,1-1 0,0-1 0,1 0 1,1 0-1,-1-2 0,1 0 0,26 11 0,-29-15 3,0 0-1,0-1 0,0-1 0,0 0 0,0 0 1,0-1-1,1-1 0,-1 1 0,0-2 1,1 0-1,19-4 0,-24 3 0,0 0 0,-1-1-1,1 0 1,-1 0 0,1 0 0,-1-1-1,0 0 1,0 0 0,-1-1 0,1 0-1,-1 0 1,0 0 0,0 0 0,-1-1 0,0 0-1,0 0 1,0 0 0,0 0 0,-1 0-1,4-13 1,0-1 126,-1 0 0,-1 0 0,-1-1-1,0 1 1,0-41 0,-4 30 22,-1 1 1,-2 0-1,-1-1 1,-1 1 0,-2 1-1,0-1 1,-23-53-1,14 49-33,-1 1 0,-1 1-1,-2 0 1,-1 2 0,-1 0 0,-29-29-1,48 56-144,-1 0 0,1-1 0,-1 1-1,0 1 1,0-1 0,0 1 0,0-1 0,0 1-1,-1 0 1,1 1 0,-1-1 0,1 1-1,-9-2 1,3 2-266,0 1 0,-1 0 0,1 0-1,0 1 1,-12 2 0,-22 9-3591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3:2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13659,'0'0'3494,"18"29"-3154,57 98-41,-56-90 22,-1 2 1,12 40-1,2 2-78,-29-76-231,-1 0 0,0-1 1,-1 1-1,1 0 0,-1 0 1,0 0-1,0 0 0,0 8 0,-1-11 36,-2-25-28,-14-47-24,4-1 0,2-1 0,0-82 0,10 149 6,0-1-1,1 1 0,-1 0 1,1 0-1,0 0 0,1 0 0,-1 0 1,1 0-1,0 0 0,0 0 1,1 1-1,-1-1 0,1 1 0,0-1 1,0 1-1,0 0 0,1 0 1,0 1-1,-1-1 0,1 1 0,6-4 1,-4 3 2,0 1 0,0 0 0,0 1 1,0-1-1,1 1 0,-1 0 0,1 1 0,-1 0 1,1 0-1,0 0 0,-1 1 0,1 0 0,0 0 1,-1 1-1,1-1 0,0 2 0,6 1 0,-3 0 24,0 1-1,0 1 1,0 0-1,0 0 1,-1 1-1,0 0 1,0 0-1,-1 1 0,1 0 1,-1 1-1,-1 0 1,8 9-1,12 20 294,38 62 0,-53-79-257,14 23-2,-2 1 1,-2 1-1,18 55 0,-31-72-70,-1 0-1,-1 0 1,-2 0 0,-1 0 0,-1 1 0,-2 0-1,-1 29 1,0-56-38,0 1-1,-1-1 1,1 1 0,0-1-1,-1 1 1,1-1-1,-1 1 1,0-1 0,0 0-1,0 1 1,0-1 0,0 0-1,-1 0 1,1 0-1,0 0 1,-1 0 0,0 0-1,1 0 1,-1 0 0,0 0-1,0-1 1,0 1-1,0-1 1,0 0 0,-1 1-1,1-1 1,-4 1 0,-3 0-635,-1 0 0,1-1 0,0 0 0,-1 0 0,1-1 0,-11-1 0,-6 0-2455,-18 1-6814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5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2 332 2497,'0'0'10023,"0"-25"-9209,0-129 1299,0 125-1282,-1 18-588,0 1 0,1 0-1,1-1 1,-1 1 0,2 0 0,-1 0-1,2 0 1,-1 0 0,1 0-1,5-10 1,-5 18 520,0 10-483,-1 23-369,-1-12 221,24 358 587,-2-18-492,-21-339-234,0 6-35,2-1-1,0 1 1,9 25-1,-12-48-206,0 1 0,0-1-1,0 0 1,1 0 0,-1 0 0,1 0-1,3 5 1,-4-8 149,-1 0 0,0 0 1,1 1-1,-1-1 0,0 0 0,0 0 0,1 1 0,-1-1 0,1 0 0,-1 0 0,0 0 0,1 0 0,-1 0 0,0 0 0,1 0 1,-1 0-1,0 1 0,1-1 0,-1 0 0,1-1 0,-1 1 0,0 0 0,1 0 0,-1 0 0,0 0 0,1 0 0,0 0 0,11-15-1799,1-11-629,-1-3-1934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5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9378,'0'0'6021,"32"14"-4998,101 51-288,-117-57-662,-2 2 0,0 0 1,0 0-1,-1 1 0,0 1 0,13 15 0,-2-1-37,10 7 70,88 96-1,-53-54-29,-44-49-40,-1 0 1,24 36-1,-42-53-37,0 0 0,-1 0 0,0 1 0,0-1 0,-1 1 0,-1 0 0,0 1 0,0-1 0,-1 0 0,0 1 0,0 18 0,-2-24 15,-1-1-1,0 1 1,0-1-1,0 0 1,0 1-1,-1-1 1,1 0-1,-1 0 1,0 0-1,0 0 1,-1 0-1,1-1 1,-1 1-1,0 0 1,0-1-1,-4 4 1,-8 6 207,0-1 1,-24 16 0,25-18-114,-162 94 1184,54-34-889,118-68-587,0 0-1,1-1 1,-1 1-1,0-1 1,0 0-1,1 0 1,-1-1 0,0 1-1,-6 0 1,25-1-5176,13 0 1624,3 0-3534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5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10730,'0'0'2457,"0"27"-2172,0 187 618,4-132 183,19 109 0,-1-17-895,-22-150-200,-1-21-58,1 0 0,-1 1-1,1-1 1,0 0-1,0 0 1,0 1 0,1-1-1,-1 0 1,1 0 0,0 0-1,0 1 1,0-1-1,3 6 1,-3-23-8197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5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8482,'0'0'2880,"13"-32"-2191,48-101-212,-57 124-402,1-1 0,1 1-1,0 0 1,0 0 0,1 1 0,0 0 0,0 0-1,1 1 1,0 0 0,1 0 0,-1 1 0,1 0-1,0 0 1,15-6 0,-9 6 17,1 1-1,1 1 1,-1 1 0,1 0 0,0 1 0,32-1-1,-31 3 118,1 0 1,-1 2-1,33 5 0,-41-4-112,-1-1 0,0 1-1,0 1 1,0 0 0,0 0 0,-1 1 0,0 0 0,0 0 0,10 9 0,-6-2-60,0 1 0,-1 0-1,0 0 1,-1 1 0,-1 1 0,0 0 0,-1 0-1,0 0 1,-1 1 0,-1 0 0,-1 1 0,6 30-1,-5-12 88,-1 1 0,-2 0 0,-2 0 0,-1 1 0,-5 41 0,-1-47 47,-1 0 1,-2-1-1,0 0 0,-2 0 1,-29 53-1,22-45 167,1 0 0,-17 56-1,31-78-257,1 0-1,0 1 0,1-1 1,1 20-1,0-19-54,0-13-21,1 0 0,-1 0 1,1 0-1,0 0 0,0 0 1,1 0-1,-1-1 0,1 1 0,0 0 1,0-1-1,0 1 0,0-1 1,1 0-1,-1 0 0,1 0 0,0 0 1,0 0-1,0-1 0,0 1 1,0-1-1,1 0 0,-1 0 0,1 0 1,0 0-1,6 2 0,4 1 9,0 0 0,0-2 0,0 1 0,0-2 1,1 0-1,18 0 0,-16 0-117,0-2 1,1-1 0,-1 0 0,1-1-1,-1-1 1,0 0 0,0-1 0,-1-1-1,1-1 1,-1 0 0,18-10 0,-22 9 40,0 0 0,0-1 1,-1 0-1,0-1 0,0 0 1,-1-1-1,0 0 0,-1-1 1,0 1-1,0-2 0,-2 1 1,1-1-1,-1-1 0,-1 1 0,0-1 1,-1 0-1,-1 0 0,0-1 1,0 0-1,-1 1 0,1-24 1,3-67-597,-7 102 711,7 28 329,-3-5-212,1-1 0,1 1 0,1-1-1,0 0 1,2-1 0,0 0 0,2 0 0,23 32-1,-27-42-163,0-1 0,1 0-1,0 0 1,1 0-1,0-1 1,0 0-1,0-1 1,1 0-1,0-1 1,0 0 0,0 0-1,1-1 1,0-1-1,0 1 1,0-2-1,0 1 1,0-2-1,17 1 1,-15 0 7,-1-2 0,0 0 0,1 0 0,-1-1 1,0-1-1,0 0 0,0-1 0,0 0 0,0 0 0,0-1 0,21-12 0,-12 1 89,0-1-1,-2 0 1,1-2-1,-2-1 0,0 0 1,-2-1-1,0-1 0,-1 0 1,-1-1-1,20-45 1,-33 65-93,-1 1 1,1 0 0,0-1 0,-1 1-1,1 0 1,0 0 0,0-1 0,0 1-1,0 0 1,0 0 0,0 0 0,0 0-1,0 0 1,3-1 0,-4 2-6,1 0 0,-1-1 0,1 1 0,-1 0 1,1 0-1,-1 1 0,0-1 0,1 0 0,-1 0 0,1 0 0,-1 0 0,1 0 1,-1 0-1,1 1 0,-1-1 0,1 0 0,-1 0 0,0 1 0,1-1 0,-1 0 0,0 1 1,1-1-1,-1 0 0,0 1 0,1-1 0,-1 0 0,0 1 0,1 0 0,2 5 42,0 0 0,-1 0-1,1 0 1,2 12-1,-5-17-31,3 14 11,1-1 1,1 1-1,0-1 1,1-1-1,0 1 0,17 24 1,-21-36-24,0 0 0,0 0 0,0 0 1,0 0-1,0-1 0,0 1 0,0-1 0,1 1 1,-1-1-1,1 0 0,-1 0 0,1 0 1,-1 0-1,1-1 0,-1 1 0,1-1 0,0 1 1,-1-1-1,1 0 0,0 0 0,0 0 1,-1-1-1,1 1 0,0-1 0,3-1 0,1 1 1,-1-1-1,0-1 0,0 1 0,0-1 1,-1 0-1,1-1 0,-1 1 0,1-1 1,5-5-1,22-24 4,-1-1 0,-2-1 1,48-74-1,-77 107 32,0 0 0,1 0 1,-1 0-1,1 1 0,-1-1 0,1 0 0,-1 0 0,1 1 0,0-1 0,0 1 1,0 0-1,0-1 0,0 1 0,0 0 0,0 0 0,0 0 0,1 1 1,-1-1-1,0 0 0,0 1 0,1 0 0,-1-1 0,0 1 0,1 0 1,-1 0-1,0 0 0,1 0 0,-1 1 0,0-1 0,1 1 0,-1-1 1,0 1-1,0 0 0,1 0 0,-1 0 0,0 0 0,0 0 0,0 0 1,0 1-1,2 1 0,7 6 70,0-1-1,-1 2 1,0 0 0,0 0-1,9 13 1,10 19-258,-1 1 0,21 47 0,-25-45-607,-22-41 296,0 0-1,0 1 1,-1-1 0,1 1-1,-1-1 1,0 1-1,0-1 1,0 1-1,-1 0 1,0-1 0,0 8-1,0-2-5013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5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112 100 7770,'0'0'7621,"12"-21"-6055,-4 7-1185,21-38 87,-23 40-38,-13 26 403,-25 59-614,2 1-1,4 1 1,-19 92-1,37-133-272,1 1 1,2 0-1,-2 50 0,7-85 21,0 1 0,0 0 0,0 0-1,0-1 1,0 1 0,1 0 0,-1 0 0,0-1-1,0 1 1,1 0 0,-1-1 0,0 1 0,1 0 0,-1-1-1,0 1 1,1 0 0,-1-1 0,1 1 0,-1-1-1,1 1 1,0-1 0,-1 1 0,1-1 0,-1 1-1,1-1 1,1 1 0,23 2-654,-16-4 357,-1-1 1,1 0 0,-1 0 0,10-4-1,-2-1-317,0-1 0,-1-1 0,0 0-1,-1-1 1,0-1 0,0 0 0,13-15 0,4-7-680,43-60 0,-60 73 1761,-1 0 1,15-32-1,-23 42-31,-1 0 0,0-1 0,-1 1 0,0-1 0,-1 0 1,0 0-1,1-18 0,-3 30-383,0-1 1,0 0-1,0 0 1,0 0-1,0 0 1,0 0-1,0 0 1,0 0-1,0 0 1,-1 1-1,1-1 1,0 0-1,0 0 1,0 0-1,0 0 1,0 0-1,0 0 1,0 0-1,0 0 1,0 0-1,0 0 1,-1 0-1,1 0 1,0 0-1,0 1 1,0-1-1,0 0 1,0 0-1,0 0 1,0 0-1,-1 0 1,1 0-1,0 0 1,0 0-1,0 0 1,0 0-1,0 0 1,0-1-1,0 1 1,-1 0-1,1 0 1,0 0-1,0 0 1,0 0-1,0 0 1,0 0-1,0 0 1,0 0-1,0 0 1,-1 0-1,1 0 1,0 0-1,0-1 1,0 1-1,0 0 1,0 0-1,0 0 1,0 0-1,0 0 1,0 0-1,0 0 1,0 0-1,0-1 1,0 1-1,0 0 1,0 0-1,-8 4 275,1 1 0,0 0-1,1 1 1,-1-1-1,1 1 1,0 0-1,0 1 1,-7 11 0,5-9-101,-147 203 2253,134-177-2232,0 1-1,3 1 1,1 0 0,-18 60 0,29-73-195,-5 41 0,10-56-74,0 0-1,1 0 1,0 0 0,0 1-1,1-1 1,1 0 0,3 14-1,-4-21-17,0 0-1,-1 0 0,2-1 0,-1 1 0,0 0 1,0 0-1,1-1 0,-1 1 0,1 0 1,-1-1-1,1 0 0,-1 1 0,1-1 0,0 0 1,0 0-1,0 0 0,0 0 0,0 0 1,0 0-1,0-1 0,4 2 0,3-1-849,0 1 0,0-2 0,16 1-1,-16-1-397,18 0-5416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3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 8426,'0'0'4827,"-3"-4"-3673,-18-23 1197,21 27-2293,0 0 0,0 0 0,0 0 0,-1 0 1,1 0-1,0 0 0,0-1 0,0 1 0,0 0 0,0 0 0,0 0 0,0 0 0,0 0 0,0 0 0,0 0 0,0 0 0,-1-1 0,1 1 0,0 0 0,0 0 1,0 0-1,0 0 0,0 0 0,0 0 0,0-1 0,0 1 0,0 0 0,0 0 0,0 0 0,0 0 0,0 0 0,0 0 0,0 0 0,0-1 0,0 1 0,0 0 0,1 0 1,-1 0-1,0 0 0,0 0 0,0 0 0,0 0 0,0-1 0,0 1 0,0 0 0,0 0 0,0 0 0,0 0 0,1 0 0,-1 0 0,10-3 650,18 2-1234,-24 1 773,53 3-208,75 11 0,66 13 95,716 58 51,15-51 225,-860-32-319,55-1 177,159 23 0,-278-24-267,-1 1-1,1 0 1,-1 0 0,0 0-1,1 1 1,-1-1-1,0 1 1,5 3 0,-8-4-31,0 0 1,0 0 0,0 0 0,0 0 0,-1 0-1,1 0 1,0 0 0,0 0 0,-1 0-1,1 1 1,-1-1 0,1 0 0,-1 0-1,0 1 1,1-1 0,-1 0 0,0 1 0,0-1-1,0 0 1,0 1 0,0-1 0,0 0-1,0 1 1,-1-1 0,1 0 0,0 0-1,-1 1 1,1-1 0,-1 0 0,1 0 0,-1 1-1,-1 0 1,-5 10-454,0-1 0,-1 0 0,-1 0-1,0-1 1,0 0 0,-18 14 0,-23 17-4059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5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7882,'0'0'6941,"0"5"-5943,0 14 46,0-14 418,0-4-1439,1-1 1,-1 1 0,0 0 0,0-1 0,1 1 0,-1 0 0,1-1-1,-1 1 1,0 0 0,1-1 0,-1 1 0,1-1 0,-1 1 0,1-1 0,-1 1-1,1-1 1,0 1 0,-1-1 0,1 1 0,0-1 0,-1 0 0,1 1-1,0-1 1,-1 0 0,1 0 0,0 0 0,1 1 0,31 3 96,0-1 1,61-3-1,-36-1-139,42-4 40,133-24 0,-101 10-20,1437-125 310,-1457 139-196,597-13 659,-711 12-1626,-3 1-226,0 1 0,-1-1 0,0 1-1,1 0 1,-12-6 0,-23-7-8036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3817,'0'0'11944,"1"-14"-11223,3-41-239,10 106-705,-13-44 236,65 364 405,-64-361-366,0-1 1,0 1 0,-1-1 0,-1 1-1,0 9 1,0-18-41,0 0 7,-1 0 1,1 0 0,-1 0-1,1 0 1,-1 0-1,0-1 1,1 1 0,-1 0-1,0 0 1,0-1 0,1 1-1,-1-1 1,0 1-1,0-1 1,0 1 0,0-1-1,0 1 1,0-1-1,0 0 1,0 1 0,0-1-1,0 0 1,0 0 0,-2 0-1,-29 4 262,30-4-279,-35 5 148,37-4-81,9 5 1117,8 0-891,1-2 0,-1 0 0,1-1 0,26 2 0,79-4 338,-70-2-494,-53 1-188,0 0 0,0 1 0,1-1 1,-1 0-1,0 0 0,0 0 0,1 0 1,-1 0-1,0 0 0,0 0 1,0 0-1,1 0 0,-1-1 0,0 1 1,0 0-1,0 0 0,1 0 0,-1 0 1,0 0-1,0 0 0,0 0 0,0 0 1,1 0-1,-1-1 0,0 1 0,0 0 1,0 0-1,0 0 0,1 0 0,-1-1 1,0 1-1,0 0 0,0 0 0,0 0 1,0-1-1,0 1 0,0 0 0,0 0 1,0 0-1,0-1 0,0 1 0,0 0 1,0 0-1,0 0 0,0-1 1,0 1-1,0 0 0,0 0 0,0 0 1,0-1-1,0-7-5611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6:0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4184 3010 512,'0'0'10230,"13"-25"-9907,47-83 461,-44 78-424,-1-2 0,-1 1 1,-2-2-1,-1 0 0,-1 0 0,5-41 0,-14 70-331,9-63 183,-3 0 0,-3 0-1,-5-69 1,1 57-237,-4 15-48,-3 1 0,-3 0 1,-26-91-1,11 47 66,-112-425-432,107 433 357,-3 2 0,-5 1 0,-4 2 0,-4 2 0,-4 2-1,-4 2 1,-77-94 0,94 137 73,-1 2 0,-74-63 0,88 87 6,0 1 1,-1 1-1,-1 1 1,0 2 0,-2 0-1,1 2 1,-34-10-1,13 9-18,-1 3 0,0 1-1,-77-3 1,-152 19 25,182 4 0,0 4-1,1 4 1,1 5-1,-160 62 1,94-18-11,-270 160 0,319-160 27,3 4-1,3 5 1,3 5 0,5 3 0,-158 179 0,145-121 108,7 5 1,6 4 0,-152 324-1,203-373 23,-33 111 0,63-158-113,2 1 0,2 0 0,-6 104 0,16-137-32,2-1 0,1 0 1,0 1-1,2-1 0,0 0 0,2 0 1,1-1-1,0 1 0,2-1 0,0 0 1,2-1-1,0 0 0,1-1 0,1 0 1,24 30-1,-6-14-6,2-1 0,2-1 0,65 51 1,-28-34 11,90 50 0,-12-23-45,3-6 0,3-7-1,3-7 1,2-7-1,246 45 1,-236-70-1951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6:0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3502 1007 7906,'-3'-27'1173,"1"14"-1060,-2-23 28,-1 0-1,-2 1 1,-1 0 0,-16-42-1,7 39-1,-2 2 0,-1 0 0,-2 1 0,-1 2 0,-1 0 0,-2 1-1,-2 2 1,-1 1 0,0 1 0,-68-48 0,28 30 361,-2 3-1,-3 3 1,0 3 0,-117-39 0,117 52-430,0 3 1,-1 3-1,-1 4 1,-1 3-1,0 4 1,0 3-1,-97 7 1,135 0-52,1 2 0,-1 2 0,1 1 1,1 2-1,0 2 0,-47 21 0,33-8 73,1 2 1,1 2-1,-76 61 0,28-5 196,3 4 0,5 4 0,-77 104 0,16-4 213,-164 279 0,230-326-428,7 4 0,-105 291 0,160-373-53,3 1-1,3 1 0,3 0 1,3 1-1,-1 123 0,11-171-13,4 110 206,-1-115-162,0 0 0,0 0 0,2-1 0,0 0 0,11 23 0,5 4 33,2-1 0,1 0 0,2-3 0,3 0-1,0-1 1,3-2 0,36 34 0,-39-46-75,0-1-1,1-1 0,2-2 1,0-1-1,1-1 1,1-2-1,0-2 1,2 0-1,69 17 0,-19-15-14,1-3 0,103 2 0,183-11 23,-287-6-5,482-26 147,-427 10-37,-1-6-1,142-42 1,-211 43-13,0-3 0,-2-3-1,-1-3 1,72-45 0,-89 44-59,-1-3 0,-2-1 0,-2-3-1,-2-2 1,64-74 0,-65 59-25,-2-2 0,-3-2 0,-2-1 0,-3-2-1,-3-1 1,-3-1 0,-3-2 0,20-85 0,-22 50 7,-4-1 1,-5 0-1,-4-1 1,-10-204-1,-6 220-32,-3 0 0,-5 1 0,-28-96 0,26 127 2,-3 1 0,-1 0 0,-4 2-1,-1 1 1,-56-81 0,58 102-93,-1 1 0,-1 1 0,-2 1 0,-1 1 0,-1 2-1,-1 1 1,-1 1 0,-65-34 0,72 45-235,0 1 1,-1 1-1,-1 1 1,0 2 0,-48-8-1,-138 2-4470,186 13 3738,-124-1-8425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6:0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4353,'0'0'757,"27"1"-781,166 9 32,-25-2 60,693 27-98,1731 4 480,-653-17 3958,-561 40-2674,-17 97 44,-1259-142-1703,36 8 838,257 11 0,-394-36-866,-1-1 0,0 1 0,1 0-1,-1-1 1,1 1 0,-1-1 0,0 1-1,0-1 1,1 0 0,-1 1 0,0-1-1,0 1 1,0-1 0,1 1 0,-1-1-1,0 0 1,0 1 0,0-1 0,0 1-1,0-1 1,0 0 0,0 1 0,-1-1 0,1 1-1,0-1 1,0 1 0,-1-2 0,-3-16-179,1 14 29,0 0 1,-1 1-1,1-1 1,-1 1-1,0 0 1,0 0-1,0 0 1,0 0-1,-1 1 1,1 0 0,-1 0-1,1 0 1,-1 0-1,0 1 1,-7-1-1,-12-3-1396,-45-3 0,54 7 425,-36-2-4474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16:0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4793,'0'0'8723,"8"-8"-7689,9 5-1016,0 1-1,0 0 1,1 2 0,-1 0 0,24 3 0,-25-1-24,115 16 33,-33-3 2,94 1 48,193-8-1,193-35 208,-218 8-157,1051-18 518,-658 23-59,1526-4 1204,-1291 49-1653,1 33 40,-136-8-63,-653-46-74,444 40-23,-588-41-34,-1 0-920,-17-7-3491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1:5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1060 30 7058,'0'0'6438,"0"-5"-5620,0-14-98,0 14 545,-1 4-1004,-6 7-197,-24 34 80,2 1 0,-25 48 1,18-29-101,-330 493 533,93-147-495,213-306-4,-89 205 0,137-276-57,1 0-1,1 1 1,-9 53 0,18-79-234,1 0 1,-1-1 0,1 1 0,0 0 0,0 0 0,1 0 0,0 4 0,-1-7 119,0 0 1,1 0 0,-1 0-1,1 0 1,-1-1 0,1 1-1,-1 0 1,1-1 0,-1 1-1,1 0 1,0-1 0,-1 1-1,1 0 1,0-1 0,0 1-1,-1-1 1,1 0-1,0 1 1,0-1 0,0 1-1,-1-1 1,1 0 0,0 0-1,0 0 1,0 1 0,0-1-1,0 0 1,0 0 0,0 0-1,1-1 1,11 1-2617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1:5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1504,'0'0'11603,"12"12"-10770,-1-1-650,2 1-5,0 0 0,-2 1 0,1 1-1,-2 0 1,13 20 0,16 44 415,54 151 0,4 92 545,-5-16-431,-61-218-694,60 119 0,-7-55 75,-70-129-95,1-1 1,0-1-1,2 0 1,32 30 0,-42-46-352,-1 0 1,1 0-1,0-1 1,0 0-1,0 0 1,1-1-1,-1 1 0,0-2 1,1 1-1,0-1 1,-1 0-1,1-1 1,0 0-1,0 0 1,7-1-1,0 1-1198,0 0-3965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0 992,'0'0'8257,"13"0"-5936,2 2-1825,-1 0-1,1 1 0,0 1 0,-1 0 0,24 11 0,19 4 105,-6-7-171,0-3 0,67 4 0,-8-8-1026,0-4-4468,-89-1-1260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8306,'0'0'3272,"7"33"-2831,1 1-303,1 1 10,-2 0 0,-2 0 0,-1 0 0,0 43 0,-5 18 321,-4 0-1,-21 118 0,16-156-398,-7 25-57,4 1-1,-3 114 1,16-143-1729,0-21-3658,0-27 1615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1087 6665,'0'0'4187,"31"-6"-3809,104-24-3,14-8 1128,-98 24-655,1 1 0,0 3 0,100-7 0,-123 16-685,-12 0-121,1 0 0,-1 1 0,0 1 0,0 0 0,0 2 0,0 0 1,19 6-1,-17-2-7,0-1 1,0 0 0,0-1-1,1-2 1,-1 1 0,1-2-1,33-1 1,-52-1-34,0 0 0,1 0 1,-1-1-1,0 1 0,0 0 0,0-1 1,0 1-1,-1-1 0,1 0 0,0 1 1,0-1-1,0 0 0,0 1 0,0-1 0,-1 0 1,1 0-1,0 0 0,-1 1 0,1-1 1,-1 0-1,1 0 0,-1 0 0,1 0 1,-1 0-1,0 0 0,1 0 0,-1 0 0,0 0 1,0-1-1,0 1 0,0 0 0,0-2 1,0-47 68,-1 32-60,0 1 6,-1-1 0,0 1-1,-1-1 1,-1 1 0,-1 0-1,-1 0 1,-11-25 0,7 19 14,-48-144 387,22 60-246,-82-215-369,117 316-437,-1 0 1,1 0-1,0 0 1,0-1 0,1 1-1,0-9 1,0 11 404,0 4 220,1-1-1,-1 0 0,0 1 1,0-1-1,1 1 1,-1-1-1,1 0 1,-1 1-1,0-1 0,1 1 1,-1-1-1,1 1 1,-1-1-1,1 1 1,0-1-1,-1 1 0,1 0 1,-1-1-1,1 1 1,0 0-1,-1-1 1,1 1-1,0 0 0,-1 0 1,1 0-1,0 0 1,-1-1-1,1 1 1,0 0-1,0 0 0,0 1 1,32-1 1259,-22 0-1266,437-19 3085,-382 13-2592,-38 6-3707,-28-27-3922,0 17 2285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90 5265,'0'0'8726,"3"-15"-7778,10-44 27,-10 44 217,-4 21-1193,0 0 0,0 0 0,0 0 1,-1 0-1,1 0 0,-2 0 0,1 0 0,-1-1 0,1 1 0,-6 6 0,-7 16 66,-34 75 184,-114 220 262,157-312-508,-327 538 309,256-442-383,-88 163 1,157-254-146,1 0 0,1-1 0,0 2 1,1-1-1,-5 30 0,6 10-7598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5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1160 26 5905,'0'0'5615,"6"-1"-4387,19-5-194,-25 6-894,1 0 0,-1 0 1,0 0-1,0 0 0,1 0 1,-1 0-1,0 0 0,1 0 1,-1 0-1,0 0 0,0 0 1,1 0-1,-1 0 1,0-1-1,0 1 0,1 0 1,-1 0-1,0 0 0,0 0 1,1-1-1,-1 1 0,0 0 1,0 0-1,0-1 0,0 1 1,1 0-1,-1 0 1,0-1-1,0 1 0,0 0 1,0 0-1,0-1 0,0 1 1,0 0-1,0 0 0,0-1 1,0 0-1,-8-7 157,-11 6-302,0 1 0,0 1 0,0 1 0,0 0 0,1 1 1,-1 1-1,0 1 0,1 1 0,-23 9 0,-10 6-32,-92 53 0,-155 108 34,242-142-3,2 2 1,2 2 0,-52 57-1,81-75-3,0 2 1,2 0-1,1 1 0,1 1 1,2 1-1,1 1 0,1 0 1,1 1-1,-14 52 0,21-55-15,2-9 17,1 0-1,0 0 1,-1 32 0,5-44 6,0 26 8,5 42 1,-3-63-5,1 0 1,0 0-1,1 0 0,0-1 1,1 0-1,9 17 0,3 1 88,1-2 0,2 0-1,0-1 1,2-1 0,1-1-1,42 34 1,-31-32 57,2-1 0,1-2 0,1-1 0,66 29 0,-69-39-90,1 0 0,1-3 0,0 0 0,1-3 0,-1-1 0,1-2 0,69-1 0,-105-3-356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5473,'0'0'5735,"16"17"-5219,7 7-342,7 7 111,32 45-1,170 281 1504,-73-104-331,-106-178-804,76 86 0,-96-127-400,2-1 0,66 49 0,84 40 184,-96-66-248,-61-38-99,-1 1 0,-1 1 0,33 32 0,-51-44-152,-2 0-1,1 0 0,-1 1 1,0-1-1,0 2 1,5 13-1,-9-18-132,0 1-1,0 0 1,0 0-1,-1 0 0,0 1 1,0-1-1,-1 0 1,0 0-1,0 1 1,0-1-1,-1 0 1,-1 7-1,-5-2-2519,-10-4-1951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6673,'0'0'5696,"18"-1"-5168,0-1-395,97-4 504,218 6 2370,-324 0-3095,24 2 111,-32-2-132,0 0 0,0 1 0,1-1 0,-1 0 0,0 1 1,0-1-1,-1 0 0,1 1 0,0 0 0,0-1 0,0 1 1,0-1-1,0 1 0,0 0 0,-1 0 0,1-1 0,0 1 1,-1 0-1,1 0 0,-1 0 0,1 0 0,-1 0 0,1 0 1,-1 0-1,1 1 0,0 13-3716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6529,'0'0'5982,"9"22"-5361,-4-9-532,5 8-9,-2 1 0,0 0 0,-2 1 0,0-1 0,4 39 1,-3 11 68,5 98 128,-12-91-181,1 21 82,-14 116 0,0 5-48,13-129-3531,0-67-3611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1 900 5169,'0'0'3661,"32"-1"-3064,107-3-77,176-20 2909,47 1-1830,-361 21-1516,0-1 0,0 1 1,0-1-1,0 1 0,-1-1 0,1 0 0,-1 1 0,1-1 0,-1 0 0,0 0 1,0 1-1,-1-5 0,-1-47 581,-8-12-135,-2 1 0,-30-92 0,7 35-447,20 63 18,3-1 0,-5-64 0,12 26 810,8 97-936,0 0 1,0 0-1,1 1 0,-1-1 1,0 1-1,1 0 0,-1 0 0,0 0 1,1 0-1,-1 1 0,4 0 1,-6 0-112,0 0 1,0 0 0,0 0-1,0 0 1,0 1-1,0-1 1,-1 0-1,1 0 1,0 1 0,-1-1-1,1 0 1,0 3-1,1 11-4248,-2-9-321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4337,'0'0'5462,"28"-6"-4653,93-15-113,-80 16 51,79 1 1,-35 2 56,86-11 1308,283-58-1,-443 69-2341,6-1 642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6129,'0'0'4002,"34"-7"-3353,113-18 173,-97 18-166,0 3-1,80 3 0,-60 2-231,71 6 97,184 33 0,-126-13-425,436 22 47,8-38-74,396-60-6,-749 29 61,1666-86 732,-1 64 862,-523 85-516,-987-3-1117,483 28 41,-748-65-182,-177-3 3,-3 0 46,0 0 1,0-1-1,1 1 1,-1 0-1,0 0 1,0-1-1,0 1 1,0 0-1,0 0 1,0-1-1,0 1 1,0 0-1,0 0 1,0-1-1,0 1 1,0 0-1,0 0 1,0-1-1,0 1 1,-1 0-1,1 0 1,0-1-1,0 1 1,0 0-1,0 0 1,0 0-1,0-1 1,-1 1-1,1 0 1,0 0-1,0 0 1,0 0-1,-1-1 1,1 1-1,0 0 1,0 0-1,0 0 1,-1 0-1,-3-3 13,1 0 0,-1 1-1,0-1 1,0 1 0,0 0 0,0 1-1,0-1 1,0 1 0,0 0-1,-1 0 1,-6-1 0,-54-1-3766,56 3 2026,-8 0-2920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8434,'0'0'2194,"6"-2"-1962,2-1-175,0 1 0,0 0 1,0 1-1,1 0 0,-1 0 1,0 1-1,1 0 0,-1 1 1,0 0-1,1 0 0,-1 0 1,0 1-1,11 4 0,38 14 3,1-2-1,0-2 1,2-4-1,-1-1 0,78 2 1,669-24 9,0-47 45,-160 9 411,2307-86 2565,-1022 124-1625,-305 88-111,-1546-72-1331,398 41-110,-462-41-992,-24 0 669,-25 0 136,32-5 213,-54 9-1785,-60 18 1,41-8-992,-25 6-3142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5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8242,'0'0'10383,"19"1"-9695,60 5-303,-74-6-354,0 1 0,0 0 0,0 1 0,0-1 0,0 1 0,0 0 0,-1 0 0,1 0 0,0 1 0,-1 0 0,0 0 0,0 0 0,6 6 0,15 10 136,-11-11-118,-1 2 0,-1-1 0,1 2 0,-2 0 0,1 0 0,-1 1 0,11 16 0,-16-20-46,-1 1 0,1 0 0,-1 0 0,-1 1 0,0 0 0,0-1 0,-1 1 0,0 0 0,-1 1 0,0-1 0,-1 0 0,1 12 0,-2-11 27,0 0 1,-1 1-1,-3 17 0,3-25-21,0 0-1,-1 0 0,1-1 0,-1 1 0,0 0 1,0-1-1,0 0 0,-1 1 0,1-1 0,-1 0 0,0 0 1,-6 5-1,-5 3 4,-2 0-1,1-1 1,-1-1 0,-1 0 0,0-1 0,0-1 0,0-1-1,-22 6 1,7-5 103,0-2 0,0 0 0,-57-1-1,89-4-106,-1 0 1,0 0-1,0 0 0,0-1 0,0 1 0,1 0 0,-1-1 0,0 1 0,0-1 1,1 1-1,-1-1 0,0 1 0,1-1 0,-1 1 0,1-1 0,-1 0 0,1 1 1,-1-1-1,1 0 0,-1 1 0,1-1 0,-1 0 0,1 0 0,0 0 0,-1 1 1,1-1-1,0 0 0,0 0 0,0 0 0,0 0 0,0 1 0,0-1 0,0 0 1,0 0-1,0 0 0,0 0 0,1-1 0,-1-1-9,0-1 1,1 1-1,-1-1 0,1 1 0,0 0 1,0 0-1,0-1 0,1 1 0,1-4 1,1 2-5,1 0 1,-1 0 0,1 0-1,9-7 1,-9 9-188,-1 0 1,0-1-1,0 0 1,0 1-1,-1-2 1,1 1-1,-1 0 1,3-6-1,-3-7-3419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3425,'0'-4'11363,"0"-8"-10973,0 17-392,1 0 0,0 0 0,0 0-1,1-1 1,0 1 0,0 0 0,0-1 0,0 1 0,1-1 0,-1 0 0,1 1 0,0-1 0,0-1-1,1 1 1,-1 0 0,5 3 0,6 4 29,-1 0-1,2 0 1,19 10 0,-25-16-22,0-1 1,0 0 0,0-1-1,1 0 1,-1 0 0,1-1 0,14 1-1,70 0 170,-64-3-23,-11-2 2,0-1 1,0 0 0,-1-1 0,1-1-1,-1-1 1,0-1 0,0 0-1,22-14 1,-5 5-158,-34 15-4,1 0-1,-1 1 0,0-1 1,1 0-1,-1 1 0,0 0 1,1-1-1,-1 1 0,1 0 1,-1 0-1,1 0 0,-1 0 1,1 0-1,-1 0 1,0 0-1,1 0 0,-1 0 1,1 1-1,-1-1 0,0 1 1,1-1-1,-1 1 0,0 0 1,1-1-1,-1 1 0,0 0 1,0 0-1,0 0 0,1 0 1,-1 0-1,0 0 0,0 0 1,-1 0-1,1 0 1,0 1-1,0-1 0,0 0 1,-1 0-1,1 1 0,0 2 1,6 7 4,0-5 7,0 0-1,0 0 1,0 0 0,1-1-1,0 0 1,0-1-1,0 0 1,1 0-1,-1-1 1,1 0 0,0 0-1,0-1 1,14 2-1,14 0 36,-1-2-1,41-3 0,-33 1 8,-27-1 225,0-1 0,1 0 0,-1-1 0,0-1 0,-1 0 0,1-2 0,21-9 0,-37 15 488,5-12-1604,-6 4-3121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1512,'0'0'5988,"27"1"-5164,190 14 771,76 6 836,50 4-311,596 34-1556,-602-44 43,129-3-27,-44-3 483,-290 2-391,-132-11-682,0 0 1,1 0-1,-1 0 0,0 0 1,1 0-1,-1 0 0,0 0 1,1 0-1,-1 0 0,0 1 1,1-1-1,-1 0 1,0 0-1,1 0 0,-1 0 1,0 1-1,0-1 0,1 0 1,-1 0-1,0 1 1,0-1-1,0 0 0,1 0 1,-1 1-1,0-1 0,0 0 1,0 1-1,0-1 0,1 0 1,-1 1-1,0-1 1,0 0-1,0 1 0,0-1 1,0 0-1,0 1 0,0-1 1,0 0-1,0 1 0,0-1 1,0 0-1,0 1 1,-1-1-1,1 0 0,0 1 1,0-1-1,0 0 0,0 1 1,-1-1-18,1 1 1,0-1 0,0 1 0,0-1 0,0 0-1,0 1 1,-1-1 0,1 1 0,0-1-1,0 1 1,0-1 0,0 1 0,0-1 0,0 0-1,1 1 1,-1-1 0,0 1 0,0-1-1,0 1 1,0-1 0,0 0 0,1 1-1,-1-1 1,0 0 0,0 1 0,1-1 0,-1 1-1,0-1 1,0 0 0,1 0 0,-1 1-1,0-1 1,1 0 0,-1 1 0,1-1 0,43 8-2403,-30-7-256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0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405 182 6729,'0'0'6074,"8"-10"-5838,17-19-211,1 2 0,1 0 1,1 2-1,55-38 0,-83 63-15,0 0 0,0 0 0,0 0 0,0 0 0,0 0 0,0 1 0,0-1 0,0 0 0,0 0 0,0 0 0,0 0 0,0 0 0,0 0 0,0 1 0,0-1-1,0 0 1,0 0 0,0 0 0,0 0 0,0 0 0,0 1 0,0-1 0,1 0 0,-1 0 0,0 0 0,0 0 0,0 0 0,0 0 0,0 0 0,0 1-1,0-1 1,0 0 0,1 0 0,-1 0 0,0 0 0,0 0 0,0 0 0,0 0 0,0 0 0,0 0 0,1 0 0,-1 0 0,0 0 0,0 0 0,0 0 0,0 0-1,1 0 1,-14 19 136,-21 22 102,-65 59-1,43-45-224,-107 96 70,-58 61 78,213-204-176,7-8 2,0 1 1,0 0-1,0 0 0,1-1 0,-1 1 0,0 0 0,0 0 0,1 0 0,-1 0 0,1 0 0,-1 0 0,0 0 0,1 0 0,0 0 0,-1 0 1,1 0-1,0 0 0,-1 2 0,24-2-256,2-3 338,0-2 1,0 0-1,-1-2 1,1-1-1,33-14 0,10-2 476,-46 14-376,-15 6-18,0 1 0,0-1 0,-1 1 0,1 1 0,1-1 0,-1 1 0,9 0 0,-14 1-22,-2 1-123,0 0 0,0 1 0,0-1 0,0 0 0,1 1 0,-1-1 0,0 0 0,1 0 0,-1 1 0,1-1 0,0 0 0,-1 0 0,1 0 0,0 0 0,0 0 1,0 0-1,0 0 0,-1 0 0,1 0 0,1 0 0,-1 0 0,0-1 0,0 1 0,0 0 0,0-1 0,0 1 0,1-1 0,-1 1 0,0-1 0,0 0 0,2 1 0,38 5-701,-8-5-3088,4-1-6497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3953,'0'0'9479,"5"3"-9131,-3-1-313,0 0 0,0 0-1,1 0 1,-1 0 0,-1 1 0,1-1-1,0 1 1,-1-1 0,1 1 0,-1 0-1,0-1 1,1 1 0,-1 0 0,-1 0-1,1 0 1,0 3 0,8 63 168,-7-42-122,1 19 242,-1 1 0,-3-1-1,-11 83 1,-42 134 1075,18-98-997,18-65-135,3 1 0,-1 147 0,16-229-268,-1 12 0,2 0 1,6 35-1,-5-55-1,0 0 0,1 0 0,1-1 0,0 1 0,1-1 0,0 1 1,0-1-1,1-1 0,9 13 0,0-4 11,1-1 1,1-1 0,1 0-1,0-1 1,1-1 0,1-1-1,0 0 1,1-2 0,0 0 0,1-1-1,36 10 1,-5-4 17,1-3-1,0-3 1,105 8-1,606-36-10,-323-4 29,339 38 512,238 24-416,-976-39-121,33 1 49,-69-3-85,-1 1 0,0-1-1,1 0 1,-1 0-1,0-1 1,0 0 0,0 0-1,11-6 1,-16 7-92,1-1 1,-1 1-1,1-1 0,-1 1 1,0-1-1,0 0 0,0 0 1,0 0-1,0 1 1,0-1-1,0 0 0,-1 0 1,1 0-1,-1 0 1,1 0-1,-1-1 0,0 1 1,0 0-1,0-2 1,-5-25-4720,-5 14-1106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7154,'0'0'5187,"14"-1"-4615,4 0-410,3-1 89,0 2 1,43 2 0,-52 2-68,1 1 0,-1 0 0,0 0 1,0 1-1,0 1 0,-1 0 0,0 0 1,-1 1-1,11 10 0,28 18 26,57 30-78,40 27 311,-140-89-433,-1 0 1,-1 0-1,1 1 1,0-1 0,-1 1-1,0 0 1,0 0-1,-1 1 1,1-1-1,-1 1 1,0-1-1,-1 1 1,1 0 0,-1 0-1,0 0 1,-1 1-1,1-1 1,-1 0-1,-1 1 1,1-1-1,-1 11 1,9 269 141,0 2 635,-9-256-591,2 27 150,-4 1 1,-2 0-1,-17 85 0,15-117-223,-46 208 616,43-177-534,2 1 1,0 61-1,7-118-193,0 0 0,0 0 0,1 0 0,-1 0 0,1 0-1,-1 0 1,1 0 0,0 0 0,0 0 0,0 0 0,0 0 0,1-1 0,1 4 0,-2-5-63,0 0 1,1 0-1,-1 1 1,1-1-1,-1 0 1,1-1 0,-1 1-1,1 0 1,0 0-1,-1-1 1,1 1 0,0-1-1,0 1 1,-1-1-1,1 0 1,0 0 0,0 1-1,0-1 1,-1 0-1,1-1 1,0 1-1,0 0 1,-1-1 0,1 1-1,2-1 1,7-6-2224,-4-8-2032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144 107 8794,'0'0'9230,"-1"7"-9123,-5 22 408,-20 52 1,-2 8 100,3 39-305,-2 6-181,6-26-69,13-59-145,7-29 43,1-19-55,0-5 4,1-17 79,2-1 1,9-40-1,3-15 8,8-57 33,-3 28-8,-15 76-44,1-1 0,2 2 0,1-1 0,1 1 0,22-44 0,-27 65 17,0-1-1,0 1 1,1 0-1,0 0 1,0 1-1,1-1 1,0 1-1,11-8 1,-13 11 3,-1 1 1,1 0 0,0 1-1,0-1 1,0 1-1,1 0 1,-1 0 0,1 1-1,-1 0 1,1 0 0,-1 0-1,1 0 1,-1 1 0,1 0-1,10 1 1,-14-1-3,0 1 1,-1 0-1,1-1 1,0 1-1,-1 0 1,1 0-1,-1-1 0,1 1 1,-1 1-1,1-1 1,-1 0-1,0 0 1,1 0-1,-1 1 1,0-1-1,0 1 0,0-1 1,0 1-1,1 2 1,14 37-70,-10-25 94,71 213 167,21 54 36,-90-269-226,-1 0 1,2 0-1,0-1 0,0-1 0,1 1 0,1-2 0,13 12 1,-22-18-2813,-12-8-854,-7-6-4305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10122,'0'0'5545,"200"-43"-4016,-119 34-449,0-2-8,6 2-440,-6 6-312,-19 3-56,-18 0-256,-13 0-8,-31 26-1200,0-9-1096,-12 3-2513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3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38 9090,'0'0'7754,"-19"-8"-7441,2 0-244,-1 1 1,-28-7-1,43 14-56,-1-1 0,1 1 0,-1 1-1,0-1 1,1 0 0,-1 1 0,1 0 0,-1 0 0,1 0 0,0 0-1,-1 0 1,1 1 0,0 0 0,0-1 0,0 1 0,0 0 0,0 1-1,0-1 1,-2 3 0,-3 3 13,0 1 1,1-1-1,0 1 0,-7 12 0,12-18-26,0 0-1,0 0 1,1 1 0,-1-1-1,1 1 1,-1-1 0,1 1-1,0 0 1,1 0-1,-1-1 1,1 1 0,-1 0-1,1 0 1,0 0 0,1-1-1,-1 1 1,2 6-1,0-5 0,0 0 0,0 0 0,1 0 0,-1 0 0,1 0 0,0-1 0,1 1 0,-1-1 0,1 0 0,0 0 0,4 3 0,11 8 1,1-1 0,0-2 0,1 0 0,32 13 1,-50-23 0,52 22 45,-20-10-40,-1 2 1,-1 1 0,0 2 0,34 25 0,-59-37 85,0-1 1,0 2-1,-1-1 0,1 1 1,-2 0-1,1 1 0,-1 0 1,-1 0-1,0 0 0,0 0 1,0 1-1,-1 0 0,-1 0 1,0 0-1,0 0 0,-1 1 1,0-1-1,-1 0 1,0 17-1,-1-23-60,-1 0-1,1 0 1,-1 0-1,-1 0 1,1 0 0,0 0-1,-1 0 1,0-1 0,0 1-1,0 0 1,0-1 0,-1 1-1,1-1 1,-1 0 0,0 0-1,0 0 1,0 0 0,0-1-1,-1 1 1,1-1-1,0 0 1,-1 0 0,0 0-1,-6 2 1,-9 4 98,0-1 0,-1-1 0,-32 6 0,19-6-55,-1-3-1,1 0 1,-55-4 0,84 0-74,0 1 0,0 0 0,1-1 0,-1 0 0,0 0 1,0 0-1,1 0 0,-1 0 0,1-1 0,-7-3 0,9 4-66,-1-1-1,0 1 0,1 0 0,-1-1 1,1 0-1,0 1 0,-1-1 0,1 0 1,0 0-1,0 1 0,0-1 0,0 0 1,0 0-1,1 0 0,-1 0 0,1-1 1,-1 1-1,1 0 0,0 0 0,-1 0 1,1-3-1,0 5 34,0-1-1,0 1 1,1-1 0,-1 1-1,0 0 1,0-1 0,0 1 0,0-1-1,0 1 1,0-1 0,1 1 0,-1 0-1,0-1 1,0 1 0,1-1-1,-1 1 1,0 0 0,0-1 0,1 1-1,-1 0 1,0 0 0,1-1-1,-1 1 1,1 0 0,-1 0 0,0-1-1,1 1 1,0 0 0,18-9-1869,36-10 1,-49 17 1305,37-13-5630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3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61 2833,'0'0'11951,"0"30"-10924,-2 99-89,-1-83-57,-14 60 0,12-78-387,0 0 0,0 46 1,5-30-246,0-43-68,0-4-126,1-8-42,1 0 0,0-1 0,1 1-1,0 1 1,5-12 0,9-36-75,-4-30-322,-5 0 0,-3-108-1,-3 209 334,0 0 0,0 0 0,7 18-1,0 3 181,-7-26-114,0 0 0,0 0 0,1 0 0,0 0-1,0 0 1,1 0 0,0-1 0,1 0 0,-1 0-1,1 0 1,1 0 0,-1-1 0,1 0 0,0 0-1,0-1 1,1 1 0,0-1 0,0-1 0,0 1-1,0-1 1,1 0 0,0-1 0,0 0 0,0 0 0,0-1-1,0 0 1,0 0 0,1-1 0,8 0 0,-6 0-10,42-2 28,-49 0-23,-1 0 0,0 0 0,1 0 0,-1 0 0,0 0 0,1-1-1,-1 1 1,0-1 0,0 0 0,0 0 0,-1 0 0,1 0 0,4-5 0,2-4-9,-1 1 0,0-1 0,0-1 0,-1 0 0,-1 0 0,0 0-1,-1-1 1,7-21 0,-6 11 33,-2 0 0,-1-1 1,0 1-1,-2-30 0,-1 53-10,0 2-87,0 68-48,-11 450 1102,10-433-281,1-85-699,1-1 0,-1 0 1,1 0-1,-1 0 1,1 0-1,-1 0 0,1 0 1,0 0-1,0 0 1,0 0-1,0 0 0,-1 0 1,1-1-1,0 1 1,0 0-1,1-1 0,-1 1 1,0 0-1,0-1 1,0 0-1,0 1 0,0-1 1,1 0-1,-1 1 1,0-1-1,0 0 0,0 0 1,1 0-1,1 0 1,-1 0-107,-1 0 0,0 0 0,0 0 0,1 0 1,-1 0-1,0 0 0,0 0 0,1 1 0,-1-1 1,0 0-1,0 1 0,0-1 0,1 1 0,-1 0 1,0-1-1,0 1 0,0 0 0,0 0 1,0-1-1,0 1 0,0 0 0,-1 0 0,1 0 1,0 0-1,0 0 0,-1 0 0,1 0 0,-1 1 1,1-1-1,0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5825,'0'0'4501,"2"0"-4373,7 0-49,243 9 2840,-20 18-580,-154-15-1251,113 3 0,-127-15 400,-63 0-775,-1-14-7409,0 8 1762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23 7210,'0'0'6765,"9"-3"-6596,24-13-113,-25 12-20,-17 5 179,-11 3-169,1 1 1,0 0-1,0 1 1,0 2-1,-22 11 0,-20 8 4,-1-4-31,10-4 23,1 2-1,-74 42 1,206-51 28,-63-8-43,0 2 0,0 0 0,0 0 0,-1 2 0,0 0 0,30 20 1,-35-20-5,0 1 0,-1 0 1,0 1-1,-1 0 1,0 1-1,0 0 0,-1 0 1,0 1-1,10 19 1,-16-24-10,0 0 1,1-1-1,0 1 1,0-1-1,6 6 0,-8-10 19,0 0 0,0-1-1,0 1 1,0-1-1,1 1 1,-1-1-1,1 0 1,-1 0-1,1 0 1,-1 0-1,1 0 1,0 0-1,-1-1 1,1 0-1,0 1 1,-1-1-1,4 0 1,-1 0 61,0 0-1,-1 0 1,1-1 0,-1 1 0,1-1-1,-1 0 1,9-3 0,-10 3-33,-1-1-1,0 1 1,0-1 0,0 1-1,0-1 1,0 0-1,0 0 1,-1 1 0,1-1-1,-1-1 1,1 1 0,-1 0-1,0 0 1,0 0 0,2-5-1,5-18 217,0 0 1,-2-1-1,-1 1 0,-1-1 0,-1 0 1,-2 0-1,0 0 0,-6-48 0,5 70-251,-1-1 0,0 1 0,-1-1-1,1 1 1,-1 0 0,0-1 0,0 1 0,0 0-1,0 0 1,-1 0 0,0 1 0,-3-5-1,-2-3 22,7 9 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8994,'0'0'3477,"4"29"-2941,13 93 51,-13-73-69,-2 97 0,-4-72-133,1-59-320,0-1 0,-1 1 0,0-1 0,-1 1-1,-1-1 1,0 0 0,-9 21 0,5-11 757,7-18 673,4-17-737,2-3-735,9-28-65,-2-1 1,-2-1-1,9-74 0,8-162-492,-27 278 520,0 1 1,0-1 0,0 1 0,0-1 0,1 0-1,-1 1 1,1-1 0,-1 1 0,1-1 0,-1 1 0,1-1-1,0 1 1,0 0 0,1-2 0,-2 3 3,1 0-1,-1 0 1,1 0-1,-1 0 1,0 0-1,1 0 1,-1 0 0,1 0-1,-1 0 1,0 0-1,1 1 1,-1-1 0,0 0-1,1 0 1,-1 0-1,1 1 1,-1-1 0,0 0-1,0 0 1,1 1-1,-1-1 1,0 0-1,1 1 1,-1-1 0,0 0-1,0 1 1,0-1-1,1 0 1,-1 1 0,0-1-1,0 1 1,0 0-1,17 45-460,1 14 603,33 68-1,-32-81-74,-14-35-9,0-1-1,0-1 0,1 1 0,0-1 0,1 0 0,0 0 0,14 13 1,-16-18 18,1 0 0,0-1 1,0 1-1,0-1 0,0-1 0,1 1 1,0-1-1,-1 0 0,1 0 1,0-1-1,1 0 0,-1-1 1,8 2-1,-1-1 0,-1-1 0,1 0 0,0-1 0,-1 0 0,20-3 0,-27 1-59,-1 1 1,0-1 0,0 1-1,0-2 1,0 1 0,0 0 0,0-1-1,0 0 1,-1 0 0,1 0-1,-1-1 1,0 0 0,0 0-1,-1 0 1,7-8 0,3-9 35,-1 0 0,-1-2 0,-1 1 1,0-2-1,-2 1 0,-1-1 0,4-26 0,-6 31-31,-2 5-12,-1 1-1,-1-1 1,0 0 0,-1-16-1,0 20-14,0 10-96,0 4 24,0 362 29,0-353 81,1-1 1,0 1-1,1 0 1,6 23-1,-7-33-42,0 1-1,0-1 1,0 0-1,0 0 1,1 0-1,-1 0 1,1-1-1,-1 1 1,1 0-1,0-1 1,0 1-1,0-1 1,1 1-1,-1-1 1,1 0-1,-1 0 1,1 0-1,0 0 1,-1-1-1,1 1 1,0-1-1,0 0 1,0 0-1,0 0 1,6 1-1,68-1-3707,-40-1-1237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181 261 7394,'0'0'3428,"-15"26"-2865,-44 84-100,55-102-424,1-1-1,0 1 1,0 0 0,0 0 0,1 0 0,1 0-1,-1 1 1,1-1 0,1 0 0,-1 1 0,2-1-1,0 10 1,0 10 118,-1-26-113,0 1-1,1-1 0,-1 1 0,0-1 0,1 1 0,-1-1 1,1 0-1,0 1 0,0-1 0,0 0 0,0 0 0,0 1 1,0-1-1,1 0 0,-1 0 0,1 0 0,2 2 1,0-1 39,-1 0 1,1-1 0,0 1-1,0-1 1,0 0 0,0 0-1,0-1 1,0 1 0,6 0-1,10 2 322,-1-2-1,1 0 1,33-2 0,-35 0-109,-12 0-181,0-1 1,0 1-1,0-1 0,0 0 1,-1-1-1,1 1 0,0-1 1,-1 0-1,1 0 0,-1-1 1,0 0-1,0 0 0,0 0 1,0 0-1,-1-1 0,1 0 1,-1 0-1,0 0 0,0 0 1,0-1-1,-1 0 0,1 0 1,-1 0-1,0 0 0,3-9 1,-1 2 50,-1 0 0,0 0 1,-1-1-1,0 1 1,-1-1-1,-1 0 0,0 1 1,0-1-1,-1 0 1,-4-25-1,1 27-135,0 0 1,-1 0-1,-1 1 0,1-1 1,-2 1-1,1 0 0,-1 0 1,-1 0-1,0 1 0,0 0 1,-1 0-1,0 1 0,-14-11 1,-14-10 68,-75-46 0,109 74-99,-52-34 8,17 11 19,-52-26 1,86 49-264,17 23-2630,71 112-1602,-59-87 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52 5617,'0'0'5173,"-7"0"-4236,-79 2 1987,93 9-2718,11-7-84,0-2 0,0 0 0,0 0 0,1-2 1,23-2-1,6 1-98,557-20 604,601-30 28,-1157 51-597,362 8 300,251 10 259,-371-15 128,-199 6-648,3-1 24,-85-6-175,-13 4-1118,-16 5-666,-13-1-634,-10 4-2671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5577,'0'0'9328,"1"-7"-8656,3-24-342,-3 31-326,-1 1-1,0-1 0,0 0 1,0 0-1,0 1 0,0-1 1,0 0-1,0 1 0,1-1 1,-1 0-1,0 0 0,0 0 1,0 1-1,1-1 0,-1 0 1,0 0-1,0 0 0,0 1 1,1-1-1,-1 0 0,0 0 1,0 0-1,1 0 0,-1 0 1,0 0-1,1 1 0,-1-1 1,0 0-1,0 0 0,1 0 1,-1 0-1,0 0 0,1 0 1,-1 0-1,0 0 0,1 0 1,-1 0-1,0-1 0,0 1 1,1 0-1,-1 0 0,0 0 1,0 0-1,1 0 0,-1 0 1,0-1-1,0 1 0,1 0 1,-1 0-1,0 0 0,0-1 1,1 1-1,-1 0 0,0 0 1,0-1-1,0 1 0,0 0 1,0 0-1,1-1 0,-1 1 1,0 0-1,0 0 0,0-1 1,0 1-1,0 0 0,0-1 1,0 1-1,3 10 14,0 0-1,0 1 1,-1-1 0,-1 1-1,1 14 1,4 25 237,-2-29-96,2-1 0,0 1 1,1-2-1,1 1 1,1-1-1,1 0 1,0-1-1,1 0 1,2-1-1,-1 0 0,2-1 1,0 0-1,1-1 1,0-1-1,28 20 1,-27-22-220,1-1 0,0 0 0,1-1 0,0-1 0,1-1 0,0-1 0,0 0 0,0-1 0,1-1 0,0-1 0,0-1 1,26 1-1,-45-4-139,1 1 0,0-1 1,-1-1-1,1 1 1,-1 0-1,1 0 1,-1 0-1,1-1 1,-1 1-1,1-1 0,-1 1 1,1-1-1,-1 0 1,0 0-1,1 1 1,-1-1-1,0 0 1,0 0-1,1 0 0,-1 0 1,0 0-1,0-1 1,0 1-1,0 0 1,0-1-1,-1 1 0,1 0 1,0-1-1,-1 1 1,1-1-1,-1 1 1,1-3-1,11-18-6340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7162,'0'0'6620,"0"9"-5892,-6 445 6375,6-451-7120,0 0 1,0 0-1,1 0 1,-1 0-1,1 0 1,0 0-1,0 0 1,0 0-1,0 0 1,0-1-1,1 1 1,-1 0-1,1-1 1,0 1-1,0-1 1,4 5-1,-4-5-362,0-1-1,0 1 1,0 0 0,1-1-1,-1 0 1,1 1-1,-1-1 1,1 0 0,0 0-1,-1 0 1,6 0 0,11 0-4022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5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3449,'0'0'9231,"20"19"-8484,-18-18-714,-1 1 0,1-1 1,0-1-1,-1 1 0,1 0 0,0 0 0,0-1 1,-1 1-1,1-1 0,0 1 0,0-1 1,0 0-1,0 1 0,0-1 0,0 0 0,0-1 1,-1 1-1,4-1 0,-2 1-9,-1 0-1,0 0 1,1-1-1,-1 1 1,0-1-1,0 1 0,0-1 1,0 0-1,1 0 1,-1 0-1,0 0 1,0 0-1,-1-1 1,1 1-1,3-3 1,-2-1-22,0 0 0,0 0 0,0 1 0,1 0 0,0 0 0,-1 0 0,6-4 0,-7 7 3,1-1 1,0 1-1,-1 0 1,1-1-1,0 1 1,-1 1-1,1-1 1,0 0-1,0 1 1,0-1-1,0 1 1,0 0-1,0 0 1,0 0-1,4 1 1,-4 0 4,0 0 1,0 0 0,-1 1-1,1-1 1,0 1-1,-1 0 1,1-1 0,-1 1-1,1 0 1,-1 1 0,0-1-1,0 0 1,0 1-1,3 4 1,18 18 210,-16-21-74,1 1 0,-1-1 0,1-1 0,0 1 0,0-1 0,0-1 0,0 0-1,1 0 1,15 2 0,8-2 437,42-2 0,-33-1-159,-37 1-410,-1 0 1,1-1-1,-1 1 1,1-1-1,-1 0 0,0 0 1,1 0-1,-1 0 1,0-1-1,0 1 1,0-1-1,6-4 0,29-31 14,-14 12-65,-23 24 31,0 0-1,0 0 1,0 0-1,0 0 1,1 0-1,-1 0 1,0 0-1,0 0 0,1 0 1,-1 1-1,0-1 1,1 1-1,-1-1 1,1 1-1,-1-1 1,0 1-1,1 0 1,-1 0-1,1 0 1,-1 0-1,1 0 1,-1 0-1,1 0 0,-1 0 1,1 0-1,2 2 1,37 14 5,-35-13 2,0 1 0,1-2 0,0 1 0,0-1 0,12 3 0,18-3 91,46-2 1,-29-1-38,-13-3-7,-39 4-45,0 0 0,0-1 0,0 1 0,0-1 0,0 0 0,0 1 0,0-1 1,-1 0-1,1 0 0,0 0 0,0 0 0,-1-1 0,1 1 0,-1 0 0,1-1 0,-1 1 0,2-3 0,-1 0 45,-1 0 1,0 0-1,0 0 0,0 0 0,0 0 0,-1 0 1,1-5-1,-1 9-18,1-1 1,0 1 0,-1-1 0,1 1 0,0-1 0,0 1-1,0-1 1,-1 1 0,1 0 0,0 0 0,0-1-1,0 1 1,0 0 0,0 0 0,0 0 0,-1 0-1,1 0 1,0 0 0,0 0 0,0 0 0,0 1 0,0-1-1,0 0 1,1 1 0,24 5-167,-4 5 142,0-1 0,1-1 0,0-1 0,1-1 0,-1-1 0,1-1 0,31 2 0,10-3 134,99-6 1,-149 0-129,-1-1 0,1 0 1,0-1-1,-1-1 1,19-9-1,21-5 35,-43 17-55,1 1 1,-1 0 0,1 1-1,-1 0 1,1 0 0,-1 2-1,20 3 1,-27-4 6,138 16 834,268-2 0,-407-15-845,0 1 0,-1-1-1,1 1 1,0-1 0,-1 1 0,1 0-1,-1 0 1,1 0 0,-1 0 0,4 3-1,0 4-3638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5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102 188 4625,'0'0'4905,"3"-15"-4205,-1-3-471,0 4 52,0 1-1,1 0 1,0-1 0,1 1-1,9-21 1,3 12 729,-14 20-783,1 0 0,-1-1 0,0 1 0,0-1 0,-1 1 0,1-1 0,-1 0 0,1 0 0,-1 0 0,1-3 0,-2 13-237,2 79 56,-5 0 0,-3 0 0,-19 91 1,-20 5 10,14-63 19,-17 134 0,43-212-104,1-25-67,2-1 0,0 1 0,1 0 0,1-1 1,3 29-1,-3-42-23,1-1 1,0 1 0,-1-1-1,1 1 1,-1-1 0,1 0-1,0 0 1,0 1 0,0-1-1,0 0 1,0 0 0,0 0-1,0 0 1,3 2 0,15 6-5046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5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147 155 9058,'0'0'5118,"0"20"-4984,0 114 52,0-133-176,-1 1 1,1-1-1,-1 1 0,0-1 0,1 0 0,-1 0 0,0 1 0,0-1 0,0 0 0,0 0 0,0 0 0,0 0 0,0 0 0,0 0 0,0 0 0,0 0 0,0 0 0,-1 0 0,1-1 0,0 1 0,-1-1 0,1 1 0,-1-1 0,1 1 0,0-1 0,-1 0 0,1 0 0,-1 1 1,1-1-1,-1 0 0,-1-1 0,-51 2-836,53-1 730,-2-1-170,1 1-1,0-1 0,0 0 0,-1 1 0,1-1 1,0 0-1,0 0 0,0-1 0,0 1 1,0 0-1,0-1 0,1 1 0,-1-1 1,0 1-1,1-1 0,-1 0 0,1 0 0,0 0 1,-1 0-1,1 0 0,0 0 0,0 0 1,0 0-1,0 0 0,1 0 0,-1-1 1,1 1-1,-1-4 0,-2-8-722,1-1 0,1 1 1,1-20-1,0 29 1153,-2-45-45,1 25 1389,1 0-1,4-37 1,-4 60-1383,1 0-1,0 0 1,0-1 0,0 1 0,0 0 0,0 1-1,0-1 1,0 0 0,1 0 0,-1 0 0,1 1 0,-1-1-1,1 1 1,0-1 0,0 1 0,-1 0 0,1-1-1,0 1 1,0 0 0,0 0 0,0 0 0,1 1-1,-1-1 1,0 1 0,0-1 0,0 1 0,0-1-1,3 1 1,9-1 265,1 0 0,-1 1 0,19 2 0,-16-1 239,-6 0-497,0 1 1,0 0 0,0 1 0,0 1-1,-1-1 1,0 2 0,1-1 0,-1 1-1,-1 1 1,16 10 0,-13-6 1,1-1 1,-1 2-1,-1 0 1,0 0 0,0 1-1,16 24 1,-23-28-83,0-1-1,0 1 1,-1 0 0,-1 0 0,1 0 0,-1 0 0,1 14 0,0 59 246,-3-80-298,9 0-136,4-1-122,29-2-994,-12-6-2647,1-8-5594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3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24 8954,'0'0'7596,"-3"-3"-7128,-10-9-264,10 9 659,23 3-855,-14 0-30,1581-5 283,-1473 8-114,160 25 0,112 44-36,-279-52-106,0-4 0,180 2 0,-172-18-1436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3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87 6937,'0'0'6453,"5"-15"-5708,17-42-254,-12 43-213,-3 15-196,-2 15-50,-3 12 165,-2 53 1,-1-32-80,-1-23-98,-2 1 1,-1-1-1,-1 0 0,-1 0 0,-2-1 0,-16 36 1,-3 13-5,18-39 73,3 1 0,0-1 0,2 1 0,2 0 0,3 68 0,0-89-77,0-4 3,0 0 0,2 1 0,-1-1-1,1 0 1,1 0 0,0 0-1,0 0 1,1-1 0,1 1-1,0-1 1,0 0 0,1 0-1,0-1 1,1 1 0,0-1-1,10 10 1,-4-7-4,1 0-1,0-1 1,1-1 0,0 0-1,1-1 1,0 0 0,1-2-1,-1 0 1,28 8 0,-2-4-2,1-2 0,-1-2 1,56 3-1,133-8-14,-126-3 19,-50 1 1,674 21 45,136 26-73,-660-48-13,219 3 2021,-295 7-1457,22 1 25,-150-10-579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3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5977,'0'0'7914,"4"-3"-7793,-3 2-111,0 1-1,-1-1 0,1 0 1,0 1-1,0-1 0,-1 1 1,1-1-1,0 1 0,0 0 1,0-1-1,0 1 0,0 0 0,0-1 1,0 1-1,0 0 0,0 0 1,0 0-1,-1 0 0,1 0 1,0 0-1,0 0 0,0 0 1,1 1-1,0 0 15,0 1 0,-1 0 1,1-1-1,-1 1 0,1 0 0,-1 0 1,0 0-1,0 0 0,0 0 0,0 1 1,0-1-1,1 3 0,11 37 565,-2 0 1,-2 1-1,-1 0 0,3 79 0,1 4 531,66 271 334,-74-380-1718,-1 1-1,0-1 1,0 32-1,-2-48 71,-1 0-1,0 0 0,0 0 1,0 0-1,-1 0 0,1 0 1,0 0-1,0-1 0,0 1 1,-1 0-1,1 0 0,0 0 1,-1 0-1,1 0 0,-1-1 1,1 1-1,-1 0 0,1 0 1,-1-1-1,0 1 0,1 0 1,-1-1-1,0 1 1,1-1-1,-1 1 0,0-1 1,0 1-1,-1 0 0,-16 8-7484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3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10002,'0'0'6743,"2"19"-6251,0-2-388,7 115 339,-8-82-314,0-17 111,-4 46 0,-15-32 901,18-61-1051,2-31-211,8-45 0,-3 44 29,-1-47 1,-6 92 83,0-1 7,0 1-1,-1-1 0,1 1 0,0-1 0,0 1 1,1-1-1,-1 1 0,0-1 0,0 1 0,1-1 0,-1 1 1,1-1-1,-1 1 0,1-1 0,0 1 0,-1 0 1,2-2-1,6 24-352,18 71 360,-15-47 174,30 73 0,-30-93-93,18 36-3,-27-56-74,1-1 0,0 0 0,0 1 0,0-1 0,0 0 0,1-1 0,0 1 0,0-1 0,7 6-1,-6-7 8,-1-1-1,0 0 0,0 0 0,0 0 0,1 0 0,-1-1 0,1 0 0,-1 0 0,0 0 0,1 0 1,-1-1-1,0 1 0,1-1 0,6-3 0,0-3-4,0-1-1,-1 0 1,1-1 0,-2 0 0,1-1-1,-2 0 1,1-1 0,-1 1-1,8-16 1,-11 17-36,0-1-1,-1 0 0,0 0 1,0-1-1,-1 1 0,-1-1 1,0 0-1,0 0 0,0-17 1,-3 37-5,0 0 1,-1-1 0,0 1-1,-5 15 1,-6 22 59,7-3-39,2 0 1,3 55-1,1-93 8,-1-2-45,1 0 0,1 1 0,-1-1 1,0 1-1,1-1 0,0 1 0,-1-1 0,1 0 0,1 0 0,-1 1 0,0-1 0,1 0 1,0 0-1,-1 0 0,1 0 0,5 4 0,-4-4-50,0-1 0,0 1 0,1-1 0,-1 0 0,1-1 0,-1 1 0,1-1 0,0 1 0,0-1 0,0 0 0,0 0 0,0-1 0,0 1 0,6-1 0,-5 0-423,1 1 1,0-1 0,0-1 0,-1 1-1,1-1 1,0 0 0,-1-1-1,1 1 1,-1-1 0,1 0 0,-1 0-1,6-4 1,-4 1-171,0 0 1,-1-1-1,1 1 0,-1-2 0,-1 1 1,1 0-1,8-15 0,-4 4 956,0 0 1,-1-1-1,-1 0 1,-1-1-1,8-29 0,12-98 5780,-25 128-4094,-4 16-298,-9 27 340,2-2-2157,-1-4 265,1 0 1,1 0-1,1 0 0,1 1 0,0 0 1,1 0-1,2 1 0,-3 34 1,6-39-52,-1-9-38,1-1 0,0 1 0,1 0 0,0-1 0,0 1-1,2 7 1,-2-11 4,1 0 0,0 0 0,-1 0-1,1 0 1,0 0 0,1-1 0,-1 1-1,0-1 1,1 1 0,-1-1 0,1 0-1,0 0 1,0 0 0,6 3 0,25 11 94,1-2 1,0-1-1,1-1 1,1-2-1,51 7 1,-1 1-13,-77-15-95,-8-2-11,0 0 0,0 0 0,0-1 0,0 1 0,0-1 0,0 1 0,0-1 0,0 0 0,0 0 0,0 0 0,3 0 0,-3 0-225,-4-10-2233,-8-6-1106,-3-4-2741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3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9578,'0'0'8442,"106"-20"-8282,-75 15-64,-6-1-32,0 0-112,-19 3 48,-6-2-272,0-1-1473,-31-6-1023,-19 1-1969,0 0-1120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6265,'0'0'2588,"1"0"-2560,-1 0 1,0 0 0,1 0 0,-1 1 0,1-1-1,-1 0 1,1 0 0,-1 0 0,0 0 0,1 0-1,-1 1 1,1-1 0,-1 0 0,0 0 0,1 1-1,-1-1 1,0 0 0,1 0 0,-1 1 0,0-1-1,1 1 1,-1-1 0,0 0 0,0 1 0,1-1-1,-1 0 1,0 1 0,0-1 0,0 1-1,0-1 1,1 1 0,0 7 180,1 0-1,-1 0 0,0 0 1,-1 0-1,0 0 1,0 0-1,-1 8 1,0 25 478,10 101 244,6 154-596,-15-188 410,-24 190 0,19-259-489,2 73 1,3-84-110,1-25-137,-1 0 1,1 0 0,0-1 0,-1 1 0,1 0-1,0-1 1,1 1 0,-1-1 0,0 0 0,1 1-1,-1-1 1,1 0 0,0 0 0,0 0 0,0 0-1,0 0 1,0 0 0,0 0 0,0-1-1,1 1 1,-1-1 0,0 1 0,1-1 0,0 0-1,-1 0 1,1 0 0,0-1 0,3 1 0,11 4 69,-1-2 1,1 0-1,22 0 0,365-2 161,-365-2-179,86-3 319,656 6 1023,-350 30-1241,199 10 215,438 19 121,-879-48-467,-160-12-47,-12 0 113,1 0 1,20 4-1,5-4-1056,-42-1 886,-1 0-1,0 0 1,1 0-1,-1-1 1,0 1 0,1 0-1,-1 0 1,1-1-1,-1 1 1,0 0-1,0-1 1,1 1-1,-1 0 1,0-1-1,1 1 1,-1 0-1,0-1 1,0 1-1,0-1 1,0 1 0,1-1-1,-1 1 1,0 0-1,0-1 1,0 1-1,0-1 1,0 1-1,0-1 1,0 1-1,0-1 1,0 1-1,0 0 1,0-1 0,-1 1-1,1-1 1,0 1-1,0-1 1,0 1-1,0 0 1,-1-1-1,-7-21-1678,-15-6-2229,-7 2-1690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3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3185,'7'-9'8017,"8"4"-5169,19 4-2785,-28 1 706,350 9-782,-264-9-4215,-90 1 4370,0 1-1,0-1 1,0 1-1,-1-1 1,1 1 0,-1 0-1,1-1 1,-1 1 0,0 0-1,1 0 1,-1 0 0,0 0-1,0 0 1,1 5-1,2 2 472,77 149 3205,24 40-2366,-108-206-1555,0-1 0,0 0-1,1 1 1,0-1 0,1 0 0,0 0-1,0-12 1,-2-85-4790,3 93 4017,0-1 537,1 0-1,-1 1 1,2-1 0,0 0-1,1 1 1,8-26-1,-9 35 465,0 0-1,-1 1 1,1-1-1,1 0 1,-1 1-1,0 0 1,1-1-1,0 1 1,0 0-1,0 0 1,0 1-1,0-1 1,1 0-1,-1 1 1,1 0-1,-1 0 1,1 0-1,0 1 1,0-1-1,0 1 1,0 0-1,0 0 1,0 0-1,0 0 1,0 1-1,9-1 1,-8 1-38,0 0-1,1 1 1,-1-1 0,1 1 0,-1 0 0,0 0 0,1 1-1,-1 0 1,0 0 0,0 0 0,0 0 0,-1 1-1,1 0 1,0 0 0,-1 0 0,0 0 0,0 1 0,0-1-1,6 9 1,0-1 78,-1 0 0,0 1 0,-1 1-1,0-1 1,-1 1 0,-1 1 0,0-1 0,0 1 0,-2 0 0,1 0-1,-2 1 1,0-1 0,-1 1 0,1 19 0,-4-31-126,1 0 0,-1 1 0,1-1 0,-1 0 0,0 0 0,0 0 0,-1 1 0,1-1 0,0 0 0,-1 0 0,0-1 0,0 1 0,0 0 0,0 0 0,0-1 0,-1 0 0,1 1 0,-1-1 0,1 0 0,-1 0 0,0 0 0,0 0 0,0-1 0,0 1 0,0-1 0,0 0 0,-6 2 0,-8 2 95,-1-1 1,0 0-1,-32 2 0,46-6-131,-153 7 347,109-7-2664,133-8-1188,-47 1-134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3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10802,'0'0'8050,"19"143"-7666,-13-106-312,-6 0-56,13-11 40,-7-6-112,13-11-160,6-7-544,18-2-728,-5-2-1161,-7-18-4520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4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54 10162,'0'0'5528,"-4"33"-4489,-13 107-316,15-123-648,1 1 1,0 0-1,1 0 1,1 0-1,5 25 1,-4-36-61,-1-1 1,2 0 0,-1 1-1,1-1 1,0 0-1,0 0 1,1 0-1,0-1 1,0 1-1,0-1 1,0 0-1,1 0 1,8 6 0,-9-8 56,1 0 0,-1 0 0,0-1 0,1 0 1,0 0-1,-1 0 0,1 0 0,0-1 1,0 0-1,0 0 0,9 1 0,-10-2-1,-1 1 0,1-1-1,0 0 1,-1-1 0,1 1-1,0-1 1,-1 0 0,1 0-1,-1 0 1,1 0 0,-1 0 0,1-1-1,-1 1 1,0-1 0,0 0-1,6-5 1,-3 1 36,0-1 0,-1 0 0,0 0 0,0-1 0,0 1 1,-1-1-1,0 0 0,-1-1 0,0 1 0,0 0 0,-1-1 0,3-13 0,-1-10 185,-2 0 0,-1-37 0,-1 51-189,0 3-49,0 1 0,-2-1 0,0 0 0,0 1 0,-8-24 0,9 34-63,0 0-1,-1 0 1,1 0-1,-1 0 1,0 1-1,0-1 1,-1 0-1,1 1 1,-1-1-1,0 1 0,0 0 1,0 0-1,0 0 1,0 1-1,-1-1 1,1 1-1,-1-1 1,0 1-1,0 0 1,1 1-1,-1-1 1,0 1-1,-1-1 0,1 1 1,0 0-1,-5 0 1,-5 1-325,1 0 1,-1 1 0,0 0-1,0 1 1,0 1-1,1 0 1,-1 1 0,-17 8-1,-37 18-3747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1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5841,'0'0'6946,"77"6"-4855,365 21-2190,-199-17-220,434 22 86,245 16 572,-639-28-287,797 43 1544,-981-61-1059,88 4-1830,-206-9-2517,-10-5-3933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1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14 7634,'0'0'5241,"0"-13"-4013,0 22-1153,1 99 494,-4 1 0,-26 156 0,-32-4-266,-11 63-15,64-270-243,2 1 1,2 0 0,8 110-1,-3-153-42,1 1-1,1-1 1,0 0 0,1 1-1,0-2 1,1 1-1,0 0 1,1-1-1,0 0 1,1 0 0,0-1-1,0 0 1,2 0-1,-1-1 1,1 0-1,0 0 1,20 14 0,-11-12-1,1 0 0,-1-1 1,2 0-1,-1-2 1,1 0-1,0-2 1,1 0-1,-1-1 0,42 4 1,229-3-7,-179-8-8,280-13-5,-73 0-105,-272 14 121,643 5-102,-145 60 433,-344-34 58,226 6 0,43-36-352,-450 1-37,0-2-1,1 0 1,-1-1 0,0-2 0,0 0 0,32-10 0,-51 13-93,-1 1 0,1-1 0,-1 1 0,1 0 0,-1-1 1,0 1-1,1-1 0,-1 1 0,1-1 0,-1 1 0,0-1 0,1 1 1,-1-1-1,0 0 0,0 1 0,0-1 0,1 1 0,-1-1 0,0 0 1,0 1-1,0-2 0,-3-8-5128,-7 1-3791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293 106 4993,'0'0'8148,"-1"-17"-6922,-3-54-440,3 53-413,1 42-316,2 90 269,0-25-11,-12 122-1,-12-86 212,-50 164-1,37-162-174,24-87-236,-79 338 1107,84-344-1348,-29 177 926,25-69-4285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1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 10178,'0'0'5768,"-2"6"-5659,-33 88 47,-5-1 0,-52 91 0,-120 170 292,196-329-445,5-2-36,2-5-27,11-34 29,53-168-464,-37 121 411,2 1-1,4 1 0,2 1 0,2 1 0,73-109 0,-94 159 78,0-1 1,1 1-1,0 1 0,1-1 1,0 1-1,1 1 0,-1 0 1,1 0-1,11-5 0,-19 11 9,-1 0-1,0 0 1,1 1-1,-1-1 0,1 0 1,-1 1-1,1-1 1,-1 1-1,1-1 1,-1 1-1,1 0 0,0 0 1,-1 0-1,1 0 1,-1 0-1,1 0 0,0 0 1,-1 0-1,1 1 1,-1-1-1,1 1 1,-1-1-1,1 1 0,-1-1 1,1 1-1,-1 0 1,0 0-1,1 0 0,-1 0 1,0 0-1,0 0 1,1 0-1,-1 0 0,0 0 1,0 1-1,0-1 1,1 3-1,2 4 30,0 1 0,0 0 0,0 0 0,-2 0 0,3 12 0,-2-10-5,32 162 578,-14-60-303,-13-75-67,30 121 214,-29-130-379,1-1 0,1 0 0,21 37 0,-25-56-110,-1-1 0,1 0-1,1 0 1,-1 0 0,1-1 0,1 0 0,-1-1 0,16 9 0,-5-2-604,-48-10-12423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1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11378,'0'0'3281,"187"-2"-2753,-124 2 448,-1 0 49,6 0-817,1 0 144,-7 0-352,0 0 0,-24 0-1585,-7 0-3400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1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11747,'0'0'3688,"3"33"-3040,9 109-141,-8-71-243,-7 78-1,-1-39-114,4-101-420,1 21 624,-1-30-511,0 1 0,0 0 0,0-1 0,0 1 0,0 0 1,0-1-1,0 1 0,0 0 0,0-1 0,-1 1 0,1-1 0,0 1 1,0 0-1,-1-1 0,1 1 0,0-1 0,0 1 0,-1-1 0,1 1 1,-1-1-1,1 1 0,-1-1 0,1 1 0,0-1 0,-1 1 0,1-1 1,-1 0-1,0 1 0,0-1 0,-10 0-2804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1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5881,'0'0'5884,"27"27"-5024,86 87-154,-96-97-468,-2 1-1,-1 0 1,0 1 0,13 24 0,2 3 389,-8-16-337,-6-6 2,1-1 1,1-1-1,1-1 1,1 0-1,37 30 1,-49-45-560,3 2 472,1-1 1,21 12-1,-29-17-869,1-1 0,0 1 1,0-1-1,-1 0 1,1 0-1,0-1 1,8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62 3713,'0'0'10435,"9"-10"-9935,29-30-229,-37 39-268,-1 1 0,1-1-1,-1 0 1,1 0 0,-1 1 0,1-1 0,0 0-1,-1 1 1,1-1 0,0 1 0,0-1-1,-1 1 1,1-1 0,0 1 0,0-1-1,0 1 1,0 0 0,-1 0 0,1-1-1,0 1 1,0 0 0,0 0 0,0 0-1,0 0 1,0 0 0,0 0 0,0 0 0,0 0-1,-1 0 1,1 0 0,0 1 0,0-1-1,0 0 1,0 1 0,0-1 0,-1 1-1,1-1 1,0 1 0,0-1 0,-1 1-1,1-1 1,0 1 0,-1 0 0,1-1 0,0 1-1,-1 0 1,1-1 0,-1 1 0,1 0-1,-1 0 1,0 0 0,1-1 0,-1 1-1,0 0 1,1 1 0,5 15 87,-1 0 1,-1 0-1,0 0 1,-1 0-1,-1 0 1,0 1-1,-2-1 1,-1 26-1,1-16-43,-3 40 262,-2 0 1,-3 0-1,-4 0 0,-35 116 0,-117 252 881,113-310-900,36-85-200,2 0-1,2 1 0,2 1 1,-8 83-1,15-100-132,3-17-29,-2 1 1,1-1 0,-1 0 0,0 0-1,0 0 1,-1 0 0,0 0-1,-1 0 1,-5 12 0,-5-13-1469,-4-6-1865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1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10298,'0'0'3464,"2"31"-2646,7 103 23,-6 89 1949,-4-137-1658,-5 18 75,-1 2-4743,6-99 1201,-4-3-1902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1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150 194 8194,'0'0'6126,"1"-24"-4929,2-71 1,-1 20 2567,-2 193-3739,-19 145-1,-18 31 48,33-264-423,-1-1-1,-17 54 0,21-80 119,-1 0 0,1 0 0,-1 0 0,1 0 0,-1 0 0,0 0 0,0-1 0,0 1-1,0-1 1,-1 1 0,1-1 0,-4 3 0,4-4-453,-1 1 1,0 0-1,0 0 0,0-1 0,0 0 1,0 0-1,-5 2 0,-5-2-3675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1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12 426 9394,'0'0'5381,"-2"-28"-4313,-6-92-125,7 112-834,1-1 0,-1 1 0,2 0 0,-1-1 0,1 1 0,1 0 1,0-1-1,0 1 0,0 0 0,1 0 0,0 1 0,0-1 0,1 1 0,0-1 0,1 1 0,0 0 0,0 1 0,8-9 0,1 3-98,0 0-1,1 2 1,0 0-1,1 0 1,0 2-1,20-9 1,-16 10-16,0-1-1,0 2 1,0 1 0,1 1-1,32-4 1,108 3 40,-139 5-42,-6 0-3,1 2 0,0-1 1,-1 2-1,1 0 0,-1 1 0,0 1 0,24 10 0,-29-10 4,0 1 0,0 0 0,-1 0 0,0 1 0,0 1 0,0-1 0,-1 2-1,0-1 1,-1 1 0,0 1 0,7 10 0,-13-18-1,-1 0 0,1 0 0,-1 1-1,1-1 1,-1 0 0,0 1 0,0 0 0,0-1 0,0 1 0,-1 0-1,1-1 1,-1 1 0,1 0 0,-1-1 0,0 1 0,0 0-1,0 0 1,-1 0 0,1-1 0,0 1 0,-1 0 0,0-1 0,0 1-1,0-1 1,0 1 0,0 0 0,0-1 0,-1 0 0,1 1 0,-1-1-1,0 0 1,1 0 0,-1 0 0,0 0 0,0 0 0,-4 2 0,-7 5 61,0-1 1,0 0-1,-1-1 1,-1-1 0,-18 6-1,17-6-81,-117 33 121,102-33-216,0 3-1,0 0 1,1 2 0,-36 18 0,62-27-104,1 0 0,-1 1 0,0-1 0,1 1 0,-1 0 0,1 0 0,-5 7 0,7-9 81,0 0-1,0 0 1,0 1 0,1-1-1,-1 0 1,0 1 0,1-1-1,-1 1 1,1-1 0,0 1-1,0-1 1,-1 1-1,1-1 1,0 1 0,0-1-1,0 1 1,0-1 0,1 1-1,-1-1 1,0 1 0,1-1-1,-1 1 1,1-1 0,-1 1-1,1-1 1,1 2 0,14 12-4312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1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6905,'0'0'3009,"12"163"-2385,-6-112-208,-6-2 385,7-1-393,-1-2 0,0-9-272,0-8-8,13-3-128,0-12-288,-7-8-2833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1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8786,'0'0'5253,"-8"31"-4405,-2 9-625,-3 12 157,-31 81 0,-19 16 66,-40 116 152,99-255-664,-12 51 167,15-57-226,0 0 0,1 1 0,-1-1 1,1 0-1,0 1 0,0-1 1,0 0-1,1 1 0,0-1 0,2 8 1,-2-11-110,0 1 0,0-1 1,0 0-1,0 0 1,0-1-1,0 1 0,0 0 1,0 0-1,1 0 1,-1-1-1,0 1 0,1-1 1,-1 1-1,0-1 0,1 1 1,-1-1-1,0 0 1,1 0-1,-1 0 0,1 1 1,-1-1-1,3-1 1,25 2-6458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1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10058,'0'0'2589,"11"29"-1849,-8-21-685,7 19 67,-1 1 0,-1 0 0,-1 1 0,-2 0-1,0 0 1,0 37 0,-5 27 126,-19 150 0,-6-97 365,-25 187 292,39-166-691,10-96-6212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1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9394,'0'0'5025,"175"-43"-4129,-119 37-104,-6 0-359,6 6-105,0 0-272,-6 0-56,0 0-72,-13 0-1521,-6 0-3416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1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9178,'0'0'1994,"4"25"-1206,-2-8-608,6 28 380,-3 0 1,0 51 0,-6 54 322,8 237 697,0-318-1348,-6-60-29,1-10 44,1-16-156,-1-16-213,1 0-1,1 1 0,2-1 1,1 1-1,2 0 0,1 0 0,18-37 1,-26 65 112,0 0 0,1 0-1,0 0 1,0 0 0,0 0 0,0 1 0,5-5 0,-7 8 15,-1-1 1,1 0 0,-1 1-1,1-1 1,0 1 0,-1-1-1,1 1 1,0-1-1,0 1 1,-1 0 0,1-1-1,0 1 1,0 0-1,-1 0 1,1-1 0,0 1-1,0 0 1,0 0 0,0 0-1,-1 0 1,1 0-1,0 0 1,0 0 0,0 0-1,0 1 1,-1-1-1,1 0 1,0 0 0,0 1-1,0-1 1,-1 0-1,1 1 1,0-1 0,-1 1-1,1-1 1,0 1 0,-1-1-1,1 1 1,-1 0-1,1-1 1,0 1 0,-1 0-1,0-1 1,1 1-1,-1 0 1,1-1 0,-1 1-1,0 0 1,0 0 0,1 1-1,8 27 253,0 1 0,-2 1 0,5 61 0,8 35-119,-17-113-180,0-1 66,0-1 0,1 1 0,0-1 0,1 0 0,6 12 0,-10-22-55,1 1 1,0 0-1,0-1 1,0 1-1,0-1 1,0 0-1,0 1 1,1-1-1,-1 0 1,1-1-1,0 1 1,-1 0 0,1-1-1,0 1 1,0-1-1,0 0 1,0 0-1,0 0 1,0-1-1,1 1 1,-1-1-1,0 1 1,0-1 0,0 0-1,5-1 1,-4 0-176,-1 0 0,1-1 1,0 1-1,-1-1 0,0 0 1,1 0-1,-1 0 1,0-1-1,0 1 0,0-1 1,0 0-1,-1 1 0,1-1 1,-1 0-1,1-1 0,-1 1 1,0 0-1,2-5 1,6-11-694,14-37 0,-15 26 845,-2 1 1,6-47 0,-9 38 4224,-6 110-3929,1-13-1,6 63 0,-5-114-218,2 1-1,-1 0 0,1-1 1,1 0-1,0 1 1,0-1-1,0 0 1,1 0-1,8 13 1,-9-17 71,1 0 1,-1 0-1,0-1 1,1 0 0,0 1-1,0-1 1,0-1 0,0 1-1,0 0 1,0-1 0,1 0-1,-1 0 1,1 0-1,0-1 1,-1 0 0,1 0-1,0 0 1,0 0 0,7 0-1,-4-1 28,0 0 0,0-1 1,-1 0-1,1 0 0,0 0 0,-1-1 0,1 0 0,-1-1 0,0 0 0,0 0 1,0 0-1,0-1 0,0 0 0,-1 0 0,1-1 0,-1 0 0,0 0 0,-1 0 1,10-12-1,-8 7-34,0 1 0,-2-1-1,1 0 1,-1 0 0,0 0 0,-1-1 0,-1 0 0,1 0 0,-2 0 0,1 0 0,-2 0 0,1-1 0,-1-14 0,-1-10 33,1 11-90,-1 1 0,-5-28-1,4 45-132,0-1-1,-1 0 0,0 1 0,-1 0 1,0-1-1,0 1 0,0 0 0,-1 1 1,0-1-1,-9-11 0,11 16-156,-1 0 0,1 0 0,-1 0 0,0 0 0,0 0 0,0 0 0,0 0 0,0 1 0,0 0 0,0 0 0,0 0 0,-1 0 0,1 0 0,0 0 0,-1 1 0,1 0 0,0-1 0,-1 1 0,1 1 0,-1-1 0,1 0 0,0 1 0,-6 1 0,-12 5-5443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1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12827,'0'0'4451,"12"31"-3853,35 100-247,-43-115-250,1 0 0,3 33 0,-8-44-81,0-1 1,1 0-1,0 1 0,0-1 1,0 0-1,0 1 1,1-1-1,0 0 0,-1 0 1,1 0-1,4 5 1,-6-9-12,0 1 1,0-1-1,1 0 1,-1 1 0,0-1-1,0 1 1,1-1-1,-1 0 1,0 1-1,1-1 1,-1 0 0,1 0-1,-1 1 1,0-1-1,1 0 1,-1 0-1,1 1 1,-1-1 0,0 0-1,1 0 1,-1 0-1,1 0 1,-1 0-1,1 0 1,-1 0 0,1 0-1,-1 0 1,1 0-1,-1 0 1,1 0-1,-1 0 1,1 0 0,-1 0-1,0 0 1,1 0-1,-1-1 1,1 1-1,-1 0 1,1 0 0,-1-1-1,0 1 1,1 0-1,-1 0 1,0-1-1,1 1 1,-1 0 0,0-1-1,1 1 1,-1-1-1,0 1 1,0 0-1,0-1 1,1 1 0,-1-1-1,0 1 1,0-1-1,0 1 1,0 0-1,0-1 1,0 1 0,0-1-1,10-33-38,-9 30 53,5-21-35,-2 1 92,1 0 0,2 1 1,0 0-1,2 0 1,0 0-1,14-22 1,-21 42-72,0 0 1,0 1 0,1-1 0,-1 0 0,1 1 0,0 0 0,0 0-1,0 0 1,0 0 0,0 0 0,0 0 0,1 1 0,-1-1 0,0 1-1,6-1 1,-7 2-2,0-1 0,0 1 0,0 0 0,1 0 0,-1 0 0,0 0 0,0 0 0,0 1 0,0-1 0,0 0 0,0 1 0,0 0 0,0 0 0,0-1 0,0 1 0,0 0 0,-1 0 0,1 1-1,0-1 1,0 0 0,-1 1 0,1-1 0,-1 0 0,0 1 0,1 0 0,-1-1 0,0 1 0,1 2 0,8 16 102,0 1 1,-2-1-1,-1 2 0,0-1 0,-2 1 1,5 31-1,4 141 321,-11-130-363,-2-47-140,2 23-938,-2 1-1,-7 63 1,-4-66-3812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1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639 104 7378,'0'0'7841,"1"-12"-6866,4-61 400,-5 72-1354,0 0-1,-1 0 0,1 1 1,0-1-1,-1 0 1,1 0-1,-1 1 0,1-1 1,-1 0-1,1 1 1,-1-1-1,1 0 1,-1 1-1,0-1 0,1 1 1,-1-1-1,0 1 1,0 0-1,1-1 0,-1 1 1,0 0-1,0-1 1,1 1-1,-1 0 1,0 0-1,0 0 0,0 0 1,0-1-1,0 1 1,-31-2-15,27 2 42,-36-2-7,1 2-1,-1 2 1,0 2 0,1 1 0,-77 22-1,102-23-38,1 1 0,-1 1 0,1 0 0,1 1 0,-1 0 0,1 1 0,0 1 1,1 0-1,0 1 0,0 0 0,1 1 0,1 0 0,0 0 0,0 1 0,1 1 0,1 0 0,0 0 0,-11 25 0,10-9 41,1 0 1,1 0 0,2 0 0,1 1 0,2 0 0,0 0 0,2 0 0,4 32-1,-3-52 24,0 0-1,1 0 1,0 0 0,0 0-1,1-1 1,0 1-1,1-1 1,0 0-1,0 0 1,1 0-1,0 0 1,1-1 0,0 0-1,8 10 1,-4-9-14,1 0 0,0 0 1,0 0-1,1-2 1,0 1-1,0-2 0,1 0 1,0 0-1,15 4 0,16 2 84,1-3 0,0-1 0,1-3-1,-1-1 1,53-3 0,-61-1-4,60 1 835,146-18-1,-206 13-520,-35 2-283,-2 1-108,-26-13-4333,8 8-1596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9618,'0'0'4430,"6"27"-3824,2 3-401,-2-8-72,-1 1-1,0-1 1,-2 1 0,-1 0 0,-1 41-1,-6-14 336,-2 0 0,-16 58-1,-8 54 486,28-129-876,4-21 19,2-15 75,34-80-847,-23 55-141,-2 0 0,11-34-1,-6 7-33,-5 17-178,7-41-1,-14 46 736,2 0-1,19-53 0,-26 86 313,0-1-1,0 1 1,0-1-1,1 1 1,-1-1-1,0 1 1,0-1 0,0 1-1,1-1 1,-1 1-1,0-1 1,0 1-1,1-1 1,-1 1-1,0 0 1,1-1 0,-1 1-1,1-1 1,-1 1-1,0 0 1,1 0-1,-1-1 1,1 1-1,-1 0 1,1 0 0,-1-1-1,1 1 1,0 0-1,6 11 196,1 24-11,3 43 586,17 95 674,-27-167-1414,0-1-1,1 0 1,0 1 0,1-1-1,-1 0 1,1 0 0,0 0-1,0-1 1,0 1 0,1-1-1,0 0 1,-1 0 0,2 0-1,-1 0 1,0 0 0,1-1 0,-1 0-1,1 0 1,0 0 0,0-1-1,0 0 1,1 0 0,-1 0-1,0 0 1,1-1 0,-1 0-1,1 0 1,0 0 0,-1-1-1,1 0 1,0 0 0,-1 0-1,1-1 1,-1 0 0,1 0-1,-1 0 1,1-1 0,-1 0-1,0 0 1,0 0 0,1-1-1,5-3 1,-4 1-38,0-1 1,0 0-1,0 0 0,-1 0 1,0-1-1,0 0 0,-1 0 1,0 0-1,0-1 0,-1 0 1,1 0-1,-2 0 0,5-13 1,0-5 14,0 1 0,-2-2 0,3-30 0,-8 30 225,-1 26 19,0 6-76,-2 11-97,-1 0-1,-1-1 1,0 1-1,-1-1 1,-13 28-1,-2 8 43,12-25-106,1 0 0,2 0 0,0 0-1,2 1 1,0 43 0,3-68-62,1 0 1,-1 0-1,1 0 0,0 0 1,-1 0-1,1 0 0,0 0 0,0 0 1,1 0-1,-1-1 0,0 1 1,1 0-1,-1-1 0,1 1 1,-1-1-1,1 1 0,0-1 1,-1 0-1,1 0 0,3 2 1,42 20-1415,-41-21 1220,12 6-990,1-1 0,0-2-1,0 1 1,24 2 0,-6-4-3907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5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106 143 6969,'0'0'5911,"3"-20"-5463,3-7-334,-3 12 69,0 0 0,-1 0 0,-1 0 0,0-20-1,-1 34 50,0 11-390,-9 190 363,-47 263 0,4-54-48,44-115-127,8-224-67,7-15-3449,-7-46-168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5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37 313 1632,'0'0'11846,"0"20"-11493,0 102 1085,1-202-1361,1 9-172,-11-97 1,8 157 79,-10-113-64,25 130-205,-3 2 303,0 0-1,-1 1 1,14 16 0,5 5 69,7 2 80,-9-9 9,0 1-1,-2 2 0,0 0 1,-2 2-1,25 39 1,-45-62-126,0 0-1,-1 0 1,1 0 0,-1 0 0,0 0-1,-1 0 1,1 1 0,-1-1 0,0 1-1,-1-1 1,1 1 0,-1-1 0,0 1-1,0-1 1,-1 1 0,1-1 0,-1 1-1,-1-1 1,1 0 0,-1 1 0,0-1-1,0 0 1,0 0 0,-1 0 0,0 0-1,0-1 1,0 1 0,0-1 0,-1 1-1,0-1 1,0-1 0,0 1 0,-6 4-1,-87 49 306,68-42-233,2 1 1,-1 1 0,2 1-1,-37 33 1,60-48-229,1-1 1,-1 1-1,1 0 1,0 0-1,-1 0 1,1 0-1,1 0 0,-1 1 1,0-1-1,1 1 1,-2 5-1,10-11-6087,5-13-1724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4:5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3765 721 5033,'0'0'638,"-28"-20"-293,-177-129-288,-151-100-372,278 201 825,-3 4 0,-149-59 0,191 90-477,0 3-1,-1 0 1,-45-3-1,-125-3 18,87 8-44,24 0 4,-417-21 201,478 29-183,-48-1 289,-104 14 1,161-9-270,1 1 1,0 2-1,0 1 1,0 1-1,1 1 1,1 1-1,-41 24 1,-275 210 171,24 30 1147,259-222-908,3 3 0,-73 92 0,111-124-346,1 1 0,1 0 0,1 2 0,1-1 0,1 2-1,2 0 1,1 0 0,1 1 0,-9 52 0,10-21 29,1 82 0,7-120-82,2 0 0,0 0 1,1 0-1,2 0 1,0-1-1,1 0 0,11 25 1,13 18 74,3-2 0,2-1 0,3-2 1,71 85-1,-70-100-103,2-1 0,2-3 0,1-1 0,2-2 0,93 56 0,-33-35-60,2-5-1,3-5 1,220 64 0,-193-79-81,0-6 0,1-5 0,149 2 1,882-12 356,-1130-13-231,1-2 0,-1-2 0,0-1 0,0-2-1,-1-1 1,45-18 0,-61 17-4,0 0 0,0-1-1,-1-2 1,-1 0-1,0-1 1,-1-1-1,0-1 1,-2-1-1,0 0 1,0-2 0,17-23-1,15-30 53,-2-1 0,-4-3 0,53-122 0,-77 147 144,-3 0 1,-1-1-1,-3-1 1,-2 0-1,-2-1 0,2-104 1,-11 131-125,1 0-12,-1 0 1,-1 0 0,-1 1-1,-2-1 1,-1 0-1,-10-34 1,1 26-13,-2 1 1,-1 1-1,-1 1 1,-34-45-1,-104-108 41,133 162-658,-1 0-1,0 2 0,-41-26 0,26 22-2407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5:07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7378,'0'0'5273,"230"0"-4769,-124 0-240,6 0 224,13 0-312,-1 0 72,-5 0-40,-13 0 40,-7 9-224,1 2-24,-25 1-728,-25-7-3161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5:08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243 184 6969,'0'0'2806,"3"-24"-1988,0-12-438,-1 7 456,10-46 0,-6 56 516,-6 43-799,-1-5-685,-1 5 114,0-1 0,-2 0 1,0 0-1,-15 40 1,-5 27 19,8 5 9,-5 148 0,19 99-17,3-187 14,24 217-23,-2-66 48,-23 125 11,-7-316-58,-24 124 0,-40 112 34,2-9-51,49-211 113,-5 262 0,31 1171 3483,5-1179-3102,-2-133-310,3 523 243,-14-499-327,5 352 1030,8-471-867,53 253 0,-61-396-230,8 49 6,-3 0 0,-2 0 1,-3 1-1,-7 85 0,0-121-11,-2 0 0,-1-1 0,-11 30 0,10-34 3,1 0-1,0 0 1,2 0-1,1 1 1,-2 34-1,6 53-1008,0-110 906,0 0-1,0-1 1,1 1-1,-1-1 1,0 1 0,0-1-1,1 1 1,-1 0-1,1-1 1,-1 1 0,0-1-1,1 1 1,-1-1-1,1 0 1,-1 1 0,1-1-1,-1 1 1,1-1-1,0 0 1,-1 0 0,1 1-1,-1-1 1,1 0 0,0 0-1,-1 0 1,1 1-1,0-1 1,-1 0 0,1 0-1,0 0 1,0 0-1,9 0-5369,1 0-4020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5:0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10898,'0'0'3174,"3"26"-2536,0 0-399,4 25 546,-1 70 1,-16 99 1112,1 1-805,8-186-997,1-5-18,3 36 0,-3-59-68,2 1 0,-1 0 0,1-1 0,0 1 0,0-1 0,1 1 0,0-1 0,1 0 0,6 11 0,-9-17-30,0 0-1,0 1 1,0-1 0,0 0 0,0 0-1,1 1 1,-1-1 0,0 0-1,1 0 1,-1 0 0,1-1 0,-1 1-1,1 0 1,-1 0 0,1-1-1,-1 1 1,1-1 0,-1 0 0,1 1-1,0-1 1,-1 0 0,1 0 0,0 0-1,-1 0 1,1 0 0,0 0-1,-1-1 1,1 1 0,0 0 0,-1-1-1,1 1 1,-1-1 0,1 0-1,-1 0 1,1 1 0,-1-1 0,1 0-1,-1 0 1,0 0 0,1 0 0,-1-1-1,0 1 1,0 0 0,0-1-1,0 1 1,0 0 0,0-1 0,1-2-1,4-14-581,0 0 0,-2 0 0,0 0 0,-1 0 0,0-1 0,-1-22 0,-1 2-1416,-10-73-1,5 89-42,-12-40 0,-9-13-3323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5:09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5521,'0'0'6203,"30"-6"-5199,97-11-102,-121 16-845,-1 1 0,1 0 0,0 0 0,-1 0 1,1 1-1,-1 0 0,1 0 0,-1 0 0,0 1 1,1 0-1,-1 0 0,0 0 0,0 1 1,0 0-1,-1 0 0,1 0 0,4 4 0,10 6 116,2 0 94,0 2 0,0 0 0,29 28 0,-44-36-140,1 0-1,-1 0 0,-1 1 1,1 0-1,-1 0 0,0 0 1,-1 0-1,0 1 0,0 0 1,-1 0-1,0 0 0,-1 0 1,2 11-1,-2-9-22,-1 0 0,0 0 0,0 0-1,-1 0 1,-1 0 0,0 0 0,0 0 0,-1 0 0,-1 0-1,0-1 1,0 1 0,-1-1 0,-10 20 0,2-14-19,0 1 1,-2-2-1,0 0 1,0-1-1,-2 0 1,-30 21-1,-113 58 526,92-57-207,65-35-397,-35 23 125,35-23-142,1 0 0,-1 0-1,1 1 1,-1-1 0,1 1-1,0-1 1,0 1 0,-1-1 0,1 1-1,0 0 1,0-1 0,1 1-1,-1 0 1,0 0 0,1 0-1,-1-1 1,0 5 0,2-5-21,-1-1 0,1 1 0,-1 0 0,1-1 0,0 1 0,-1-1 0,1 1 0,0-1 0,0 0 1,-1 1-1,1-1 0,0 0 0,0 1 0,0-1 0,-1 0 0,1 0 0,0 0 0,0 0 0,0 0 0,1 0 0,27 3-509,-26-3 433,116 1-6245,-56-1-1240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5:1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46 4729,'0'0'5429,"-3"-5"-4845,-18-24 164,13 21-270,7 5 2401,16 2-1575,-13 1-1369,10 1 64,1 1 1,0 0-1,0 0 1,-1 1-1,0 1 0,0 0 1,0 1-1,14 8 1,3 0-3,67 23 18,200 47-1,-188-63 23,1-5-1,1-4 0,134-5 1,-227-5-44,-12-1 5,0 0 0,1 0 0,-1 0 0,0 0 0,0-1 1,0 0-1,0 0 0,0 0 0,0 0 0,0-1 0,5-3 0,-6 3-4,0 0-1,0 1 1,0-1-1,0 1 1,0 0-1,0 0 1,1 0-1,-1 0 1,0 1-1,1 0 0,-1 0 1,1 0-1,-1 0 1,0 1-1,1-1 1,-1 1-1,0 0 1,0 1-1,0-1 0,0 1 1,7 3-1,3 4-36,0 0 0,-1 1 0,0 1 0,17 16 0,6 7-115,-5-11 132,0-1 0,2-2 0,0-1 1,1-1-1,1-2 0,1-2 0,0-1 0,1-2 0,0-1 1,46 6-1,40-2 88,223-2 0,-340-12-63,81-5 277,-1-3 1,153-35 0,-183 31 218,-6 5 26,-1 2-1,87 2 1,-103 3-458,-20 0-50,1 0 1,-1 1 0,0 1-1,0 0 1,0 1 0,-1 0 0,1 1-1,-1 1 1,0-1 0,19 12-1,-30-15-139,1-1-1,-1 1 1,0 0 0,0 0-1,0 0 1,0 0-1,0 0 1,0 0-1,-1 0 1,1 1-1,0-1 1,0 0 0,-1 0-1,1 1 1,-1-1-1,1 0 1,-1 1-1,1-1 1,-1 0-1,0 1 1,0-1 0,0 1-1,0-1 1,0 1-1,0-1 1,0 2-1,0-1-578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1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3169,'0'0'6177,"0"-6"-5157,0-34 2752,14 40-3530,36-2-182,-26 1-34,0 0-1,44 6 0,-60-2-13,0 0 0,0 1 0,0 0-1,-1 0 1,1 1 0,-1 0-1,0 0 1,-1 1 0,1-1-1,-1 2 1,0-1 0,7 11-1,-4-5 38,-1 0 0,0 1 0,-1-1 0,-1 1-1,0 1 1,0-1 0,-2 1 0,5 18-1,-4-3 30,-1 1 0,-1 0-1,-2 31 1,-3 50 91,0-40 110,2 0 0,12 75 0,21 146 165,-10-80-339,-14-151-58,3-2 1,3 1-1,28 71 0,-34-103-39,-8-22-2,1 1 0,1 0 0,-1-1 0,1 1 0,0-1 0,1 0 0,7 11 0,-9-16 9,-1 0-1,1 0 1,0 0 0,0 0-1,0 0 1,0-1-1,0 1 1,0-1-1,0 1 1,0-1 0,0 0-1,0 1 1,0-1-1,0 0 1,0-1-1,3 1 1,-1-1 4,1 1 1,-1-1 0,0 0-1,0 0 1,-1 0-1,1 0 1,6-3-1,1-5-8,-1-1 0,1 0-1,-1 0 1,-1-1 0,0 0-1,-1 0 1,11-19 0,-13 19-31,-1 1 0,0-1 0,0 0 0,-1 0 0,-1 0 0,0-1 1,0 0-1,-1 1 0,-1-1 0,0 0 0,-1-14 0,0 26-65,-2 0 79,0 0-1,-1 1 1,1-1 0,0 1 0,-1 0 0,1 0 0,0 0 0,0 0 0,0 0 0,0 0-1,0 0 1,0 1 0,0-1 0,0 1 0,1-1 0,-1 1 0,0 0 0,1-1-1,-1 1 1,1 0 0,-2 4 0,-3 5-33,0 1 1,-7 23-1,8-21 30,-4 12 39,2-1 1,1 1 0,1 1 0,2-1 0,-1 31-1,7 135 271,3-147-167,1-1 0,2 0-1,17 49 1,-10-38 39,12 74 1,-18-30-26,-5 1 0,-8 120 0,2-198-139,-1 0 0,-1 0 1,-1-1-1,-1 1 0,-1-1 1,-1 0-1,-1-1 0,-1 1 1,0-2-1,-2 1 0,0-1 1,-1-1-1,-1 0 0,-1-1 1,0 0-1,-1-1 0,-1-1 1,-21 17-1,32-28 32,0-1 1,0 1-1,0-1 0,0 0 0,-1 0 0,1 0 1,-1-1-1,0 0 0,0 0 0,0 0 1,0-1-1,0 0 0,0 0 0,0-1 1,0 1-1,0-2 0,0 1 0,0 0 1,0-1-1,-1 0 0,1-1 0,1 1 0,-1-1 1,-7-3-1,-14-7 31,0 2 1,-1 0-1,-1 2 0,-45-8 0,73 16-114,1 0 1,-1 0-1,1 0 0,-1 0 0,1 0 0,0-1 0,-1 1 0,1 0 0,-1 0 0,1-1 0,0 1 1,-1 0-1,1-1 0,0 1 0,-1 0 0,1-1 0,0 1 0,0 0 0,-1-1 0,1 1 0,0-1 1,0 1-1,0 0 0,-1-1 0,1 1 0,0-1 0,0 1 0,0-1 0,0 1 0,0-1 0,0 1 0,0 0 1,0-1-1,0 1 0,0-1 0,0 1 0,0-1 0,0 1 0,1-1 0,-1 0 0,0-5-1570,0-7-2903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1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 7458,'0'0'5918,"-4"-1"-5312,-13-5 20,22 6 2169,31 2-2514,87 15-117,157 3 1,126-22 1178,-326 0-901,91-4 302,76-1-890,-254-13-4776,1 8 330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11 465 2561,'0'0'12701,"7"-9"-11714,17-29-526,-24 39-456,0-1 0,0 0 0,0 0 0,0 0 0,0 0 0,0 0-1,0 0 1,0 0 0,0 0 0,1 0 0,-1 0 0,0 0 0,0 0 0,0 1-1,0-1 1,0 0 0,0 0 0,0 0 0,0 0 0,0 0 0,0 0 0,0 0-1,0 0 1,0 0 0,0 0 0,0 0 0,0 0 0,0 0 0,0 0 0,0 0 0,1 0-1,-1 0 1,0 0 0,0 0 0,0 0 0,0 0 0,0 0 0,0 0 0,0 1-1,0-1 1,0 0 0,0-1 0,0 1 0,1 0 0,-1 0 0,0 0 0,0 0 0,0 0-1,0 0 1,0 0 0,0 0 0,0 0 0,0 0 0,0 0 0,0 0 0,0 0-1,0 0 1,0 0 0,0 0 0,1 0 0,-1 0 0,0 13 163,-5 13 69,-32 111 191,35-141-110,1-16-325,1 11-44,0 1 0,1 0 0,0 0-1,3-10 1,42-94-351,-25 66-257,16-55 0,-26 61 213,-2 7 134,0 0-1,3 1 0,0 0 1,22-39-1,-33 70 317,-1-1 0,1 1 0,0 0 1,-1 0-1,1 0 0,0 0 0,0 0 0,0-1 0,0 2 0,0-1 0,0 0 0,0 0 0,0 0 0,0 0 0,0 1 0,0-1 0,0 0 0,1 1 0,-1-1 0,0 1 0,1 0 0,1-1 0,-2 1 6,0 1 0,0-1-1,0 1 1,0-1 0,0 1-1,0-1 1,0 1 0,0 0-1,0-1 1,0 1 0,0 0 0,0 0-1,0 0 1,-1 0 0,1 0-1,0 0 1,-1 0 0,1 0-1,0 2 1,4 8 64,-1 0 1,0 0-1,3 21 1,-6-29-74,21 126 452,17 69 804,-3-54-836,-35-143-464,-1 0 0,0 0 0,0 0 0,1 0 1,-1-1-1,0 1 0,0 0 0,0 0 0,0 0 0,0 0 0,0 0 0,0 0 1,0 0-1,-1 0 0,1 0 0,0 0 0,0-1 0,-1 3 0,-12 1-1799,9-3 1272,-15 3-4034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1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10306,'0'0'6275,"8"2"-5692,22 9-308,0 0 0,-1 2 1,31 19-1,0-1-136,-13-9 105,-1 2 0,-1 2-1,-1 2 1,55 47 0,-93-69-240,1-1 0,-1 2 0,-1-1 0,1 1 0,-1 0 0,-1 0 0,1 0 0,-1 1 0,0 0 0,-1 0 1,0 0-1,0 0 0,0 0 0,-1 0 0,-1 1 0,1-1 0,-2 1 0,1-1 0,-1 1 0,0 0 0,-1-1 0,-2 13 0,2-17-2,-1 0 0,0-1-1,0 1 1,-1 0 0,1-1 0,-1 1 0,0-1-1,0 0 1,0 0 0,0 0 0,-1 0-1,-4 3 1,-52 31 58,48-31-69,-24 14 28,-1-1 1,-47 16-1,62-28-32,0-1 0,0 0 1,0-2-1,-1-1 0,-38 1 0,59-4 15,1-1 1,-1 1-1,0-1 0,0 1 1,1-1-1,-1 0 0,1 0 0,-1 0 1,0 0-1,1 0 0,-1 0 1,1 0-1,0 0 0,-1-1 1,1 1-1,0 0 0,0-1 1,0 1-1,0-1 0,0 1 1,0-1-1,0 0 0,1 1 1,-1-1-1,1 0 0,-1 0 1,0-2-1,-2-10 15,-1-1 0,-1-21 0,2 17-12,-3-16 16,-6-30 249,3-1-1,-1-74 1,10 115-74,-1 15-94,0 1 0,1 0 0,0-1 0,1 1-1,0 0 1,0-1 0,1 1 0,1 0 0,-1 0 0,1 0-1,1 1 1,5-12 0,21-20 159,-28 39-602,-1-1-1,1 1 1,0-1-1,0 1 0,0-1 1,0 1-1,0 0 0,0 0 1,0 0-1,0 0 0,1 1 1,-1-1-1,0 0 0,1 1 1,-1 0-1,4-1 0,-6 1 335,18-3-4368,-4 1-5457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0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0 395 10898,'0'0'4289,"44"-186"-3585,-26 138-360,1 2-95,0 9-201,-1 11-96,14 0-561,-14 12-1135,7 3-3609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1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338 104 9978,'0'0'5179,"-29"-3"-4749,-93-4 93,118 6-471,-1 1 1,1 0-1,-1 0 1,1 0-1,-1 0 0,1 1 1,0 0-1,-1 0 0,1 0 1,0 0-1,-1 1 1,1-1-1,0 1 0,0 0 1,1 0-1,-1 1 0,0-1 1,1 1-1,-1 0 1,1 0-1,0 0 0,0 0 1,0 1-1,0-1 0,1 1 1,-4 5-1,1-1 73,-5 8-5,1 0-1,0 1 0,1 0 1,1 0-1,1 1 1,1 0-1,0 0 1,-2 21-1,2-2-103,2-1 0,1 1 0,4 44 0,-1-75-31,-1 0 0,1-1 0,0 1 0,0 0 0,1-1 0,0 1 0,0-1 0,0 1 0,0-1 0,1 0 0,0 0 0,0 0 0,0-1 0,1 1 0,0-1 0,0 1 0,0-1 0,0-1 0,1 1 0,-1 0 0,1-1 0,0 0 0,0 0 0,0-1 0,0 1 0,1-1 0,-1 0 0,10 2 0,11 1-216,0-1 1,0-1 0,1-1-1,49-3 1,-65 1 110,7-1-119,-1-1 1,0-1-1,0 0 0,0-2 1,-1 1-1,1-2 0,-1 0 0,-1-2 1,1 1-1,28-20 0,-31 18 211,-1-1-1,0 0 1,0 0-1,-1-1 1,0-1-1,-1 0 1,0 0-1,-1-1 1,-1 0-1,0 0 0,-1-1 1,8-20-1,-2-19 914,-12 49-739,-2 45-181,0-14 72,1 1 0,5 27 1,-4-45 14,1-1 0,1 0 0,-1 0 0,1 0 0,1-1 0,-1 1 0,2-1 0,-1 0 1,11 15-1,-7-14 31,-1-1 1,1 0 0,1 0-1,-1-1 1,1 0 0,0-1-1,1 1 1,0-2-1,0 1 1,0-2 0,1 1-1,-1-1 1,1-1 0,20 4-1,6-2 282,0-1-1,1-2 1,41-4-1,-69 2-291,-1-1-1,1-1 1,-1 0-1,0 0 0,1 0 1,-1-2-1,0 1 1,-1-1-1,1 0 1,-1-1-1,1 0 0,-1 0 1,-1 0-1,1-1 1,-1-1-1,0 1 1,0-1-1,-1 0 0,0-1 1,0 0-1,-1 0 1,6-11-1,-2 1 56,0 0 0,-1-1-1,-1 0 1,-1-1 0,-1 0 0,-1 0-1,0 0 1,-1 0 0,-1-32 0,-1 40-108,-1 0 0,0 1 0,-1-1 1,0 0-1,-1 1 0,0-1 0,-1 1 1,-1 0-1,1-1 0,-2 2 0,1-1 1,-2 0-1,1 1 0,-2 0 0,-8-11 1,1 5-40,0 1 0,-1 1 0,-1 0 0,0 1 0,-1 1 0,-1 1 0,0 0 1,0 1-1,-30-11 0,21 11-80,1 2-1,-2 1 1,1 1-1,-1 2 1,1 0 0,-43 1-1,-34 3-470,102 0 530,0 0 0,1 0 0,-1 0-1,0 0 1,1 0 0,-1 0 0,0 1 0,1-1 0,-1 1 0,1-1 0,-1 1 0,0 0 0,1 0 0,0 0 0,-1-1 0,1 1 0,0 1 0,-1-1 0,1 0 0,0 0 0,-2 2 0,2 0-78,0-1 0,0 1 0,0-1-1,0 1 1,0-1 0,0 1 0,1-1 0,-1 1 0,1 0 0,0-1 0,0 1 0,0 3 0,1 3-358,1 1 1,-1-1-1,2 0 0,-1 0 1,1 0-1,7 13 0,14 18-2395,1-3-2021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1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8938,'0'0'4617,"43"177"-4353,-24-116 296,0 1-160,-7-1 128,7-10-344,-7-5 8,1-9 8,-1-14-104,-6-6-96,-6-11-192,7-6-464,-1-3-576,-6-17-4097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1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39 592,'0'0'9517,"19"-6"-9168,62-21 73,-74 25-324,0 1 0,1-1-1,-1 2 1,1-1 0,-1 1 0,1 0 0,-1 1 0,1-1 0,-1 2 0,1-1 0,-1 1 0,0 0 0,0 0 0,8 4 0,3 4 212,-1 0-1,0 0 1,24 21 0,-22-16-48,11 7 377,-1 2 0,-1 0 0,39 47 0,-58-60-553,-1-1 0,0 1-1,-1 0 1,-1 0 0,1 1 0,-2 0 0,1 0 0,-2 0 0,0 1-1,0 0 1,-1 0 0,-1 0 0,2 22 0,-4-33-77,-1 1-1,1-1 1,0 1 0,-1-1 0,1 1 0,-1-1 0,0 0-1,0 1 1,0-1 0,0 0 0,0 0 0,-1 1-1,1-1 1,-1 0 0,1 0 0,-3 2 0,-1 0 5,0 0 0,1 0 0,-1-1 0,-1 0 1,1 0-1,-9 4 0,-6 0 26,0 0 1,0-1-1,-21 2 1,-16 1 19,34-6-55,1 1 0,-1 0 1,1 2-1,-33 12 0,54-18-81,0 1-1,0-1 1,1 0-1,-1 1 1,0-1-1,0 0 1,0 1-1,0-1 1,1 1-1,-1 0 0,0-1 1,0 1-1,1-1 1,-1 1-1,0 0 1,1 0-1,-1-1 1,1 1-1,-1 1 1,1-1-4,0-1 0,1 1 0,-1-1 1,0 0-1,1 1 0,-1-1 0,1 0 0,-1 1 1,1-1-1,-1 0 0,1 1 0,-1-1 0,1 0 0,-1 0 1,1 0-1,-1 1 0,1-1 0,-1 0 0,1 0 1,0 0-1,-1 0 0,2 0 0,43 2-4852,-41-2 3823,22 0-6005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18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6225,'0'0'5598,"8"29"-4649,28 96-333,-12-47 484,3 0-1,45 89 0,-46-114-933,36 51 0,-60-101-250,-1 0 0,1-1 0,0 0 0,0 1 0,0-1 0,0 0-1,1 0 1,-1 0 0,1 0 0,-1-1 0,1 1 0,-1-1 0,6 3-1,25 0-3634,-15-4-1473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1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8482,'0'0'3949,"-4"23"-3561,-28 149 271,27-129-478,3 67 1,2-90-144,0-13 11,0 0 0,1-1-1,-1 1 1,2-1 0,-1 1 0,1-1 0,0 0 0,0 1 0,1-1-1,-1 0 1,1 0 0,7 10 0,-4-9 13,0-1-1,0 1 1,1-1 0,0 0 0,0 0-1,0-1 1,1 0 0,-1-1 0,11 5-1,-2-2 135,0 0 0,1-1 0,0-1 0,1-1 0,-1-1 0,1 0 1,-1-1-1,1-1 0,0-1 0,0 0 0,32-5 0,-46 4-110,0 0-1,0 0 1,0-1 0,-1 1 0,1-1 0,0 0-1,-1 0 1,0 0 0,1 0 0,-1 0 0,0-1 0,0 0-1,0 1 1,-1-1 0,1 0 0,0-1 0,-1 1-1,0 0 1,0-1 0,0 1 0,0-1 0,-1 1-1,3-8 1,-1-3 128,0 0 0,-1-1 0,0 0-1,-1 1 1,-2-16 0,2 26-204,-2-1 0,1 0 0,0 1 1,-1-1-1,0 0 0,0 1 0,0-1 0,-1 1 0,0-1 1,0 1-1,0 0 0,0 0 0,0 0 0,-1 0 1,0 0-1,0 0 0,-6-5 0,3 4-4,0 1 0,0 0 1,0 0-1,-1 0 0,0 1 0,1 0 0,-1 0 0,-1 1 0,1 0 0,-13-2 0,-6-1-148,-1 2-1,0 0 0,1 2 0,-1 1 0,0 1 1,0 1-1,1 2 0,-1 0 0,-28 10 0,45-11-236,0 1-1,1 0 1,-1 0 0,1 1-1,0 1 1,-11 7-1,16-9-378,0 0-1,0 0 1,0 0 0,0 1-1,1 0 1,-1-1-1,-4 11 1,0 9-7038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1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7 200 3673,'0'0'9254,"1"30"-8645,-1 11-410,0-6-32,1 0 0,2 0 0,7 35 0,-8-56-49,2-1 0,0 1 0,0-1-1,1 0 1,1 0 0,0 0 0,1-1 0,0 0 0,1 0 0,0-1-1,1 0 1,11 11 0,-12-14 5,1 0-1,1-1 1,-1 0 0,1 0-1,1-1 1,-1-1-1,1 1 1,0-2 0,0 1-1,0-2 1,1 1 0,0-2-1,-1 0 1,19 2-1,-15-3 18,1-1-1,0-1 0,-1 0 0,1-1 0,-1 0 0,1-1 0,-1-1 0,0-1 0,0 0 0,-1-1 1,1 0-1,15-11 0,-19 10-35,-1 0 0,0-1 1,-1 0-1,0 0 0,0-1 0,-1 0 1,0-1-1,0 0 0,-1 0 1,-1-1-1,0 0 0,0 0 0,-1 0 1,0-1-1,5-20 0,-5 14-7,-2 1 0,0-1 0,-1 1 1,0-1-1,-2 0 0,0 0 0,-1 0 0,0 1 0,-6-22 0,4 26-89,-2-1 1,0 0-1,0 1 0,-1 0 0,-1 0 0,0 0 1,-1 1-1,0 0 0,-1 1 0,0 0 1,-17-16-1,14 17-85,0 1-1,-1 0 1,0 0 0,0 1 0,-1 1-1,0 0 1,0 1 0,-1 0 0,0 1-1,-29-5 1,-5 2-1496,-101-1-1,113 8 532,-83-3-4974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9794,'0'0'6255,"0"14"-5622,0 29-198,1 50-103,-4 1 1,-20 125 0,1-125-450,-6 32-691,25-106-353,1 0 1,0-1-1,2 1 0,2 26 0,3-24-5704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10898,'0'0'4519,"4"30"-3913,2 4-436,0 10-9,-1-1 0,-1 54 0,-4-43-75,1 14 15,-12 107 0,9-167-551,-3 33 1418,3-12-7102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9010,'0'0'5673,"161"0"-5345,-111 0 232,13 0-104,-1 0 137,-12 0-585,0 0-16,-13-5-104,-6-4-945,-12 3-2167,-1 1-6875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7882,'0'0'4526,"13"27"-4069,79 168 406,-73-161-721,1-2 1,1 0-1,2-1 0,1-2 0,1 0 0,48 41 0,-65-63-110,0 0 0,1-1 0,-1 0 0,1 0-1,0-1 1,10 4 0,22 2-1161,-36-11 496,0 0 0,0 0 0,0 0 0,-1 0 0,1-1 0,7-1 0,12-8-5360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6793,'0'0'6983,"-1"21"-6040,-9 142 133,9-3-537,1-93-436,5-6-1,-4-57-182,0-1 1,-1 1-1,1-1 1,1 1-1,-1-1 0,0 0 1,1 1-1,-1-1 1,1 0-1,0 0 1,0 0-1,1 0 1,-1-1-1,0 1 0,4 2 1,0-1-336,0-1 0,0-1 0,0 1-1,0-1 1,1 0 0,10 2 0,13-3-3119</inkml:trace>
  <inkml:trace contextRef="#ctx0" brushRef="#br0" timeOffset="1">636 132 10474,'0'0'3769,"32"171"-2801,-26-122-752,6 2 64,1-2-272,-7-3 120,-6-6-128,6-9 0,-6-5 128,0-9-120,0-5-8,-6-10-448,-7-2-648,7 0-2777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5 360,'0'0'6624,"28"-1"-4703,88-2-117,-111 2-1647,1 1 0,-1 1 1,0-1-1,1 1 0,-1 0 0,0 0 1,6 2-1,-10-3-100,0 1-1,0 0 1,0 0 0,0-1 0,0 1 0,0 0-1,0 0 1,0 0 0,0 0 0,0 0 0,0 0 0,0 1-1,-1-1 1,2 2 0,3 5 196,1 3-89,-1 0 0,0 0 0,0 0-1,-1 0 1,-1 1 0,0-1 0,0 1-1,-1 0 1,0 13 0,1 22 23,-5 47-1,0-27 157,2-41-77,-1-12 33,1 1-1,1-1 1,0 0-1,4 16 1,-4-24-245,1-1 0,0 0 1,0 0-1,1 0 0,-1 0 1,1-1-1,0 1 0,1-1 1,-1 1-1,1-1 0,0 0 1,-1 0-1,2-1 0,4 4 1,3 1-5,1 0 0,0-1 0,1-1 0,-1 0 0,1-1 0,0 0 1,0-1-1,27 4 0,10-2 8,57 0 0,-99-6-48,129 1-1079,-138-2 990,1 1 0,-1 0 0,1 0 0,-1 0 1,0 0-1,1-1 0,-1 1 0,0 0 0,1-1 1,-1 1-1,0 0 0,1 0 0,-1-1 0,0 1 0,1-1 1,-1 1-1,0 0 0,0-1 0,1 1 0,-1-1 0,0 1 1,0 0-1,0-1 0,0 1 0,0-1 0,0 1 1,1-1-1,-1 1 0,0 0 0,0-1 0,-1 0 0,1-20-2069,0 13 473,0-12-3398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8906,'0'0'6817,"156"-5"-6393,-131 2-135,0 3-241,-13 0-48,-6-6-225,-6 3-975,0-3-2048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5553,'0'0'7882,"181"-3"-7562,-125 11-176,0 10-48,0-4-192,13 6-88,-13-6-1416,-19-5-2697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5033,'0'0'3501,"0"24"-2906,0 149 428,0 158 2915,0-330-3345,0-3-498,-1-16-56,-1 1 0,-5-21 1,-3-22-26,8 40 58,1-1 0,0 0 0,6-39 0,-3 50-47,0 1-1,1-1 1,0 1 0,0-1 0,1 1-1,1 0 1,-1 1 0,1-1 0,1 1-1,9-12 1,6-4-340,33-30 1,-43 45 195,0 0 1,0 0-1,0 2 1,1-1-1,22-9 1,-31 16 109,0 0 1,-1 0 0,1 0-1,0 0 1,0 1 0,0-1-1,0 1 1,0 0 0,5 0-1,-7 0 5,0 0 1,0 0-1,-1 1 0,1-1 0,0 0 1,0 1-1,0-1 0,0 0 0,0 1 1,0 0-1,-1-1 0,1 1 0,0-1 1,0 1-1,-1 0 0,1-1 0,0 1 1,-1 0-1,2 1 0,-1 3-1,1 0 0,-1 1 0,0-1 0,0 0 0,0 0 0,-1 0 0,0 0 0,-1 9 0,1-2 23,0 12 7,-1 0 0,0 0 0,-2-1 0,-1 1 0,-1-1 0,-12 34 0,9-34 47,2 1 0,0-1 1,2 2-1,1-1 0,-1 47 0,4-70-69,0 0 0,0 0 0,0 1 0,0-1 0,0 0 0,1 0 0,-1 0 0,0 0-1,1 1 1,-1-1 0,1 0 0,-1 0 0,1 0 0,-1 0 0,1 0 0,0 0 0,0 0-1,-1-1 1,1 1 0,0 0 0,0 0 0,0 0 0,0-1 0,0 1 0,0-1 0,0 1-1,0-1 1,0 1 0,0-1 0,1 1 0,0-1 0,5 1-13,-1 0 0,1 0 1,0-1-1,10-1 0,-2 1-54,-1 0-406,-1-1 0,1 0-1,-1 0 1,1-2-1,-1 0 1,0 0-1,0-1 1,0-1 0,0 0-1,-1-1 1,17-10-1,15-8-3639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113 129 9154,'0'0'1842,"-6"18"-1677,-81 309 3025,81-300-3015,1 0-1,1 0 0,1 0 1,1 32-1,2-58-158,0 0-1,0 0 0,0 0 0,0 0 1,0-1-1,1 1 0,-1 0 0,0 0 1,0 0-1,0-1 0,1 1 0,-1 0 1,0 0-1,1-1 0,-1 1 0,1 0 1,-1 0-1,1-1 0,-1 1 0,1-1 1,0 1-1,-1 0 0,1-1 0,-1 1 1,1-1-1,0 0 0,0 1 0,-1-1 1,1 1-1,0-1 0,0 0 0,0 0 1,-1 1-1,1-1 0,0 0 0,0 0 1,0 0-1,0 0 0,-1 0 1,1 0-1,0 0 0,0 0 0,0 0 1,1-1-1,1 0-1,-1 1 1,1-1-1,0 0 0,-1 0 1,1 0-1,-1 0 0,1-1 1,-1 1-1,0 0 1,1-1-1,-1 0 0,3-2 1,-1-2-6,0-1 0,-1 1 0,0-1 0,0 1-1,0-1 1,0 0 0,-1 0 0,2-14 0,5-61-89,-10-222-3253,-3 122 845,4 180 2828,-2 8 8,-5 26 554,1 0 1,2 0-1,0 52 1,3-50-681,1-25-149,-3 49 741,6 82 0,-3-138-781,0-1 0,0 1-1,0 0 1,0-1 0,0 1 0,1-1 0,-1 1 0,1-1-1,-1 1 1,1-1 0,-1 0 0,1 1 0,0-1 0,0 0-1,-1 1 1,1-1 0,0 0 0,0 0 0,0 0 0,1 1-1,-1-1 1,0 0 0,0-1 0,0 1 0,1 0 0,-1 0-1,1-1 1,-1 1 0,0 0 0,1-1 0,-1 1 0,1-1-1,-1 0 1,1 0 0,0 1 0,-1-1 0,1 0 0,-1 0-1,1 0 1,1-1 0,1 0 38,1 0 0,-1 0-1,1-1 1,-1 0 0,0 1-1,0-2 1,0 1 0,0 0 0,0-1-1,0 0 1,-1 1 0,6-6 0,164-156 446,-45 47-690,-121 110 134,-6 5 18,0 1 0,0 0 0,0-1-1,0 1 1,0 0 0,1 0 0,-1 0 0,0 0 0,1 0 0,-1 0 0,0 1-1,1-1 1,-1 0 0,1 1 0,-1-1 0,1 1 0,0-1 0,1 1 0,-5 24-415,-8 15 419,-15 41-1,15-55 36,2 0 0,1 0 0,1 1 0,1 0 0,-3 42 0,8-58-9,0-3-8,-1 0 1,2 1-1,-1-1 1,1 0-1,0 0 1,3 8-1,-3-13 3,0 0 1,0 0-1,0-1 0,0 1 0,0 0 0,0 0 0,1-1 0,-1 1 0,1-1 1,-1 1-1,1-1 0,0 0 0,-1 0 0,1 1 0,0-1 0,0-1 1,0 1-1,0 0 0,0 0 0,0-1 0,0 1 0,0-1 0,0 1 0,3-1 1,4 1-2,0 0 1,0-1-1,0 0 1,0-1 0,0 0-1,0-1 1,0 1 0,0-2-1,0 1 1,0-1-1,-1-1 1,0 1 0,1-1-1,-2-1 1,1 0 0,0 0-1,-1 0 1,11-11-1,5-6-10,-2-1-1,0-1 1,-2-1-1,18-28 0,-18 22 13,-2 0-1,0-1 1,-2-1-1,-2-1 1,11-40-1,-65 136-345,30-38 345,1 0 1,0 0 0,2 1 0,2 1 0,0-1-1,1 1 1,1 0 0,2 0 0,1 29 0,1-51 0,0 0 0,0 0 1,1 0-1,-1 0 0,1-1 1,0 1-1,1 0 1,-1 0-1,0-1 0,1 1 1,0-1-1,0 0 1,0 1-1,0-1 0,5 5 1,-2-3-3,1 0 0,-1-1 0,1 0 0,0 0 1,0 0-1,0-1 0,0 1 0,8 1 0,12 4 25,1-2 0,-1-1 0,43 4 0,-53-8 12,221 22 118,-152-16-234,-86-8-24,1-1 1,0 1-1,0 0 0,0 0 1,0 0-1,0 0 1,0-1-1,-1 1 1,1 0-1,0 0 1,0 0-1,0-1 0,0 1 1,0 0-1,0 0 1,0-1-1,0 1 1,0 0-1,0 0 1,0 0-1,0-1 0,0 1 1,0 0-1,0 0 1,0 0-1,0-1 1,0 1-1,0 0 1,1 0-1,-1 0 0,0-1 1,0 1-1,0 0 1,0 0-1,0 0 1,0-1-1,1 1 0,-1 0 1,0 0-1,0 0 1,0 0-1,0 0 1,1 0-1,-1-1 1,0 1-1,0 0 0,0 0 1,1 0-1,-1 0 1,0 0-1,0 0 1,1 0-1,-1 0 1,0 0-1,0 0 0,0 0 1,1 0-1,-1 0 1,0 0-1,-2-4-378,-10-14-4624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4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3649,'0'0'11370,"75"-8"-10882,-63 8-440,0-3 72,-12 0-120,0-3-456,-24 3-2280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9234,'0'0'6205,"15"-1"-5959,44-2-148,62 7 1,299-1-2761,-369-12 2363,-43 7 425,1 0 1,0 0-1,16 0 1,-24 4-76,0-1 0,1 1 1,-1 0-1,0 0 0,0 0 0,-1 0 0,1 1 1,0-1-1,-1 0 0,1 0 0,-1 0 0,0 1 1,1-1-1,-1 3 0,1 6 94,17 126 1065,-17-124-1275,3 19 1019,-2-30-446,-2-20-373,-4-77-451,2 53-21,3-65-1,0 103 326,-1-1-1,1 1 0,0 0 0,1 0 0,-1 0 0,1 0 0,0 0 1,0 0-1,0 1 0,0-1 0,1 1 0,0-1 0,-1 1 0,1 0 1,0 0-1,1 0 0,-1 0 0,0 1 0,1-1 0,-1 1 0,1 0 1,0 0-1,0 0 0,0 1 0,0-1 0,0 1 0,0 0 0,6-1 1,4-1-12,0 1 0,1 1 1,0 0-1,-1 1 1,1 0-1,-1 1 1,16 3-1,-20-2-2,1 1 0,-1 0 0,0 1 1,0 0-1,0 0 0,0 1 0,-1 0 0,0 1 0,0 0 0,0 0 0,-1 1 1,0 0-1,0 1 0,-1 0 0,1 0 0,-2 0 0,1 1 0,5 12 1,-3-5 92,-1 0 0,-1 0 0,-1 1 0,0 1 0,-1-1 0,-1 1 0,0 0 0,-2-1 0,1 38 0,-3-43 116,1 1-17,-1 0 0,-1-1-1,0 1 1,-5 21 0,5-30-147,-1-1 0,1 1 0,-1-1 1,1 1-1,-1-1 0,0 1 1,-1-1-1,1 0 0,0 0 0,-1 0 1,0 0-1,0-1 0,0 1 1,0-1-1,0 0 0,0 1 0,0-1 1,-1-1-1,-5 3 0,-7 1 40,0-1 0,0-1-1,-1 0 1,1-2-1,-1 0 1,1 0 0,-30-4-1,-7 1-19,-43-1-1675,93 3 33,7 0-737,11 0-2229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10058,'0'0'2346,"7"23"-1926,1-2-312,-2-5-43,-1 0 0,0 1 0,-1 0 0,-1 0 0,0 0 0,0 30 0,-4-10 1,0-20-20,1 1-1,0-1 1,2 1 0,5 29-1,-6-42-42,1 0 0,0 0-1,0 0 1,0 0 0,1-1-1,0 1 1,0-1 0,0 1-1,0-1 1,0 0 0,1 0-1,0-1 1,0 1 0,0-1-1,0 1 1,1-1 0,-1-1 0,1 1-1,9 3 1,3 0-301,0-2 0,0 0-1,0 0 1,1-2 0,0 0 0,-1-1 0,26-3 0,-18 2-368,53-1-2768,-4-3-2424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3:2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4 229 9946,'0'0'6341,"0"6"-6044,-2 53 524,1-24-453,0 1 0,7 52 0,-5-81-330,1 1 1,0-1-1,0 0 0,0 0 0,1-1 0,0 1 0,1 0 0,-1-1 1,1 0-1,0 0 0,1 0 0,-1 0 0,1-1 0,0 1 0,1-1 0,-1-1 1,1 1-1,0-1 0,0 0 0,1 0 0,-1-1 0,1 0 0,0 0 1,13 4-1,8 0 145,1-2 0,-1-1 1,1-1-1,53-2 0,-77-1-182,4 0 12,0 0-1,0-1 0,1 0 0,-1 0 0,-1-1 0,1 0 1,0-1-1,0 0 0,-1 0 0,1-1 0,14-9 0,-17 9 1,0-1-1,0 0 0,-1-1 0,0 1 0,0-1 0,0 0 0,-1 0 0,1-1 1,-2 0-1,1 1 0,-1-1 0,0 0 0,0 0 0,2-12 0,1-12 43,-1 0 0,-2 0-1,-1-1 1,-2 0 0,-6-51-1,5 67-69,-1 1-1,-1 0 0,-1 0 0,0 0 1,0 0-1,-2 0 0,0 1 0,-1 0 0,0 0 1,-1 1-1,-18-24 0,21 33-37,1 0 0,0 1 0,-1-1 0,1 1 0,-1 0 1,0 1-1,0-1 0,0 1 0,-1 0 0,1 0 0,-1 1 0,1-1 0,-1 1 0,1 0 0,-1 1 0,1-1 0,-9 2 0,7-1-289,1 1-1,0 0 1,0 0-1,0 0 0,0 1 1,0 0-1,0 0 0,0 1 1,0 0-1,1 0 1,0 0-1,-1 0 0,1 1 1,0 0-1,-8 8 0,0 4-1152,1-1 0,0 1 0,-10 20 0,6 6-2848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6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200 221 8250,'0'0'1991,"-24"25"-1512,-77 87 286,93-103-650,0 1 1,1 0-1,0 0 0,1 1 0,0 0 0,0 0 0,1 1 1,1-1-1,0 1 0,1 0 0,0 0 0,0 0 1,2 1-1,-1-1 0,1 13 0,1-20-58,0-1 0,0 1 0,0-1 0,1 0 0,-1 1 0,1-1 0,0 1-1,0-1 1,1 0 0,-1 0 0,1 0 0,0 0 0,0 0 0,0 0 0,1 0 0,4 6 0,-2-5 14,0-1 0,0 0 1,0 0-1,0 0 0,1-1 1,0 0-1,0 0 0,0 0 1,0-1-1,9 3 0,4 0 136,0-2-1,1 0 0,0-1 0,-1-1 0,1-1 0,34-4 1,-48 3-90,1 0 1,-1 0 0,0-1 0,0 1 0,0-1 0,-1-1 0,1 1 0,0-1 0,-1 0 0,1 0 0,-1-1 0,0 0 0,0 0 0,-1 0 0,1 0 0,-1-1 0,0 1 0,0-1 0,0 0 0,-1-1 0,1 1 0,-1 0 0,-1-1 0,1 0-1,-1 0 1,3-9 0,1-12 213,-1-1-1,-2 1 0,0-1 1,-3-47-1,0 60-349,0-33 488,-9-64 0,6 93-412,-1 0 1,0 0 0,-1 1-1,-1-1 1,-1 1 0,-12-22-1,17 36-85,-1 0 0,0 1 0,0-1 0,0 0 0,-1 1 0,1 0 0,-1 0-1,0 0 1,1 0 0,-1 1 0,-1-1 0,1 1 0,0 0 0,-1 0 0,1 0 0,-1 1 0,-8-2 0,-4 0-296,0 1 0,-1 1 0,-23 1 0,21 1-7,-58-1-1914,4 5-2041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2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13835,'0'0'6289,"38"6"-6289,-38 8-4577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3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5033,'0'0'10257,"14"0"-10225,-5 1-30,1 0-1,-1 1 1,0 0-1,1 1 1,9 4 0,39 8 55,356 9 2179,-268-19-1848,43 1 65,112 5 721,-250-2-960,-51-9-234,0 2 24,0-1 9,-20-1-8468,3 0 1428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3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55 6305,'0'0'8142,"0"-3"-7712,0-11-108,0 11 409,3 4-720,6 3 42,0 0 0,0 1 0,14 9 0,24 12 450,54 11-45,172 40 0,-52-19-154,-220-58-305,1 1 1,-1-1 0,0 0 0,1 1-1,-1-1 1,0 1 0,0 0-1,0-1 1,1 1 0,-1 0-1,0 0 1,0 0 0,0 0-1,0 0 1,1 1 0,-2-2-1,0 1 1,0 0-1,0-1 1,0 1-1,1-1 1,-1 1-1,0-1 1,0 1-1,0 0 1,0-1-1,0 1 1,-1-1-1,1 1 1,0-1 0,0 1-1,0-1 1,0 1-1,-1-1 1,1 1-1,0-1 1,0 1-1,-1-1 1,1 1-1,-1 0 1,-4 4-4,1-1 0,-1 0 0,0 0 1,0 0-1,-7 3 0,0 1 2,-89 53 29,-2-3 0,-170 66-1,255-116-3,0-2 0,-1 0 0,0-1 0,0 0 0,0-2-1,-1 0 1,1-2 0,-25 0 0,41-1-18,0-1 1,0 0 0,-1 0-1,1 0 1,0-1 0,0 1-1,0-1 1,0 1-1,1-1 1,-1 0 0,0 0-1,1-1 1,-1 1 0,1 0-1,0-1 1,0 1-1,0-1 1,0 0 0,0 0-1,1 0 1,-1 0 0,1 0-1,-2-5 1,-3-7 3,0 0 0,2-1 1,-6-27-1,3-1 10,-1-72 1,8 99 59,0 0 0,2-1 1,0 1-1,1 1 0,0-1 1,1 0-1,10-21 0,-6 18 69,-4 9-35,0 0 0,1 0 0,1 0 0,0 1 0,0 0 0,1 0 1,15-16-1,-15 17-2067,-1-5-5209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3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8362,'0'0'1717,"0"11"-1272,0 22 30,1 15 207,-2 1 1,-2-1-1,-2 0 1,-12 52-1,-35 114 163,41-166-696,6-16-53,1-1 0,2 1 0,1 38 0,1-66-75,0-3 112,-1-4-2,-2-9-240,1-1 1,1 1-1,0-1 1,0 0-1,3-24 0,-1 3-335,2-1 2,1 0 1,2 1-1,2-1 0,0 1 1,15-34-1,-12 35 419,55-138-263,-64 159 386,-2 11-89,1 0 0,-1 1 1,0-1-1,0 0 0,0 0 0,0 0 0,1 0 0,-1 0 0,0 1 0,1-1 0,-1 0 1,1 0-1,-1 1 0,1-1 0,-1 0 0,1 1 0,-1-1 0,1 0 0,0 1 0,-1-1 0,1 1 1,1-2-1,-1 2-2,-2 6-40,0 1-1,1-1 1,-1 0-1,1 0 1,2 11-1,-1 8 56,0 9 290,2-1 0,1 1 1,1-1-1,2 0 0,1-1 1,21 53-1,-27-79-223,1 0 0,-1-1-1,1 1 1,0-1 0,0 0 0,1 0 0,0 0-1,0 0 1,0-1 0,0 1 0,1-1-1,-1 0 1,1-1 0,0 1 0,0-1-1,1 0 1,-1 0 0,1 0 0,-1-1 0,1 0-1,0 0 1,0 0 0,0-1 0,0 0-1,0 0 1,0 0 0,0-1 0,0 0 0,12-2-1,-14 2-52,-1-1 0,1 0 0,-1 0 0,1 0 0,-1 0 0,1-1 0,-1 0-1,0 1 1,1-1 0,-1-1 0,0 1 0,0 0 0,-1-1 0,1 1 0,0-1-1,2-3 1,5-7-16,0-1 0,10-19 0,-11 18-10,13-29-73,-1 0 0,-3-1 0,19-67 0,-37 110 54,1-4-15,-1 5 18,0 0 1,0 0-1,0 0 1,0 1-1,0-1 1,0 0-1,1 0 1,-1 0-1,0 0 0,0 0 1,1 0-1,-1 1 1,1-1-1,-1 0 1,1 0-1,-1 1 1,1-1-1,1-1 1,-2 11-272,-9 29 218,-14 41 0,12-43 77,-13 64-1,16-13 19,3 112-1,5-183-86,0-16 4,0 1 0,0 0 0,0-1 0,0 1 0,0-1 1,1 1-1,-1-1 0,0 1 0,0-1 0,1 1 0,-1-1 1,0 1-1,1-1 0,-1 0 0,1 1 0,-1-1 0,0 1 0,1-1 1,-1 0-1,1 1 0,-1-1 0,1 0 0,-1 0 0,1 1 1,-1-1-1,1 0 0,-1 0 0,1 0 0,0 0 0,-1 0 1,2 0-1,22 1-1962,-18-1 761,13 0-3248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3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39 255 6905,'0'0'4228,"-5"30"-3326,-17 95-117,17-99-538,2 0-1,1 0 1,1 39 0,1-19 1484,3-58-1564,0 0 0,1 1 0,0-1 0,0 1 0,11-18 0,2-8-190,46-133-66,11-27 87,-68 184-2,-1 1-1,0 1-1,0-1 0,1 1 0,1 0 0,0 1 0,14-16 0,-20 25-94,-1 5-231,10 112 134,-6-82 202,9 40 272,32 109 1,-30-130-171,-8-29-89,-4-17-208,-1 1 0,0-1 0,0 0 0,-1 1 0,1 10 0,-7-18-724,-14 0-957,-1 0-2072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3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5553,'0'0'7338,"12"3"-7242,7 5 40,0 1-120,12-1 72,0-2-88,6 0-8,19-3-64,1-1-1489,11-2-1463,-6 0-937,-12 0-344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3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15 484 3185,'0'0'9978,"3"-11"-9393,9-32-459,-17 52-145,1 0 0,0 0 0,-4 16 0,4-5 137,2 1 1,0-1 0,2 1-1,3 37 1,-3-54-60,1 1 0,0-1 0,1 1 0,-1-1 0,1 0 0,-1 0 0,1 0 0,1 0 0,-1 0 0,0 0 1,1 0-1,0-1 0,0 1 0,0-1 0,0 0 0,1 0 0,-1 0 0,1 0 0,0-1 0,0 1 0,0-1 0,0 0 0,0 0 0,0 0 0,1-1 0,-1 0 0,7 2 0,12 1 335,-1 0 1,2-1-1,-1-2 0,24-1 0,-38 0-290,8 0-7,0-1 0,0-1 0,0 0 0,0-2 1,0 0-1,-1 0 0,0-2 0,0 0 0,0-1 1,-1 0-1,0-1 0,0-1 0,-1-1 1,0 0-1,-1 0 0,0-2 0,-1 1 0,21-26 1,-27 27-77,0 0 1,0 0-1,-1-1 1,-1 1 0,0-1-1,0-1 1,-1 1-1,0 0 1,1-20-1,-2 9 6,-1 0-1,-1 0 1,0 0-1,-6-28 1,3 35-15,-1 0 0,-1 0-1,-1 0 1,0 1 0,-1 0 0,0 0 0,-11-16 0,-5-2-12,-44-50-1,60 74-56,-27-27-72,31 33-10,1 0 0,0 0 0,0 0 0,-1 1 0,1-1-1,-1 1 1,1-1 0,-1 1 0,0 0 0,0 0 0,1 0 0,-1 1 0,-4-1 0,5 1 63,1 1 1,-1 0-1,1 0 1,-1 0-1,1 0 1,-1 1 0,1-1-1,0 0 1,0 1-1,0-1 1,0 0-1,0 1 1,0-1 0,0 1-1,0 0 1,0-1-1,1 1 1,-1 0-1,0 3 1,0-3 17,-44 119-3016,27-80-918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8:3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7482,'0'0'6748,"7"25"-6044,36 147 328,-36-146-834,0 3-31,1 0 0,2-1 1,14 32-1,-18-48-142,1 1 0,0-1 0,0-1 0,1 1 0,1-1 0,0-1 0,18 18 0,-25-27-131,-1 0 1,1 0-1,-1 1 1,1-1-1,-1 0 1,0 1-1,0-1 1,0 1-1,0-1 1,0 1-1,0-1 1,0 1-1,0 0 1,0 0-1,-1-1 1,1 1-1,-1 0 1,1 0-1,-1 0 1,0 0-1,0 0 0,0-1 1,0 4-1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4:09:2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44 172 1200,'0'0'7056,"-4"-4"-6077,1 2-719,-1-1 0,1 0 0,0 1-1,1-1 1,-1-1 0,0 1-1,1 0 1,0-1 0,0 1 0,0-1-1,0 0 1,0 1 0,1-1 0,0 0-1,-1 0 1,2 0 0,-1 0 0,0 0-1,1 0 1,0-6 0,-1 4-234,1 0 1,0 0 0,1 0-1,0 0 1,0 0-1,0 1 1,0-1-1,1 0 1,3-6 0,-4 10-21,0 0 1,1 1 0,-1-1-1,1 1 1,-1-1-1,1 1 1,-1-1 0,1 1-1,0 0 1,0 0 0,-1 0-1,1 0 1,0 0 0,0 0-1,0 0 1,0 1 0,1-1-1,-1 1 1,0-1 0,0 1-1,0 0 1,0 0 0,0 0-1,0 0 1,1 0 0,-1 1-1,0-1 1,0 0 0,2 2-1,0-1-2,0 1 0,0-1-1,0 1 1,0 0 0,-1 0-1,1 1 1,0-1 0,-1 1-1,0 0 1,0 0 0,0 0-1,0 0 1,5 7 0,29 50 67,-32-51-8,11 20-56,0 0-1,2-1 1,28 33-1,-41-55 86,0-1 0,0 1 0,0-1-1,1 0 1,0 0 0,0 0 0,0-1-1,1 0 1,0 0 0,-1-1 0,1 0 0,0 0-1,1-1 1,-1 1 0,0-2 0,1 1-1,-1-1 1,1 0 0,-1 0 0,13-2-1,-17 1-35,-1-1 1,1 0-1,0 0 0,0 0 0,0-1 0,-1 1 0,1 0 0,-1-1 1,1 0-1,-1 0 0,4-4 0,26-29 72,-13 14-49,-5 6-87,-11 11 8,1 0-1,-1 1 1,0-1-1,1 0 1,0 1-1,0 0 1,0 0 0,0 0-1,0 1 1,1-1-1,-1 1 1,1 0-1,0 0 1,-1 1-1,1-1 1,0 1-1,0 0 1,8 0 0,-10 2 2,0 0 1,0 0-1,-1 0 1,1 1 0,0-1-1,0 1 1,-1 0 0,1 0-1,-1 0 1,1 0-1,-1 0 1,0 1 0,0-1-1,0 0 1,0 1 0,2 4-1,30 49 71,-24-39-66,0-1 0,0 0-1,1-1 1,1 0 0,1 0 0,17 14 0,-23-23 3,0 0-1,1 0 1,0-1-1,0 0 1,0-1 0,1 1-1,-1-2 1,1 1-1,0-1 1,0-1 0,0 0-1,0 0 1,1 0-1,13-1 1,-16 0 23,1-1 0,-1 0 0,0-1 0,0 0 0,1 0 0,-1 0 0,0-1 0,0 0 0,-1 0 1,1-1-1,0 0 0,-1 0 0,1-1 0,-1 0 0,0 0 0,0 0 0,-1 0 0,7-8 0,99-99 51,-42 39-60,-46 52-58,-22 20 32,-1-1 0,1 0 0,0 1-1,-1-1 1,1 1 0,0-1 0,-1 1 0,1-1-1,0 1 1,0 0 0,0-1 0,-1 1-1,1 0 1,0-1 0,0 1 0,0 0-1,0 0 1,-1 0 0,1 0 0,0 0-1,0 0 1,0 0 0,0 0 0,0 0-1,0 0 1,-1 1 0,1-1 0,0 0-1,0 1 1,0-1 0,1 1 0,4 10-8,0 0 0,0 0 0,-1 1 1,5 15-1,-5-12 7,0-1 0,14 25 0,-17-34 10,1-1 0,0 1 0,0 0 0,0-1 0,1 0-1,0 1 1,-1-1 0,1-1 0,1 1 0,-1-1 0,0 1-1,1-1 1,0-1 0,0 1 0,0-1 0,0 1-1,0-1 1,0-1 0,0 1 0,1-1 0,-1 0 0,1 0-1,-1-1 1,10 1 0,-4-1 5,0 0-1,-1-1 0,1 0 1,-1 0-1,1-1 1,-1-1-1,1 0 0,-1 0 1,0-1-1,-1 0 1,1-1-1,-1 0 1,1 0-1,-1-1 0,13-11 1,110-105 85,-132 122-97,0 0-1,1 0 1,-1 0-1,1 0 1,-1 0-1,1 0 1,-1 0-1,1 0 1,-1 0-1,1 0 1,-1 1-1,1-1 1,-1 0-1,0 0 1,1 1-1,-1-1 1,1 0 0,-1 1-1,0-1 1,1 0-1,-1 1 1,0-1-1,0 0 1,1 1-1,-1-1 1,0 1-1,0-1 1,1 0-1,-1 1 1,0 0-1,11 18-40,-10-16 24,4 5 17,1-1 0,-1 1 0,1-1 1,0 0-1,1-1 0,0 1 0,0-1 1,0-1-1,1 1 0,0-1 0,0 0 0,0-1 1,1 0-1,-1 0 0,17 4 0,-8-4 11,1 0 0,0-2 0,0 0-1,0-1 1,0 0 0,36-5 0,-48 3-5,0 0 0,0 0 1,0-1-1,0 0 1,0 0-1,0-1 1,-1 0-1,1 0 1,-1 0-1,0 0 1,0-1-1,0 0 1,0 0-1,5-6 0,3-6-18,0 0 0,19-33 1,-15 21 59,-13 19-17,4-6-102,-7 15 69,-1 0 0,1 0 0,-1 0-1,1-1 1,-1 1 0,1 0 0,-1 0-1,1 0 1,-1 0 0,1 0 0,-1 0 0,1 0-1,-1 0 1,1 0 0,-1 0 0,1 1-1,-1-1 1,1 0 0,-1 0 0,1 0 0,-1 1-1,1-1 1,-1 0 0,0 0 0,1 1-1,-1-1 1,1 0 0,-1 1 0,0-1 0,1 1-1,-1-1 1,0 0 0,1 1 0,-1 0-1,28 29 6,-9-10 13,36 32 0,-47-46 0,0 0 0,0-1 0,0 0 0,0-1 0,1 1 0,0-2 0,0 1 0,0-1 0,10 2 0,-1-2-7,0-1 0,0 0 0,35-2 0,-43-1 5,0 0-1,0-1 1,0 0 0,-1 0-1,1-1 1,0 0 0,-1-1-1,14-7 1,117-80 70,-135 88-86,0 1 0,0 0 0,1-1 1,-1 2-1,1-1 0,-1 1 0,1-1 0,-1 2 0,1-1 1,0 1-1,-1-1 0,1 1 0,0 1 0,6 0 0,7 3-10,-1 1-1,0 1 0,17 7 1,-17-6 3,0 0 0,31 6 1,31-4 54,153-3 0,-169-6-34,-58 0-16,1-1 0,-1 0 1,1 0-1,-1-1 0,7-2 0,-7 2 25,1 1 0,-1-1-1,0 1 1,1 0 0,6 0-1,7 2 276,0 2 0,0 0 1,0 1-1,0 1 0,-1 1 0,24 11 0,36 9 10,-6-3-184,-73-23-130,0 0 1,1 0-1,-1 0 1,0 0 0,1 0-1,-1 0 1,0 0-1,1 0 1,-1 0-1,0 0 1,1 1-1,-1-1 1,0 0-1,1 0 1,-1 0 0,0 0-1,0 1 1,1-1-1,-1 0 1,0 0-1,0 0 1,1 1-1,-1-1 1,0 0-1,0 1 1,1-1-1,-1 0 1,0 0 0,0 1-1,0-1 1,0 0-1,0 1 1,0-1-1,0 0 1,0 1-1,1-1 1,-1 0-1,0 1 1,0-1 0,0 0-1,-1 1 1,1-1-1,0 0 1,0 1-1,0-1 1,0 0-1,0 1 1,0-1-1,0 0 1,0 1 0,-1-1-1,1 0 1,0 1-1,0-1 1,0 0-1,-1 0 1,1 1-1,0-1 1,0 0-1,-1 0 1,1 1 0,-25 10-674,25-11 673,-55 15-1885,-17-1-2085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B10CF-F59E-43F5-A708-9FE73EDDA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7A867-873E-49AC-9BC1-0C02B1C0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5F1CE-A1AC-4183-A378-C4A9A2FB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9AB63-EBC1-4BD3-BD84-8383B20D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48CCE-4984-459A-B6B8-5F1B9FA6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D66C8-2985-471A-A017-3C485730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672C45-F91A-49EA-9D98-6E9A7D0B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C35D3-B136-48E7-83B5-82DC946A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112CB-40D0-4E91-9CC2-46BEAEF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F509B-65F4-4EA7-8026-F6B640D0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075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547D60-65AF-4520-9491-CBF53E75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36040B-CD74-40FF-9BD2-A09BA2CC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D90729-501E-46A3-ACD0-F4305769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08A97-2E1A-4CC0-9554-DFC3BE99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9A140-F518-4593-BC59-DBF6D4D1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939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E459-E1D8-4F99-A6CF-E5B894C1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6883C-DE4D-4D15-A341-D9C7DA75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CE84C-D19E-4D12-8846-657446D9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E66F1-98DF-4542-83E8-BACCF511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968C8-912E-4238-8D3B-554BD9BC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930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C78E-D543-418E-8FD6-D2617FF8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5A6A63-0E2C-4D15-8A9A-DE4CBCA5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1D39F-CC80-43B3-BBE9-324FBE7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0AA44-16FA-4092-A817-FE5A8888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38C01-CF34-48FC-A88C-E159A043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7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9B2C4-88BF-4AEB-A37E-6F696222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EC096-1665-40A3-9C5B-92CEBF4E1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59C436-C624-45DC-B176-519549C6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19977C-4F58-4614-8403-98B9799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85D433-BB05-4F70-8D9C-FFA870D3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3633B-71D9-4971-A865-263DE5A6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7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7BC05-91CD-4F18-864E-95F449E1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D8D85-729A-4F51-996C-2E9CB75D4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0290C4-18FB-44EC-9FA7-4710BCDE4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6EB56-57E8-455E-A4B4-73C40E503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74CBA1-4079-47E6-BC43-DA645AF6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C9750B-83A4-4D45-9158-4E99D322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7B52D2-012B-4905-A2D7-265F46F4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68D48C-313F-4422-9AD9-BFAD1B6A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84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3BA5-0335-4778-BA73-359E452E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E11B04-78F8-40A9-BD6C-3AB26845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649E87-1972-4038-9978-9D537E5F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B5D463-D210-45A7-B909-3D2C863A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48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7CDE80-3C9E-45FB-A9B7-9FFCA813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4D26BD-4D58-4A40-BF76-7A321A27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0EC16A-B025-42E5-874D-9CF4370B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156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45D42-6D0B-4F0B-9A9B-2F7E182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A0AD6-DBD6-4902-A1C4-736AF0E3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83066E-D06B-4CBC-BD17-F7890E78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960DF-1FAA-4217-8718-15E4F2B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08674-26E1-4DD9-9FF2-0AE2C88F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4B1993-1387-4FDF-9B67-E302DB62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44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1CEF-4C71-4E37-90D3-6C5F8C71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7C7B5-790A-475B-9976-97E873A63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F2D29A-2BB9-4DD2-A29C-6FEE279B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962F01-3A59-4DF8-8ABF-088C6ACA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000EF1-3C40-4A7C-ADCD-A2E1C49E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F523B7-24FA-41A4-B0B1-3090677E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9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C47AC8-29F0-43DA-A9F2-BA86BE0A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4C5D38-9C0A-436C-8DEC-01563083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6BEFD-54CD-4869-8C44-E74DFFA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DA1E-3D5C-4310-98E4-C5C4536A1C88}" type="datetimeFigureOut">
              <a:rPr lang="es-PE" smtClean="0"/>
              <a:t>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9ED16-F5A7-4DFA-BE26-66DB6E0CF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2AC50-E02A-4469-8B3A-5B7453EF4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01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valenciam@uni.p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7.xml"/><Relationship Id="rId13" Type="http://schemas.openxmlformats.org/officeDocument/2006/relationships/image" Target="../media/image164.png"/><Relationship Id="rId18" Type="http://schemas.openxmlformats.org/officeDocument/2006/relationships/customXml" Target="../ink/ink162.xml"/><Relationship Id="rId26" Type="http://schemas.openxmlformats.org/officeDocument/2006/relationships/customXml" Target="../ink/ink166.xml"/><Relationship Id="rId3" Type="http://schemas.openxmlformats.org/officeDocument/2006/relationships/image" Target="../media/image159.png"/><Relationship Id="rId21" Type="http://schemas.openxmlformats.org/officeDocument/2006/relationships/image" Target="../media/image168.png"/><Relationship Id="rId7" Type="http://schemas.openxmlformats.org/officeDocument/2006/relationships/image" Target="../media/image161.png"/><Relationship Id="rId12" Type="http://schemas.openxmlformats.org/officeDocument/2006/relationships/customXml" Target="../ink/ink159.xml"/><Relationship Id="rId17" Type="http://schemas.openxmlformats.org/officeDocument/2006/relationships/image" Target="../media/image166.png"/><Relationship Id="rId25" Type="http://schemas.openxmlformats.org/officeDocument/2006/relationships/image" Target="../media/image170.png"/><Relationship Id="rId2" Type="http://schemas.openxmlformats.org/officeDocument/2006/relationships/customXml" Target="../ink/ink154.xml"/><Relationship Id="rId16" Type="http://schemas.openxmlformats.org/officeDocument/2006/relationships/customXml" Target="../ink/ink161.xml"/><Relationship Id="rId20" Type="http://schemas.openxmlformats.org/officeDocument/2006/relationships/customXml" Target="../ink/ink1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.xml"/><Relationship Id="rId11" Type="http://schemas.openxmlformats.org/officeDocument/2006/relationships/image" Target="../media/image163.png"/><Relationship Id="rId24" Type="http://schemas.openxmlformats.org/officeDocument/2006/relationships/customXml" Target="../ink/ink165.xml"/><Relationship Id="rId5" Type="http://schemas.openxmlformats.org/officeDocument/2006/relationships/image" Target="../media/image160.png"/><Relationship Id="rId15" Type="http://schemas.openxmlformats.org/officeDocument/2006/relationships/image" Target="../media/image165.png"/><Relationship Id="rId23" Type="http://schemas.openxmlformats.org/officeDocument/2006/relationships/image" Target="../media/image169.png"/><Relationship Id="rId10" Type="http://schemas.openxmlformats.org/officeDocument/2006/relationships/customXml" Target="../ink/ink158.xml"/><Relationship Id="rId19" Type="http://schemas.openxmlformats.org/officeDocument/2006/relationships/image" Target="../media/image167.png"/><Relationship Id="rId4" Type="http://schemas.openxmlformats.org/officeDocument/2006/relationships/customXml" Target="../ink/ink155.xml"/><Relationship Id="rId9" Type="http://schemas.openxmlformats.org/officeDocument/2006/relationships/image" Target="../media/image162.png"/><Relationship Id="rId14" Type="http://schemas.openxmlformats.org/officeDocument/2006/relationships/customXml" Target="../ink/ink160.xml"/><Relationship Id="rId22" Type="http://schemas.openxmlformats.org/officeDocument/2006/relationships/customXml" Target="../ink/ink164.xml"/><Relationship Id="rId27" Type="http://schemas.openxmlformats.org/officeDocument/2006/relationships/image" Target="../media/image17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c5JJTQa4r8?feature=oemb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whatsapp.com/FPQ9KuH72KDLLvmGakCzS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8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.png"/><Relationship Id="rId21" Type="http://schemas.openxmlformats.org/officeDocument/2006/relationships/image" Target="../media/image78.png"/><Relationship Id="rId42" Type="http://schemas.openxmlformats.org/officeDocument/2006/relationships/customXml" Target="../ink/ink88.xml"/><Relationship Id="rId63" Type="http://schemas.openxmlformats.org/officeDocument/2006/relationships/image" Target="../media/image99.png"/><Relationship Id="rId84" Type="http://schemas.openxmlformats.org/officeDocument/2006/relationships/customXml" Target="../ink/ink109.xml"/><Relationship Id="rId138" Type="http://schemas.openxmlformats.org/officeDocument/2006/relationships/customXml" Target="../ink/ink136.xml"/><Relationship Id="rId159" Type="http://schemas.openxmlformats.org/officeDocument/2006/relationships/image" Target="../media/image147.png"/><Relationship Id="rId170" Type="http://schemas.openxmlformats.org/officeDocument/2006/relationships/customXml" Target="../ink/ink152.xml"/><Relationship Id="rId107" Type="http://schemas.openxmlformats.org/officeDocument/2006/relationships/image" Target="../media/image121.png"/><Relationship Id="rId11" Type="http://schemas.openxmlformats.org/officeDocument/2006/relationships/image" Target="../media/image73.png"/><Relationship Id="rId32" Type="http://schemas.openxmlformats.org/officeDocument/2006/relationships/customXml" Target="../ink/ink83.xml"/><Relationship Id="rId53" Type="http://schemas.openxmlformats.org/officeDocument/2006/relationships/image" Target="../media/image94.png"/><Relationship Id="rId74" Type="http://schemas.openxmlformats.org/officeDocument/2006/relationships/customXml" Target="../ink/ink104.xml"/><Relationship Id="rId128" Type="http://schemas.openxmlformats.org/officeDocument/2006/relationships/customXml" Target="../ink/ink131.xml"/><Relationship Id="rId149" Type="http://schemas.openxmlformats.org/officeDocument/2006/relationships/image" Target="../media/image142.png"/><Relationship Id="rId5" Type="http://schemas.openxmlformats.org/officeDocument/2006/relationships/image" Target="../media/image70.png"/><Relationship Id="rId95" Type="http://schemas.openxmlformats.org/officeDocument/2006/relationships/image" Target="../media/image115.png"/><Relationship Id="rId160" Type="http://schemas.openxmlformats.org/officeDocument/2006/relationships/customXml" Target="../ink/ink147.xml"/><Relationship Id="rId22" Type="http://schemas.openxmlformats.org/officeDocument/2006/relationships/customXml" Target="../ink/ink78.xml"/><Relationship Id="rId43" Type="http://schemas.openxmlformats.org/officeDocument/2006/relationships/image" Target="../media/image89.png"/><Relationship Id="rId64" Type="http://schemas.openxmlformats.org/officeDocument/2006/relationships/customXml" Target="../ink/ink99.xml"/><Relationship Id="rId118" Type="http://schemas.openxmlformats.org/officeDocument/2006/relationships/customXml" Target="../ink/ink126.xml"/><Relationship Id="rId139" Type="http://schemas.openxmlformats.org/officeDocument/2006/relationships/image" Target="../media/image137.png"/><Relationship Id="rId85" Type="http://schemas.openxmlformats.org/officeDocument/2006/relationships/image" Target="../media/image110.png"/><Relationship Id="rId150" Type="http://schemas.openxmlformats.org/officeDocument/2006/relationships/customXml" Target="../ink/ink142.xml"/><Relationship Id="rId171" Type="http://schemas.openxmlformats.org/officeDocument/2006/relationships/image" Target="../media/image153.png"/><Relationship Id="rId12" Type="http://schemas.openxmlformats.org/officeDocument/2006/relationships/customXml" Target="../ink/ink73.xml"/><Relationship Id="rId33" Type="http://schemas.openxmlformats.org/officeDocument/2006/relationships/image" Target="../media/image84.png"/><Relationship Id="rId108" Type="http://schemas.openxmlformats.org/officeDocument/2006/relationships/customXml" Target="../ink/ink121.xml"/><Relationship Id="rId129" Type="http://schemas.openxmlformats.org/officeDocument/2006/relationships/image" Target="../media/image132.png"/><Relationship Id="rId54" Type="http://schemas.openxmlformats.org/officeDocument/2006/relationships/customXml" Target="../ink/ink94.xml"/><Relationship Id="rId75" Type="http://schemas.openxmlformats.org/officeDocument/2006/relationships/image" Target="../media/image105.png"/><Relationship Id="rId96" Type="http://schemas.openxmlformats.org/officeDocument/2006/relationships/customXml" Target="../ink/ink115.xml"/><Relationship Id="rId140" Type="http://schemas.openxmlformats.org/officeDocument/2006/relationships/customXml" Target="../ink/ink137.xml"/><Relationship Id="rId161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23" Type="http://schemas.openxmlformats.org/officeDocument/2006/relationships/image" Target="../media/image79.png"/><Relationship Id="rId28" Type="http://schemas.openxmlformats.org/officeDocument/2006/relationships/customXml" Target="../ink/ink81.xml"/><Relationship Id="rId49" Type="http://schemas.openxmlformats.org/officeDocument/2006/relationships/image" Target="../media/image92.png"/><Relationship Id="rId114" Type="http://schemas.openxmlformats.org/officeDocument/2006/relationships/customXml" Target="../ink/ink124.xml"/><Relationship Id="rId119" Type="http://schemas.openxmlformats.org/officeDocument/2006/relationships/image" Target="../media/image127.png"/><Relationship Id="rId44" Type="http://schemas.openxmlformats.org/officeDocument/2006/relationships/customXml" Target="../ink/ink89.xml"/><Relationship Id="rId60" Type="http://schemas.openxmlformats.org/officeDocument/2006/relationships/customXml" Target="../ink/ink97.xml"/><Relationship Id="rId65" Type="http://schemas.openxmlformats.org/officeDocument/2006/relationships/image" Target="../media/image100.png"/><Relationship Id="rId81" Type="http://schemas.openxmlformats.org/officeDocument/2006/relationships/image" Target="../media/image108.png"/><Relationship Id="rId86" Type="http://schemas.openxmlformats.org/officeDocument/2006/relationships/customXml" Target="../ink/ink110.xml"/><Relationship Id="rId130" Type="http://schemas.openxmlformats.org/officeDocument/2006/relationships/customXml" Target="../ink/ink132.xml"/><Relationship Id="rId135" Type="http://schemas.openxmlformats.org/officeDocument/2006/relationships/image" Target="../media/image135.png"/><Relationship Id="rId151" Type="http://schemas.openxmlformats.org/officeDocument/2006/relationships/image" Target="../media/image143.png"/><Relationship Id="rId156" Type="http://schemas.openxmlformats.org/officeDocument/2006/relationships/customXml" Target="../ink/ink145.xml"/><Relationship Id="rId172" Type="http://schemas.openxmlformats.org/officeDocument/2006/relationships/customXml" Target="../ink/ink153.xml"/><Relationship Id="rId13" Type="http://schemas.openxmlformats.org/officeDocument/2006/relationships/image" Target="../media/image74.png"/><Relationship Id="rId18" Type="http://schemas.openxmlformats.org/officeDocument/2006/relationships/customXml" Target="../ink/ink76.xml"/><Relationship Id="rId39" Type="http://schemas.openxmlformats.org/officeDocument/2006/relationships/image" Target="../media/image87.png"/><Relationship Id="rId109" Type="http://schemas.openxmlformats.org/officeDocument/2006/relationships/image" Target="../media/image122.png"/><Relationship Id="rId34" Type="http://schemas.openxmlformats.org/officeDocument/2006/relationships/customXml" Target="../ink/ink84.xml"/><Relationship Id="rId50" Type="http://schemas.openxmlformats.org/officeDocument/2006/relationships/customXml" Target="../ink/ink92.xml"/><Relationship Id="rId55" Type="http://schemas.openxmlformats.org/officeDocument/2006/relationships/image" Target="../media/image95.png"/><Relationship Id="rId76" Type="http://schemas.openxmlformats.org/officeDocument/2006/relationships/customXml" Target="../ink/ink105.xml"/><Relationship Id="rId97" Type="http://schemas.openxmlformats.org/officeDocument/2006/relationships/image" Target="../media/image116.png"/><Relationship Id="rId104" Type="http://schemas.openxmlformats.org/officeDocument/2006/relationships/customXml" Target="../ink/ink119.xml"/><Relationship Id="rId120" Type="http://schemas.openxmlformats.org/officeDocument/2006/relationships/customXml" Target="../ink/ink127.xml"/><Relationship Id="rId125" Type="http://schemas.openxmlformats.org/officeDocument/2006/relationships/image" Target="../media/image130.png"/><Relationship Id="rId141" Type="http://schemas.openxmlformats.org/officeDocument/2006/relationships/image" Target="../media/image138.png"/><Relationship Id="rId146" Type="http://schemas.openxmlformats.org/officeDocument/2006/relationships/customXml" Target="../ink/ink140.xml"/><Relationship Id="rId167" Type="http://schemas.openxmlformats.org/officeDocument/2006/relationships/image" Target="../media/image151.png"/><Relationship Id="rId7" Type="http://schemas.openxmlformats.org/officeDocument/2006/relationships/image" Target="../media/image71.png"/><Relationship Id="rId71" Type="http://schemas.openxmlformats.org/officeDocument/2006/relationships/image" Target="../media/image103.png"/><Relationship Id="rId92" Type="http://schemas.openxmlformats.org/officeDocument/2006/relationships/customXml" Target="../ink/ink113.xml"/><Relationship Id="rId162" Type="http://schemas.openxmlformats.org/officeDocument/2006/relationships/customXml" Target="../ink/ink148.xml"/><Relationship Id="rId2" Type="http://schemas.openxmlformats.org/officeDocument/2006/relationships/customXml" Target="../ink/ink68.xml"/><Relationship Id="rId29" Type="http://schemas.openxmlformats.org/officeDocument/2006/relationships/image" Target="../media/image82.png"/><Relationship Id="rId24" Type="http://schemas.openxmlformats.org/officeDocument/2006/relationships/customXml" Target="../ink/ink79.xml"/><Relationship Id="rId40" Type="http://schemas.openxmlformats.org/officeDocument/2006/relationships/customXml" Target="../ink/ink87.xml"/><Relationship Id="rId45" Type="http://schemas.openxmlformats.org/officeDocument/2006/relationships/image" Target="../media/image90.png"/><Relationship Id="rId66" Type="http://schemas.openxmlformats.org/officeDocument/2006/relationships/customXml" Target="../ink/ink100.xml"/><Relationship Id="rId87" Type="http://schemas.openxmlformats.org/officeDocument/2006/relationships/image" Target="../media/image111.png"/><Relationship Id="rId110" Type="http://schemas.openxmlformats.org/officeDocument/2006/relationships/customXml" Target="../ink/ink122.xml"/><Relationship Id="rId115" Type="http://schemas.openxmlformats.org/officeDocument/2006/relationships/image" Target="../media/image125.png"/><Relationship Id="rId131" Type="http://schemas.openxmlformats.org/officeDocument/2006/relationships/image" Target="../media/image133.png"/><Relationship Id="rId136" Type="http://schemas.openxmlformats.org/officeDocument/2006/relationships/customXml" Target="../ink/ink135.xml"/><Relationship Id="rId157" Type="http://schemas.openxmlformats.org/officeDocument/2006/relationships/image" Target="../media/image146.png"/><Relationship Id="rId61" Type="http://schemas.openxmlformats.org/officeDocument/2006/relationships/image" Target="../media/image98.png"/><Relationship Id="rId82" Type="http://schemas.openxmlformats.org/officeDocument/2006/relationships/customXml" Target="../ink/ink108.xml"/><Relationship Id="rId152" Type="http://schemas.openxmlformats.org/officeDocument/2006/relationships/customXml" Target="../ink/ink143.xml"/><Relationship Id="rId173" Type="http://schemas.openxmlformats.org/officeDocument/2006/relationships/image" Target="../media/image154.png"/><Relationship Id="rId19" Type="http://schemas.openxmlformats.org/officeDocument/2006/relationships/image" Target="../media/image77.png"/><Relationship Id="rId14" Type="http://schemas.openxmlformats.org/officeDocument/2006/relationships/customXml" Target="../ink/ink74.xml"/><Relationship Id="rId30" Type="http://schemas.openxmlformats.org/officeDocument/2006/relationships/customXml" Target="../ink/ink82.xml"/><Relationship Id="rId35" Type="http://schemas.openxmlformats.org/officeDocument/2006/relationships/image" Target="../media/image85.png"/><Relationship Id="rId56" Type="http://schemas.openxmlformats.org/officeDocument/2006/relationships/customXml" Target="../ink/ink95.xml"/><Relationship Id="rId77" Type="http://schemas.openxmlformats.org/officeDocument/2006/relationships/image" Target="../media/image106.png"/><Relationship Id="rId100" Type="http://schemas.openxmlformats.org/officeDocument/2006/relationships/customXml" Target="../ink/ink117.xml"/><Relationship Id="rId105" Type="http://schemas.openxmlformats.org/officeDocument/2006/relationships/image" Target="../media/image120.png"/><Relationship Id="rId126" Type="http://schemas.openxmlformats.org/officeDocument/2006/relationships/customXml" Target="../ink/ink130.xml"/><Relationship Id="rId147" Type="http://schemas.openxmlformats.org/officeDocument/2006/relationships/image" Target="../media/image141.png"/><Relationship Id="rId168" Type="http://schemas.openxmlformats.org/officeDocument/2006/relationships/customXml" Target="../ink/ink151.xml"/><Relationship Id="rId8" Type="http://schemas.openxmlformats.org/officeDocument/2006/relationships/customXml" Target="../ink/ink71.xml"/><Relationship Id="rId51" Type="http://schemas.openxmlformats.org/officeDocument/2006/relationships/image" Target="../media/image93.png"/><Relationship Id="rId72" Type="http://schemas.openxmlformats.org/officeDocument/2006/relationships/customXml" Target="../ink/ink103.xml"/><Relationship Id="rId93" Type="http://schemas.openxmlformats.org/officeDocument/2006/relationships/image" Target="../media/image114.png"/><Relationship Id="rId98" Type="http://schemas.openxmlformats.org/officeDocument/2006/relationships/customXml" Target="../ink/ink116.xml"/><Relationship Id="rId121" Type="http://schemas.openxmlformats.org/officeDocument/2006/relationships/image" Target="../media/image128.png"/><Relationship Id="rId142" Type="http://schemas.openxmlformats.org/officeDocument/2006/relationships/customXml" Target="../ink/ink138.xml"/><Relationship Id="rId163" Type="http://schemas.openxmlformats.org/officeDocument/2006/relationships/image" Target="../media/image149.png"/><Relationship Id="rId3" Type="http://schemas.openxmlformats.org/officeDocument/2006/relationships/image" Target="../media/image69.png"/><Relationship Id="rId25" Type="http://schemas.openxmlformats.org/officeDocument/2006/relationships/image" Target="../media/image80.png"/><Relationship Id="rId46" Type="http://schemas.openxmlformats.org/officeDocument/2006/relationships/customXml" Target="../ink/ink90.xml"/><Relationship Id="rId67" Type="http://schemas.openxmlformats.org/officeDocument/2006/relationships/image" Target="../media/image101.png"/><Relationship Id="rId116" Type="http://schemas.openxmlformats.org/officeDocument/2006/relationships/customXml" Target="../ink/ink125.xml"/><Relationship Id="rId137" Type="http://schemas.openxmlformats.org/officeDocument/2006/relationships/image" Target="../media/image136.png"/><Relationship Id="rId158" Type="http://schemas.openxmlformats.org/officeDocument/2006/relationships/customXml" Target="../ink/ink146.xml"/><Relationship Id="rId20" Type="http://schemas.openxmlformats.org/officeDocument/2006/relationships/customXml" Target="../ink/ink77.xml"/><Relationship Id="rId41" Type="http://schemas.openxmlformats.org/officeDocument/2006/relationships/image" Target="../media/image88.png"/><Relationship Id="rId62" Type="http://schemas.openxmlformats.org/officeDocument/2006/relationships/customXml" Target="../ink/ink98.xml"/><Relationship Id="rId83" Type="http://schemas.openxmlformats.org/officeDocument/2006/relationships/image" Target="../media/image109.png"/><Relationship Id="rId88" Type="http://schemas.openxmlformats.org/officeDocument/2006/relationships/customXml" Target="../ink/ink111.xml"/><Relationship Id="rId111" Type="http://schemas.openxmlformats.org/officeDocument/2006/relationships/image" Target="../media/image123.png"/><Relationship Id="rId132" Type="http://schemas.openxmlformats.org/officeDocument/2006/relationships/customXml" Target="../ink/ink133.xml"/><Relationship Id="rId153" Type="http://schemas.openxmlformats.org/officeDocument/2006/relationships/image" Target="../media/image144.png"/><Relationship Id="rId15" Type="http://schemas.openxmlformats.org/officeDocument/2006/relationships/image" Target="../media/image75.png"/><Relationship Id="rId36" Type="http://schemas.openxmlformats.org/officeDocument/2006/relationships/customXml" Target="../ink/ink85.xml"/><Relationship Id="rId57" Type="http://schemas.openxmlformats.org/officeDocument/2006/relationships/image" Target="../media/image96.png"/><Relationship Id="rId106" Type="http://schemas.openxmlformats.org/officeDocument/2006/relationships/customXml" Target="../ink/ink120.xml"/><Relationship Id="rId127" Type="http://schemas.openxmlformats.org/officeDocument/2006/relationships/image" Target="../media/image131.png"/><Relationship Id="rId10" Type="http://schemas.openxmlformats.org/officeDocument/2006/relationships/customXml" Target="../ink/ink72.xml"/><Relationship Id="rId31" Type="http://schemas.openxmlformats.org/officeDocument/2006/relationships/image" Target="../media/image83.png"/><Relationship Id="rId52" Type="http://schemas.openxmlformats.org/officeDocument/2006/relationships/customXml" Target="../ink/ink93.xml"/><Relationship Id="rId73" Type="http://schemas.openxmlformats.org/officeDocument/2006/relationships/image" Target="../media/image104.png"/><Relationship Id="rId78" Type="http://schemas.openxmlformats.org/officeDocument/2006/relationships/customXml" Target="../ink/ink106.xml"/><Relationship Id="rId94" Type="http://schemas.openxmlformats.org/officeDocument/2006/relationships/customXml" Target="../ink/ink114.xml"/><Relationship Id="rId99" Type="http://schemas.openxmlformats.org/officeDocument/2006/relationships/image" Target="../media/image117.png"/><Relationship Id="rId101" Type="http://schemas.openxmlformats.org/officeDocument/2006/relationships/image" Target="../media/image118.png"/><Relationship Id="rId122" Type="http://schemas.openxmlformats.org/officeDocument/2006/relationships/customXml" Target="../ink/ink128.xml"/><Relationship Id="rId143" Type="http://schemas.openxmlformats.org/officeDocument/2006/relationships/image" Target="../media/image139.png"/><Relationship Id="rId148" Type="http://schemas.openxmlformats.org/officeDocument/2006/relationships/customXml" Target="../ink/ink141.xml"/><Relationship Id="rId164" Type="http://schemas.openxmlformats.org/officeDocument/2006/relationships/customXml" Target="../ink/ink149.xml"/><Relationship Id="rId169" Type="http://schemas.openxmlformats.org/officeDocument/2006/relationships/image" Target="../media/image152.png"/><Relationship Id="rId4" Type="http://schemas.openxmlformats.org/officeDocument/2006/relationships/customXml" Target="../ink/ink69.xml"/><Relationship Id="rId9" Type="http://schemas.openxmlformats.org/officeDocument/2006/relationships/image" Target="../media/image72.png"/><Relationship Id="rId26" Type="http://schemas.openxmlformats.org/officeDocument/2006/relationships/customXml" Target="../ink/ink80.xml"/><Relationship Id="rId47" Type="http://schemas.openxmlformats.org/officeDocument/2006/relationships/image" Target="../media/image91.png"/><Relationship Id="rId68" Type="http://schemas.openxmlformats.org/officeDocument/2006/relationships/customXml" Target="../ink/ink101.xml"/><Relationship Id="rId89" Type="http://schemas.openxmlformats.org/officeDocument/2006/relationships/image" Target="../media/image112.png"/><Relationship Id="rId112" Type="http://schemas.openxmlformats.org/officeDocument/2006/relationships/customXml" Target="../ink/ink123.xml"/><Relationship Id="rId133" Type="http://schemas.openxmlformats.org/officeDocument/2006/relationships/image" Target="../media/image134.png"/><Relationship Id="rId154" Type="http://schemas.openxmlformats.org/officeDocument/2006/relationships/customXml" Target="../ink/ink144.xml"/><Relationship Id="rId16" Type="http://schemas.openxmlformats.org/officeDocument/2006/relationships/customXml" Target="../ink/ink75.xml"/><Relationship Id="rId37" Type="http://schemas.openxmlformats.org/officeDocument/2006/relationships/image" Target="../media/image86.png"/><Relationship Id="rId58" Type="http://schemas.openxmlformats.org/officeDocument/2006/relationships/customXml" Target="../ink/ink96.xml"/><Relationship Id="rId79" Type="http://schemas.openxmlformats.org/officeDocument/2006/relationships/image" Target="../media/image107.png"/><Relationship Id="rId102" Type="http://schemas.openxmlformats.org/officeDocument/2006/relationships/customXml" Target="../ink/ink118.xml"/><Relationship Id="rId123" Type="http://schemas.openxmlformats.org/officeDocument/2006/relationships/image" Target="../media/image129.png"/><Relationship Id="rId144" Type="http://schemas.openxmlformats.org/officeDocument/2006/relationships/customXml" Target="../ink/ink139.xml"/><Relationship Id="rId90" Type="http://schemas.openxmlformats.org/officeDocument/2006/relationships/customXml" Target="../ink/ink112.xml"/><Relationship Id="rId165" Type="http://schemas.openxmlformats.org/officeDocument/2006/relationships/image" Target="../media/image150.png"/><Relationship Id="rId27" Type="http://schemas.openxmlformats.org/officeDocument/2006/relationships/image" Target="../media/image81.png"/><Relationship Id="rId48" Type="http://schemas.openxmlformats.org/officeDocument/2006/relationships/customXml" Target="../ink/ink91.xml"/><Relationship Id="rId69" Type="http://schemas.openxmlformats.org/officeDocument/2006/relationships/image" Target="../media/image102.png"/><Relationship Id="rId113" Type="http://schemas.openxmlformats.org/officeDocument/2006/relationships/image" Target="../media/image124.png"/><Relationship Id="rId134" Type="http://schemas.openxmlformats.org/officeDocument/2006/relationships/customXml" Target="../ink/ink134.xml"/><Relationship Id="rId80" Type="http://schemas.openxmlformats.org/officeDocument/2006/relationships/customXml" Target="../ink/ink107.xml"/><Relationship Id="rId155" Type="http://schemas.openxmlformats.org/officeDocument/2006/relationships/image" Target="../media/image145.png"/><Relationship Id="rId17" Type="http://schemas.openxmlformats.org/officeDocument/2006/relationships/image" Target="../media/image76.png"/><Relationship Id="rId38" Type="http://schemas.openxmlformats.org/officeDocument/2006/relationships/customXml" Target="../ink/ink86.xml"/><Relationship Id="rId59" Type="http://schemas.openxmlformats.org/officeDocument/2006/relationships/image" Target="../media/image97.png"/><Relationship Id="rId103" Type="http://schemas.openxmlformats.org/officeDocument/2006/relationships/image" Target="../media/image119.png"/><Relationship Id="rId124" Type="http://schemas.openxmlformats.org/officeDocument/2006/relationships/customXml" Target="../ink/ink129.xml"/><Relationship Id="rId70" Type="http://schemas.openxmlformats.org/officeDocument/2006/relationships/customXml" Target="../ink/ink102.xml"/><Relationship Id="rId91" Type="http://schemas.openxmlformats.org/officeDocument/2006/relationships/image" Target="../media/image113.png"/><Relationship Id="rId145" Type="http://schemas.openxmlformats.org/officeDocument/2006/relationships/image" Target="../media/image140.png"/><Relationship Id="rId166" Type="http://schemas.openxmlformats.org/officeDocument/2006/relationships/customXml" Target="../ink/ink1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A8098-1009-44DC-B0E1-ADBC6A902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851"/>
            <a:ext cx="9144000" cy="1404594"/>
          </a:xfrm>
        </p:spPr>
        <p:txBody>
          <a:bodyPr>
            <a:noAutofit/>
          </a:bodyPr>
          <a:lstStyle/>
          <a:p>
            <a:r>
              <a:rPr lang="es-PE" sz="5400" b="1" dirty="0">
                <a:latin typeface="+mn-lt"/>
              </a:rPr>
              <a:t>Python Fundamentos</a:t>
            </a:r>
            <a:br>
              <a:rPr lang="es-PE" sz="5400" b="1" dirty="0">
                <a:latin typeface="+mn-lt"/>
              </a:rPr>
            </a:br>
            <a:r>
              <a:rPr lang="es-PE" sz="3600" b="1" dirty="0">
                <a:latin typeface="+mn-lt"/>
              </a:rPr>
              <a:t>Semana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D5342-DE5D-4795-B0F3-7463E2BE6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583" y="2997367"/>
            <a:ext cx="9144000" cy="1655762"/>
          </a:xfrm>
        </p:spPr>
        <p:txBody>
          <a:bodyPr>
            <a:norm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Pedro Valencia Morales</a:t>
            </a:r>
          </a:p>
          <a:p>
            <a:r>
              <a:rPr lang="es-PE" b="1" dirty="0">
                <a:solidFill>
                  <a:srgbClr val="FF0000"/>
                </a:solidFill>
                <a:hlinkClick r:id="rId2"/>
              </a:rPr>
              <a:t>pvalenciam@uni.pe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b="1" i="0" dirty="0">
                <a:solidFill>
                  <a:schemeClr val="accent1"/>
                </a:solidFill>
                <a:effectLst/>
                <a:latin typeface="-apple-system"/>
              </a:rPr>
              <a:t>www.linkedin.com/in/pedrovalenciamorales</a:t>
            </a:r>
          </a:p>
        </p:txBody>
      </p:sp>
    </p:spTree>
    <p:extLst>
      <p:ext uri="{BB962C8B-B14F-4D97-AF65-F5344CB8AC3E}">
        <p14:creationId xmlns:p14="http://schemas.microsoft.com/office/powerpoint/2010/main" val="385973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35AA1-69D1-1CE3-4800-84402107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3BD70B-926C-1A4C-F69D-C5A33D198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519" y="1825625"/>
            <a:ext cx="7058961" cy="4351338"/>
          </a:xfrm>
        </p:spPr>
      </p:pic>
    </p:spTree>
    <p:extLst>
      <p:ext uri="{BB962C8B-B14F-4D97-AF65-F5344CB8AC3E}">
        <p14:creationId xmlns:p14="http://schemas.microsoft.com/office/powerpoint/2010/main" val="251298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104B4-1278-3629-75A8-9EA10CD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Descarga, instalación y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DFE30-AEE2-34B5-2AC3-49283855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https://www.python.org/downloads/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264585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48C26-2DF4-B126-A736-25EE836B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Prueba de ejecución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957A1F-B00F-715A-8E05-7AA621A31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323" y="1411012"/>
            <a:ext cx="5655829" cy="5081863"/>
          </a:xfrm>
        </p:spPr>
      </p:pic>
    </p:spTree>
    <p:extLst>
      <p:ext uri="{BB962C8B-B14F-4D97-AF65-F5344CB8AC3E}">
        <p14:creationId xmlns:p14="http://schemas.microsoft.com/office/powerpoint/2010/main" val="39668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1395F-8DBF-F374-F210-715DF68E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print</a:t>
            </a:r>
            <a:r>
              <a:rPr lang="es-PE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27C7E-018C-82E1-6099-06AE1B7E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0253983-366A-B89B-F1AF-44616BBE3271}"/>
              </a:ext>
            </a:extLst>
          </p:cNvPr>
          <p:cNvGrpSpPr/>
          <p:nvPr/>
        </p:nvGrpSpPr>
        <p:grpSpPr>
          <a:xfrm>
            <a:off x="1587628" y="2671948"/>
            <a:ext cx="3835440" cy="1423080"/>
            <a:chOff x="1587628" y="2671948"/>
            <a:chExt cx="3835440" cy="142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F4C9A66E-0C59-9E0B-C69E-D10BFDE8224A}"/>
                    </a:ext>
                  </a:extLst>
                </p14:cNvPr>
                <p14:cNvContentPartPr/>
                <p14:nvPr/>
              </p14:nvContentPartPr>
              <p14:xfrm>
                <a:off x="2450908" y="2743588"/>
                <a:ext cx="381960" cy="6559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F4C9A66E-0C59-9E0B-C69E-D10BFDE822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41908" y="2734588"/>
                  <a:ext cx="39960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D96DDDB-C6B8-94D4-DAC8-979AA3E9BCD1}"/>
                    </a:ext>
                  </a:extLst>
                </p14:cNvPr>
                <p14:cNvContentPartPr/>
                <p14:nvPr/>
              </p14:nvContentPartPr>
              <p14:xfrm>
                <a:off x="2800828" y="2725228"/>
                <a:ext cx="323280" cy="59940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D96DDDB-C6B8-94D4-DAC8-979AA3E9BC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92188" y="2716588"/>
                  <a:ext cx="34092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F133C92-D3BE-1083-CF37-E854F64085DB}"/>
                    </a:ext>
                  </a:extLst>
                </p14:cNvPr>
                <p14:cNvContentPartPr/>
                <p14:nvPr/>
              </p14:nvContentPartPr>
              <p14:xfrm>
                <a:off x="2435428" y="3392668"/>
                <a:ext cx="231480" cy="324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F133C92-D3BE-1083-CF37-E854F64085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6428" y="3383668"/>
                  <a:ext cx="249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0A4936BD-80A6-F4DB-0BBF-41DC028CA6C8}"/>
                    </a:ext>
                  </a:extLst>
                </p14:cNvPr>
                <p14:cNvContentPartPr/>
                <p14:nvPr/>
              </p14:nvContentPartPr>
              <p14:xfrm>
                <a:off x="2650708" y="3409228"/>
                <a:ext cx="31680" cy="43596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0A4936BD-80A6-F4DB-0BBF-41DC028CA6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41708" y="3400228"/>
                  <a:ext cx="493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D0064E0C-5CEC-ECE0-E6D2-4E366CAA0202}"/>
                    </a:ext>
                  </a:extLst>
                </p14:cNvPr>
                <p14:cNvContentPartPr/>
                <p14:nvPr/>
              </p14:nvContentPartPr>
              <p14:xfrm>
                <a:off x="2643868" y="3457468"/>
                <a:ext cx="487080" cy="3916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D0064E0C-5CEC-ECE0-E6D2-4E366CAA02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5228" y="3448828"/>
                  <a:ext cx="5047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5976DC7-466D-6A4F-5B0D-1FFC04EFC23C}"/>
                    </a:ext>
                  </a:extLst>
                </p14:cNvPr>
                <p14:cNvContentPartPr/>
                <p14:nvPr/>
              </p14:nvContentPartPr>
              <p14:xfrm>
                <a:off x="3852748" y="2695348"/>
                <a:ext cx="316440" cy="5922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5976DC7-466D-6A4F-5B0D-1FFC04EFC2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3748" y="2686708"/>
                  <a:ext cx="33408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5C08583-437D-8DEB-1738-E2E2EF1694D2}"/>
                    </a:ext>
                  </a:extLst>
                </p14:cNvPr>
                <p14:cNvContentPartPr/>
                <p14:nvPr/>
              </p14:nvContentPartPr>
              <p14:xfrm>
                <a:off x="4195828" y="2671948"/>
                <a:ext cx="485640" cy="5788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5C08583-437D-8DEB-1738-E2E2EF169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86828" y="2662948"/>
                  <a:ext cx="5032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AD4F417-1312-CACB-5D74-DCCB0B5A5CAC}"/>
                    </a:ext>
                  </a:extLst>
                </p14:cNvPr>
                <p14:cNvContentPartPr/>
                <p14:nvPr/>
              </p14:nvContentPartPr>
              <p14:xfrm>
                <a:off x="3868228" y="3244348"/>
                <a:ext cx="197640" cy="129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AD4F417-1312-CACB-5D74-DCCB0B5A5C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59588" y="3235348"/>
                  <a:ext cx="215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91188E72-6E18-AE1E-038C-92501335B940}"/>
                    </a:ext>
                  </a:extLst>
                </p14:cNvPr>
                <p14:cNvContentPartPr/>
                <p14:nvPr/>
              </p14:nvContentPartPr>
              <p14:xfrm>
                <a:off x="4050028" y="3248308"/>
                <a:ext cx="29880" cy="4255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91188E72-6E18-AE1E-038C-92501335B9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41388" y="3239668"/>
                  <a:ext cx="475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04E419DA-35B9-797F-C0C6-E4A0B244A730}"/>
                    </a:ext>
                  </a:extLst>
                </p14:cNvPr>
                <p14:cNvContentPartPr/>
                <p14:nvPr/>
              </p14:nvContentPartPr>
              <p14:xfrm>
                <a:off x="4090348" y="3367468"/>
                <a:ext cx="308160" cy="32400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04E419DA-35B9-797F-C0C6-E4A0B244A7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1708" y="3358828"/>
                  <a:ext cx="325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CBB63ABF-A2F4-C4B8-09E1-35F9DECFAE7E}"/>
                    </a:ext>
                  </a:extLst>
                </p14:cNvPr>
                <p14:cNvContentPartPr/>
                <p14:nvPr/>
              </p14:nvContentPartPr>
              <p14:xfrm>
                <a:off x="4379788" y="3293668"/>
                <a:ext cx="377640" cy="4572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CBB63ABF-A2F4-C4B8-09E1-35F9DECFAE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70788" y="3284668"/>
                  <a:ext cx="395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2C36557D-5B27-FD27-352C-A801576CEBFC}"/>
                    </a:ext>
                  </a:extLst>
                </p14:cNvPr>
                <p14:cNvContentPartPr/>
                <p14:nvPr/>
              </p14:nvContentPartPr>
              <p14:xfrm>
                <a:off x="1587628" y="4016548"/>
                <a:ext cx="3835440" cy="784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2C36557D-5B27-FD27-352C-A801576CEB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8988" y="4007908"/>
                  <a:ext cx="385308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2897F04-1EFD-C2AA-CD16-8B285FE1E138}"/>
                  </a:ext>
                </a:extLst>
              </p14:cNvPr>
              <p14:cNvContentPartPr/>
              <p14:nvPr/>
            </p14:nvContentPartPr>
            <p14:xfrm>
              <a:off x="1735588" y="2367388"/>
              <a:ext cx="3565800" cy="9540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2897F04-1EFD-C2AA-CD16-8B285FE1E1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26948" y="2358388"/>
                <a:ext cx="358344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46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F5975-D7C7-F16E-02AF-E3A40319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Literal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DF05A-0F6B-32BC-3C55-39C3AC4B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896646"/>
            <a:ext cx="10515600" cy="4351338"/>
          </a:xfrm>
        </p:spPr>
        <p:txBody>
          <a:bodyPr/>
          <a:lstStyle/>
          <a:p>
            <a:r>
              <a:rPr lang="es-PE" dirty="0"/>
              <a:t>Dato numérico, texto, lógico, cadena</a:t>
            </a:r>
          </a:p>
        </p:txBody>
      </p:sp>
    </p:spTree>
    <p:extLst>
      <p:ext uri="{BB962C8B-B14F-4D97-AF65-F5344CB8AC3E}">
        <p14:creationId xmlns:p14="http://schemas.microsoft.com/office/powerpoint/2010/main" val="145099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6943C-94A2-AC52-EE6A-BBE63CF3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97B50-B44B-9A84-EFEE-7258DFB3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Símbolo que indica una relación entre literales</a:t>
            </a:r>
          </a:p>
          <a:p>
            <a:pPr marL="0" indent="0" algn="l">
              <a:buNone/>
            </a:pPr>
            <a:r>
              <a:rPr lang="es-PE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+ suma</a:t>
            </a:r>
          </a:p>
          <a:p>
            <a:pPr marL="0" indent="0" algn="l">
              <a:buNone/>
            </a:pPr>
            <a:r>
              <a:rPr lang="es-PE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resta</a:t>
            </a:r>
          </a:p>
          <a:p>
            <a:pPr marL="0" indent="0" algn="l">
              <a:buNone/>
            </a:pPr>
            <a:r>
              <a:rPr lang="es-PE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* multiplicación</a:t>
            </a:r>
          </a:p>
          <a:p>
            <a:pPr marL="0" indent="0" algn="l">
              <a:buNone/>
            </a:pPr>
            <a:r>
              <a:rPr lang="es-PE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 división real</a:t>
            </a:r>
          </a:p>
          <a:p>
            <a:pPr marL="0" indent="0" algn="l">
              <a:buNone/>
            </a:pPr>
            <a:r>
              <a:rPr lang="es-PE" b="0" i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// división entera</a:t>
            </a:r>
            <a:endParaRPr lang="es-PE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s-PE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 módulo o residuo</a:t>
            </a:r>
          </a:p>
          <a:p>
            <a:pPr marL="0" indent="0" algn="l">
              <a:buNone/>
            </a:pPr>
            <a:r>
              <a:rPr lang="es-PE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** potencia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395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735F-5E66-1C38-B3C5-1A8B78F8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Jerarquia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12D08C-C68B-0EA3-5891-AD27D47FA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099" y="1825625"/>
            <a:ext cx="9279802" cy="4351338"/>
          </a:xfrm>
        </p:spPr>
      </p:pic>
    </p:spTree>
    <p:extLst>
      <p:ext uri="{BB962C8B-B14F-4D97-AF65-F5344CB8AC3E}">
        <p14:creationId xmlns:p14="http://schemas.microsoft.com/office/powerpoint/2010/main" val="353524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DA350-7B0E-BCBD-B669-725BB6C5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54FB4-CF01-F3C7-D14B-C5BC8912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Espacio en la memoria con nombre, tipo de dato, tamaño para guardar un literal</a:t>
            </a:r>
          </a:p>
        </p:txBody>
      </p:sp>
    </p:spTree>
    <p:extLst>
      <p:ext uri="{BB962C8B-B14F-4D97-AF65-F5344CB8AC3E}">
        <p14:creationId xmlns:p14="http://schemas.microsoft.com/office/powerpoint/2010/main" val="340030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78882-2BDD-0C6D-1ADE-4BBAAE88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Palabras reservadas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C709B-EFBD-2703-F275-55B655553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69F8E6-9B01-AA26-BA4D-1F265F92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721673"/>
            <a:ext cx="11224176" cy="15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1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084B6-413A-1E5F-C988-CE1A7553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5294A-A028-BB1D-12DE-E0BF5C4E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Evaluar la siguiente expresión para x= 1 y x=2</a:t>
            </a:r>
          </a:p>
          <a:p>
            <a:pPr marL="0" indent="0">
              <a:buNone/>
            </a:pPr>
            <a:r>
              <a:rPr lang="es-PE" b="0" i="0" dirty="0">
                <a:solidFill>
                  <a:srgbClr val="333333"/>
                </a:solidFill>
                <a:effectLst/>
                <a:latin typeface="Cisco Sans"/>
              </a:rPr>
              <a:t>3x</a:t>
            </a:r>
            <a:r>
              <a:rPr lang="es-PE" b="0" i="0" baseline="30000" dirty="0">
                <a:solidFill>
                  <a:srgbClr val="333333"/>
                </a:solidFill>
                <a:effectLst/>
                <a:latin typeface="Cisco Sans"/>
              </a:rPr>
              <a:t>3</a:t>
            </a:r>
            <a:r>
              <a:rPr lang="es-PE" b="0" i="0" dirty="0">
                <a:solidFill>
                  <a:srgbClr val="333333"/>
                </a:solidFill>
                <a:effectLst/>
                <a:latin typeface="Cisco Sans"/>
              </a:rPr>
              <a:t> - 2x</a:t>
            </a:r>
            <a:r>
              <a:rPr lang="es-PE" b="0" i="0" baseline="30000" dirty="0">
                <a:solidFill>
                  <a:srgbClr val="333333"/>
                </a:solidFill>
                <a:effectLst/>
                <a:latin typeface="Cisco Sans"/>
              </a:rPr>
              <a:t>2</a:t>
            </a:r>
            <a:r>
              <a:rPr lang="es-PE" b="0" i="0" dirty="0">
                <a:solidFill>
                  <a:srgbClr val="333333"/>
                </a:solidFill>
                <a:effectLst/>
                <a:latin typeface="Cisco Sans"/>
              </a:rPr>
              <a:t> + 3x - 1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41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s multimedia en línea 3" title="🔥¿Qué es PYTHON y para qué SIRVE?">
            <a:hlinkClick r:id="" action="ppaction://media"/>
            <a:extLst>
              <a:ext uri="{FF2B5EF4-FFF2-40B4-BE49-F238E27FC236}">
                <a16:creationId xmlns:a16="http://schemas.microsoft.com/office/drawing/2014/main" id="{91C7918E-46C2-F033-C400-48AC1E2B4B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2956" y="290102"/>
            <a:ext cx="11111141" cy="62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4B45A-7C4E-5AED-7CC5-51CABA36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Algoritmo y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85BA1-5710-E458-AB5B-FAFBBD7E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Algoritmo: Una secuencia lógica ordenada de instrucciones con el propósito de dar solución</a:t>
            </a:r>
          </a:p>
          <a:p>
            <a:r>
              <a:rPr lang="es-PE" dirty="0"/>
              <a:t>Programa: algoritmo codificado en un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06033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61436-1489-463E-FC74-638B2DB0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02FBE-41C9-8209-A635-9C065DC2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Escribir un programa que convierta un valor dado en grados Fahrenheit a grados Celsius. Recordar que la fórmula para la conversión es:</a:t>
            </a:r>
          </a:p>
          <a:p>
            <a:pPr marL="0" indent="0">
              <a:buNone/>
            </a:pPr>
            <a:r>
              <a:rPr lang="es-PE" dirty="0"/>
              <a:t>	C = (F-32)*5/9</a:t>
            </a:r>
          </a:p>
          <a:p>
            <a:pPr marL="0" indent="0">
              <a:buNone/>
            </a:pPr>
            <a:r>
              <a:rPr lang="es-PE" dirty="0"/>
              <a:t>2. </a:t>
            </a:r>
            <a:r>
              <a:rPr lang="es-ES" dirty="0"/>
              <a:t>Realiza un programa que reciba una cantidad de minutos y muestre por pantalla a cuantas horas y minutos corresponde. Por ejemplo: 1000 minutos son 16 horas y 40 minutos.</a:t>
            </a:r>
          </a:p>
          <a:p>
            <a:pPr marL="0" indent="0">
              <a:buNone/>
            </a:pPr>
            <a:r>
              <a:rPr lang="es-ES" dirty="0"/>
              <a:t>3. Dado un numero de 2 dígitos, hallar un segundo numero con los </a:t>
            </a:r>
            <a:r>
              <a:rPr lang="es-ES" dirty="0" err="1"/>
              <a:t>digitos</a:t>
            </a:r>
            <a:r>
              <a:rPr lang="es-ES" dirty="0"/>
              <a:t> en orden inverso. Ejemplo: 35 </a:t>
            </a:r>
            <a:r>
              <a:rPr lang="es-ES" dirty="0">
                <a:sym typeface="Wingdings" panose="05000000000000000000" pitchFamily="2" charset="2"/>
              </a:rPr>
              <a:t> 53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3435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61436-1489-463E-FC74-638B2DB0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02FBE-41C9-8209-A635-9C065DC2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3. Dado un numero de 2 dígitos, hallar un segundo numero con los dígitos en orden inverso. Ejemplo: 35 </a:t>
            </a:r>
            <a:r>
              <a:rPr lang="es-ES" dirty="0">
                <a:sym typeface="Wingdings" panose="05000000000000000000" pitchFamily="2" charset="2"/>
              </a:rPr>
              <a:t> 53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4. </a:t>
            </a:r>
            <a:r>
              <a:rPr lang="es-ES" b="0" i="0" dirty="0">
                <a:solidFill>
                  <a:srgbClr val="24292E"/>
                </a:solidFill>
                <a:effectLst/>
                <a:latin typeface="-apple-system"/>
              </a:rPr>
              <a:t>Un vendedor recibe un sueldo base mas un 10% extra por comisión de sus ventas. El vendedor desea saber cuanto dinero obtendrá por concepto de comisiones por las tres ventas que realiza en el mes y el total que recibirá en el mes tomando en cuenta su sueldo base y comisiones.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  <a:latin typeface="-apple-system"/>
              </a:rPr>
              <a:t>5. </a:t>
            </a:r>
            <a:r>
              <a:rPr lang="es-ES" b="0" i="0" dirty="0">
                <a:solidFill>
                  <a:srgbClr val="0070C0"/>
                </a:solidFill>
                <a:effectLst/>
                <a:latin typeface="-apple-system"/>
              </a:rPr>
              <a:t>Un ciclista parte de una ciudad A </a:t>
            </a:r>
            <a:r>
              <a:rPr lang="es-ES" b="0" i="0" dirty="0" err="1">
                <a:solidFill>
                  <a:srgbClr val="0070C0"/>
                </a:solidFill>
                <a:effectLst/>
                <a:latin typeface="-apple-system"/>
              </a:rPr>
              <a:t>a</a:t>
            </a:r>
            <a:r>
              <a:rPr lang="es-ES" b="0" i="0" dirty="0">
                <a:solidFill>
                  <a:srgbClr val="0070C0"/>
                </a:solidFill>
                <a:effectLst/>
                <a:latin typeface="-apple-system"/>
              </a:rPr>
              <a:t> las HH horas, MM minutos y SS segundos. El tiempo de viaje hasta llegar a otra ciudad B es de T segundos. Escribir un algoritmo que determine la hora de llegada a la ciudad B.</a:t>
            </a:r>
            <a:endParaRPr lang="es-P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7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366A3A-DD9C-CD21-1C4E-7B2C30D7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5" y="161925"/>
            <a:ext cx="432398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F56EE5-8921-5806-7E5A-C995EE31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09" y="161925"/>
            <a:ext cx="4294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28B68-70C5-E584-B3B4-3FF25BB2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Grupo WhatsApp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3B566-A1B8-54EE-80B5-0541FB8D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hlinkClick r:id="rId2"/>
              </a:rPr>
              <a:t>https://chat.whatsapp.com/FPQ9KuH72KDLLvmGakCzS3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Solo consultas escritas y en horarios prudentes.</a:t>
            </a:r>
          </a:p>
        </p:txBody>
      </p:sp>
    </p:spTree>
    <p:extLst>
      <p:ext uri="{BB962C8B-B14F-4D97-AF65-F5344CB8AC3E}">
        <p14:creationId xmlns:p14="http://schemas.microsoft.com/office/powerpoint/2010/main" val="304247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ABD14-1E4B-87EE-69BB-6828F960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naturales vs lenguajes de programación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63915E-94FA-3AC3-8ACA-BF0D43DE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Natural: oral, gestual, escrito</a:t>
            </a:r>
          </a:p>
          <a:p>
            <a:r>
              <a:rPr lang="es-PE" dirty="0"/>
              <a:t>Programación: </a:t>
            </a:r>
            <a:r>
              <a:rPr lang="es-PE" dirty="0" err="1"/>
              <a:t>codigos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12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BCE0-4952-B01C-30E3-A1017CB1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compone a un lenguaje?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1E0F3-4520-4E06-61DB-8F8239A6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Un alfabeto</a:t>
            </a:r>
          </a:p>
          <a:p>
            <a:r>
              <a:rPr lang="es-PE" dirty="0"/>
              <a:t>Léxico</a:t>
            </a:r>
          </a:p>
          <a:p>
            <a:r>
              <a:rPr lang="es-PE" dirty="0"/>
              <a:t>Sintaxis</a:t>
            </a:r>
          </a:p>
          <a:p>
            <a:r>
              <a:rPr lang="es-PE" dirty="0"/>
              <a:t>Semántica</a:t>
            </a:r>
          </a:p>
        </p:txBody>
      </p:sp>
    </p:spTree>
    <p:extLst>
      <p:ext uri="{BB962C8B-B14F-4D97-AF65-F5344CB8AC3E}">
        <p14:creationId xmlns:p14="http://schemas.microsoft.com/office/powerpoint/2010/main" val="38575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A6B32-3EC5-9ED9-3A74-A514C58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máquina vs. lenguaje de alto nivel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71593-FDEF-D848-DAE9-849015C9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Maquina: cercano al hardware</a:t>
            </a:r>
          </a:p>
          <a:p>
            <a:pPr lvl="1"/>
            <a:r>
              <a:rPr lang="es-PE" dirty="0"/>
              <a:t>Binario</a:t>
            </a:r>
          </a:p>
          <a:p>
            <a:r>
              <a:rPr lang="es-PE" dirty="0"/>
              <a:t>Alto nivel: cercano al natural</a:t>
            </a:r>
          </a:p>
          <a:p>
            <a:pPr lvl="1"/>
            <a:r>
              <a:rPr lang="es-PE" dirty="0"/>
              <a:t>Python</a:t>
            </a:r>
          </a:p>
          <a:p>
            <a:pPr lvl="1"/>
            <a:r>
              <a:rPr lang="es-PE" dirty="0"/>
              <a:t>Java</a:t>
            </a:r>
          </a:p>
          <a:p>
            <a:pPr lvl="1"/>
            <a:r>
              <a:rPr lang="es-PE" dirty="0"/>
              <a:t>Visual </a:t>
            </a:r>
            <a:r>
              <a:rPr lang="es-PE" dirty="0" err="1"/>
              <a:t>basic</a:t>
            </a:r>
            <a:endParaRPr lang="es-PE" dirty="0"/>
          </a:p>
          <a:p>
            <a:pPr lvl="1"/>
            <a:r>
              <a:rPr lang="es-PE" dirty="0"/>
              <a:t>PHP</a:t>
            </a:r>
          </a:p>
          <a:p>
            <a:pPr lvl="1"/>
            <a:r>
              <a:rPr lang="es-PE" dirty="0"/>
              <a:t>C++</a:t>
            </a:r>
          </a:p>
          <a:p>
            <a:endParaRPr lang="es-P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1F6BB99-FB9B-7CBF-A207-BED15B2C2A9D}"/>
                  </a:ext>
                </a:extLst>
              </p14:cNvPr>
              <p14:cNvContentPartPr/>
              <p14:nvPr/>
            </p14:nvContentPartPr>
            <p14:xfrm>
              <a:off x="461908" y="615628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1F6BB99-FB9B-7CBF-A207-BED15B2C2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908" y="6066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A0E5500-BAAC-86BB-55C2-AFD6E1B77212}"/>
                  </a:ext>
                </a:extLst>
              </p14:cNvPr>
              <p14:cNvContentPartPr/>
              <p14:nvPr/>
            </p14:nvContentPartPr>
            <p14:xfrm>
              <a:off x="363268" y="814708"/>
              <a:ext cx="218160" cy="2203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A0E5500-BAAC-86BB-55C2-AFD6E1B772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268" y="806068"/>
                <a:ext cx="2358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91342D94-D1E4-88AF-59B8-FD0DD487346A}"/>
                  </a:ext>
                </a:extLst>
              </p14:cNvPr>
              <p14:cNvContentPartPr/>
              <p14:nvPr/>
            </p14:nvContentPartPr>
            <p14:xfrm>
              <a:off x="8546428" y="5472748"/>
              <a:ext cx="1299960" cy="324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91342D94-D1E4-88AF-59B8-FD0DD48734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7788" y="5463748"/>
                <a:ext cx="1317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169C2CAF-8C12-56EB-3ACF-36C83D5FD152}"/>
                  </a:ext>
                </a:extLst>
              </p14:cNvPr>
              <p14:cNvContentPartPr/>
              <p14:nvPr/>
            </p14:nvContentPartPr>
            <p14:xfrm>
              <a:off x="8481628" y="5537548"/>
              <a:ext cx="1429200" cy="4935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169C2CAF-8C12-56EB-3ACF-36C83D5FD1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2628" y="5528548"/>
                <a:ext cx="14468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55DC5C57-9637-4337-A844-AC5F42CD8353}"/>
                  </a:ext>
                </a:extLst>
              </p14:cNvPr>
              <p14:cNvContentPartPr/>
              <p14:nvPr/>
            </p14:nvContentPartPr>
            <p14:xfrm>
              <a:off x="9806788" y="5470948"/>
              <a:ext cx="146880" cy="59400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55DC5C57-9637-4337-A844-AC5F42CD83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98148" y="5462308"/>
                <a:ext cx="16452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233B3238-29F9-B836-65DF-8F946324E615}"/>
                  </a:ext>
                </a:extLst>
              </p14:cNvPr>
              <p14:cNvContentPartPr/>
              <p14:nvPr/>
            </p14:nvContentPartPr>
            <p14:xfrm>
              <a:off x="8712028" y="5565268"/>
              <a:ext cx="252000" cy="24948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233B3238-29F9-B836-65DF-8F946324E6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03028" y="5556628"/>
                <a:ext cx="2696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F538FDEA-0CED-DC5D-6080-845BF97B9CC4}"/>
                  </a:ext>
                </a:extLst>
              </p14:cNvPr>
              <p14:cNvContentPartPr/>
              <p14:nvPr/>
            </p14:nvContentPartPr>
            <p14:xfrm>
              <a:off x="9085348" y="5599828"/>
              <a:ext cx="129960" cy="2145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F538FDEA-0CED-DC5D-6080-845BF97B9C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76708" y="5591188"/>
                <a:ext cx="1476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8B7AA505-0363-CDE4-C8A0-14FC8992A71D}"/>
                  </a:ext>
                </a:extLst>
              </p14:cNvPr>
              <p14:cNvContentPartPr/>
              <p14:nvPr/>
            </p14:nvContentPartPr>
            <p14:xfrm>
              <a:off x="9071308" y="5748508"/>
              <a:ext cx="195480" cy="972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8B7AA505-0363-CDE4-C8A0-14FC8992A7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62308" y="5739868"/>
                <a:ext cx="213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F4A489EA-6BF3-ACB6-0947-932198F4B3A8}"/>
                  </a:ext>
                </a:extLst>
              </p14:cNvPr>
              <p14:cNvContentPartPr/>
              <p14:nvPr/>
            </p14:nvContentPartPr>
            <p14:xfrm>
              <a:off x="9309988" y="5578948"/>
              <a:ext cx="193680" cy="22068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F4A489EA-6BF3-ACB6-0947-932198F4B3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00988" y="5569948"/>
                <a:ext cx="2113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6D8F3BC8-49D8-B0BA-875B-8DFFA3457CC0}"/>
                  </a:ext>
                </a:extLst>
              </p14:cNvPr>
              <p14:cNvContentPartPr/>
              <p14:nvPr/>
            </p14:nvContentPartPr>
            <p14:xfrm>
              <a:off x="9407548" y="5685868"/>
              <a:ext cx="69840" cy="10944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6D8F3BC8-49D8-B0BA-875B-8DFFA3457C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98908" y="5676868"/>
                <a:ext cx="87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2EC58D6F-8264-5E86-EF23-03BFF77691A9}"/>
                  </a:ext>
                </a:extLst>
              </p14:cNvPr>
              <p14:cNvContentPartPr/>
              <p14:nvPr/>
            </p14:nvContentPartPr>
            <p14:xfrm>
              <a:off x="10264348" y="5748508"/>
              <a:ext cx="475920" cy="1152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2EC58D6F-8264-5E86-EF23-03BFF77691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55708" y="5739868"/>
                <a:ext cx="493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E546DC12-F370-DF3E-26ED-3FBD4FDC0CD8}"/>
                  </a:ext>
                </a:extLst>
              </p14:cNvPr>
              <p14:cNvContentPartPr/>
              <p14:nvPr/>
            </p14:nvContentPartPr>
            <p14:xfrm>
              <a:off x="10135828" y="5636188"/>
              <a:ext cx="245880" cy="143640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E546DC12-F370-DF3E-26ED-3FBD4FDC0C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26828" y="5627548"/>
                <a:ext cx="263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88AB64CE-DE39-8A34-5F1A-3B270AA77E72}"/>
                  </a:ext>
                </a:extLst>
              </p14:cNvPr>
              <p14:cNvContentPartPr/>
              <p14:nvPr/>
            </p14:nvContentPartPr>
            <p14:xfrm>
              <a:off x="10738828" y="5646988"/>
              <a:ext cx="253800" cy="172080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88AB64CE-DE39-8A34-5F1A-3B270AA77E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30188" y="5637988"/>
                <a:ext cx="2714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615908D4-D600-CE62-3565-92C260EB9099}"/>
                  </a:ext>
                </a:extLst>
              </p14:cNvPr>
              <p14:cNvContentPartPr/>
              <p14:nvPr/>
            </p14:nvContentPartPr>
            <p14:xfrm>
              <a:off x="11028988" y="5774428"/>
              <a:ext cx="27360" cy="13536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615908D4-D600-CE62-3565-92C260EB90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20348" y="5765428"/>
                <a:ext cx="45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363D159F-43B7-367F-3E5E-FC200D42C2E4}"/>
                  </a:ext>
                </a:extLst>
              </p14:cNvPr>
              <p14:cNvContentPartPr/>
              <p14:nvPr/>
            </p14:nvContentPartPr>
            <p14:xfrm>
              <a:off x="11224108" y="5626828"/>
              <a:ext cx="110520" cy="198360"/>
            </p14:xfrm>
          </p:contentPart>
        </mc:Choice>
        <mc:Fallback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363D159F-43B7-367F-3E5E-FC200D42C2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15468" y="5618188"/>
                <a:ext cx="128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C85AE1A5-E0CD-D47D-2160-47BD1DB244E4}"/>
                  </a:ext>
                </a:extLst>
              </p14:cNvPr>
              <p14:cNvContentPartPr/>
              <p14:nvPr/>
            </p14:nvContentPartPr>
            <p14:xfrm>
              <a:off x="8178508" y="5062708"/>
              <a:ext cx="431280" cy="603720"/>
            </p14:xfrm>
          </p:contentPart>
        </mc:Choice>
        <mc:Fallback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C85AE1A5-E0CD-D47D-2160-47BD1DB244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69868" y="5054068"/>
                <a:ext cx="44892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66B7CB25-70B8-7479-0791-A97DEB6AF67C}"/>
                  </a:ext>
                </a:extLst>
              </p14:cNvPr>
              <p14:cNvContentPartPr/>
              <p14:nvPr/>
            </p14:nvContentPartPr>
            <p14:xfrm>
              <a:off x="8429068" y="5572468"/>
              <a:ext cx="146880" cy="185760"/>
            </p14:xfrm>
          </p:contentPart>
        </mc:Choice>
        <mc:Fallback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66B7CB25-70B8-7479-0791-A97DEB6AF6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20428" y="5563828"/>
                <a:ext cx="164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" name="Entrada de lápiz 70">
                <a:extLst>
                  <a:ext uri="{FF2B5EF4-FFF2-40B4-BE49-F238E27FC236}">
                    <a16:creationId xmlns:a16="http://schemas.microsoft.com/office/drawing/2014/main" id="{5F92ACCB-D980-0A9B-72FD-54C643B51923}"/>
                  </a:ext>
                </a:extLst>
              </p14:cNvPr>
              <p14:cNvContentPartPr/>
              <p14:nvPr/>
            </p14:nvContentPartPr>
            <p14:xfrm>
              <a:off x="10351828" y="3853108"/>
              <a:ext cx="394920" cy="67320"/>
            </p14:xfrm>
          </p:contentPart>
        </mc:Choice>
        <mc:Fallback>
          <p:pic>
            <p:nvPicPr>
              <p:cNvPr id="71" name="Entrada de lápiz 70">
                <a:extLst>
                  <a:ext uri="{FF2B5EF4-FFF2-40B4-BE49-F238E27FC236}">
                    <a16:creationId xmlns:a16="http://schemas.microsoft.com/office/drawing/2014/main" id="{5F92ACCB-D980-0A9B-72FD-54C643B519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43188" y="3844468"/>
                <a:ext cx="41256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o 76">
            <a:extLst>
              <a:ext uri="{FF2B5EF4-FFF2-40B4-BE49-F238E27FC236}">
                <a16:creationId xmlns:a16="http://schemas.microsoft.com/office/drawing/2014/main" id="{F11B6907-DE48-9534-9AD9-FAA0209BA1F5}"/>
              </a:ext>
            </a:extLst>
          </p:cNvPr>
          <p:cNvGrpSpPr/>
          <p:nvPr/>
        </p:nvGrpSpPr>
        <p:grpSpPr>
          <a:xfrm>
            <a:off x="8544268" y="3965428"/>
            <a:ext cx="2931480" cy="1171440"/>
            <a:chOff x="8544268" y="3965428"/>
            <a:chExt cx="2931480" cy="11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80A98BBC-F447-895B-DA73-95BB9DA331D6}"/>
                    </a:ext>
                  </a:extLst>
                </p14:cNvPr>
                <p14:cNvContentPartPr/>
                <p14:nvPr/>
              </p14:nvContentPartPr>
              <p14:xfrm>
                <a:off x="8584588" y="4482028"/>
                <a:ext cx="1168920" cy="7344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80A98BBC-F447-895B-DA73-95BB9DA331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75948" y="4473388"/>
                  <a:ext cx="1186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21BE8FFE-9014-182B-006A-D153D7A31924}"/>
                    </a:ext>
                  </a:extLst>
                </p14:cNvPr>
                <p14:cNvContentPartPr/>
                <p14:nvPr/>
              </p14:nvContentPartPr>
              <p14:xfrm>
                <a:off x="8544268" y="4474828"/>
                <a:ext cx="1387440" cy="64908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21BE8FFE-9014-182B-006A-D153D7A319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35268" y="4465828"/>
                  <a:ext cx="14050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4F4611C7-B827-6A71-B867-688FAF93BD4D}"/>
                    </a:ext>
                  </a:extLst>
                </p14:cNvPr>
                <p14:cNvContentPartPr/>
                <p14:nvPr/>
              </p14:nvContentPartPr>
              <p14:xfrm>
                <a:off x="9618508" y="4455748"/>
                <a:ext cx="234000" cy="6811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4F4611C7-B827-6A71-B867-688FAF93BD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09868" y="4447108"/>
                  <a:ext cx="25164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9A29383A-F064-D4A3-99D0-CEEE10141C30}"/>
                    </a:ext>
                  </a:extLst>
                </p14:cNvPr>
                <p14:cNvContentPartPr/>
                <p14:nvPr/>
              </p14:nvContentPartPr>
              <p14:xfrm>
                <a:off x="8840188" y="4654828"/>
                <a:ext cx="223200" cy="27108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9A29383A-F064-D4A3-99D0-CEEE10141C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31548" y="4646188"/>
                  <a:ext cx="240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9922EC1E-5DDD-F137-7E4A-74BE4A9B0DE5}"/>
                    </a:ext>
                  </a:extLst>
                </p14:cNvPr>
                <p14:cNvContentPartPr/>
                <p14:nvPr/>
              </p14:nvContentPartPr>
              <p14:xfrm>
                <a:off x="8835868" y="4778668"/>
                <a:ext cx="240480" cy="270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9922EC1E-5DDD-F137-7E4A-74BE4A9B0D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26868" y="4769668"/>
                  <a:ext cx="258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DCE0549-7193-B00B-D299-52C63381AD76}"/>
                    </a:ext>
                  </a:extLst>
                </p14:cNvPr>
                <p14:cNvContentPartPr/>
                <p14:nvPr/>
              </p14:nvContentPartPr>
              <p14:xfrm>
                <a:off x="9063388" y="4696228"/>
                <a:ext cx="192240" cy="26928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DCE0549-7193-B00B-D299-52C63381AD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54388" y="4687228"/>
                  <a:ext cx="209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6CD0B84E-3154-A35A-8052-46ECE62CBE0C}"/>
                    </a:ext>
                  </a:extLst>
                </p14:cNvPr>
                <p14:cNvContentPartPr/>
                <p14:nvPr/>
              </p14:nvContentPartPr>
              <p14:xfrm>
                <a:off x="9329068" y="4702348"/>
                <a:ext cx="186480" cy="25956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6CD0B84E-3154-A35A-8052-46ECE62CBE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20428" y="4693708"/>
                  <a:ext cx="204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A2C52C5-61D7-2684-5164-518C2A9992D8}"/>
                    </a:ext>
                  </a:extLst>
                </p14:cNvPr>
                <p14:cNvContentPartPr/>
                <p14:nvPr/>
              </p14:nvContentPartPr>
              <p14:xfrm>
                <a:off x="10172548" y="4845628"/>
                <a:ext cx="298800" cy="2304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A2C52C5-61D7-2684-5164-518C2A9992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3548" y="4836628"/>
                  <a:ext cx="316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EDAD0A7C-1B15-4A15-E4E4-6DD9E033E905}"/>
                    </a:ext>
                  </a:extLst>
                </p14:cNvPr>
                <p14:cNvContentPartPr/>
                <p14:nvPr/>
              </p14:nvContentPartPr>
              <p14:xfrm>
                <a:off x="10031428" y="4747708"/>
                <a:ext cx="191880" cy="16740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EDAD0A7C-1B15-4A15-E4E4-6DD9E033E9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22788" y="4738708"/>
                  <a:ext cx="209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331B9DFD-8871-C0A9-8030-01695036020B}"/>
                    </a:ext>
                  </a:extLst>
                </p14:cNvPr>
                <p14:cNvContentPartPr/>
                <p14:nvPr/>
              </p14:nvContentPartPr>
              <p14:xfrm>
                <a:off x="10701028" y="4713868"/>
                <a:ext cx="301320" cy="21132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331B9DFD-8871-C0A9-8030-0169503602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92388" y="4704868"/>
                  <a:ext cx="318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30DCDDE4-5580-A11C-8321-D7E01191B6B5}"/>
                    </a:ext>
                  </a:extLst>
                </p14:cNvPr>
                <p14:cNvContentPartPr/>
                <p14:nvPr/>
              </p14:nvContentPartPr>
              <p14:xfrm>
                <a:off x="11031508" y="4716748"/>
                <a:ext cx="155520" cy="22068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30DCDDE4-5580-A11C-8321-D7E01191B6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22508" y="4708108"/>
                  <a:ext cx="173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B5486E2C-4B11-149F-B69D-9A08EE2AA039}"/>
                    </a:ext>
                  </a:extLst>
                </p14:cNvPr>
                <p14:cNvContentPartPr/>
                <p14:nvPr/>
              </p14:nvContentPartPr>
              <p14:xfrm>
                <a:off x="11257948" y="4728268"/>
                <a:ext cx="199800" cy="19080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B5486E2C-4B11-149F-B69D-9A08EE2AA0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48948" y="4719628"/>
                  <a:ext cx="217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EDB83A1-6F27-E22B-11A0-AE69EF4C2012}"/>
                    </a:ext>
                  </a:extLst>
                </p14:cNvPr>
                <p14:cNvContentPartPr/>
                <p14:nvPr/>
              </p14:nvContentPartPr>
              <p14:xfrm>
                <a:off x="11439388" y="4749868"/>
                <a:ext cx="27360" cy="1918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EDB83A1-6F27-E22B-11A0-AE69EF4C20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30748" y="4740868"/>
                  <a:ext cx="45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333BFA58-7803-E959-9029-B05AA2F17D2D}"/>
                    </a:ext>
                  </a:extLst>
                </p14:cNvPr>
                <p14:cNvContentPartPr/>
                <p14:nvPr/>
              </p14:nvContentPartPr>
              <p14:xfrm>
                <a:off x="10634428" y="5002588"/>
                <a:ext cx="841320" cy="4356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333BFA58-7803-E959-9029-B05AA2F17D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25428" y="4993588"/>
                  <a:ext cx="858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BA51B73D-F687-08FA-3118-87886B0967A4}"/>
                    </a:ext>
                  </a:extLst>
                </p14:cNvPr>
                <p14:cNvContentPartPr/>
                <p14:nvPr/>
              </p14:nvContentPartPr>
              <p14:xfrm>
                <a:off x="9232228" y="3965428"/>
                <a:ext cx="61920" cy="42840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BA51B73D-F687-08FA-3118-87886B0967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23228" y="3956428"/>
                  <a:ext cx="795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9D69711B-CC94-A250-A241-AFB8C94BF593}"/>
                    </a:ext>
                  </a:extLst>
                </p14:cNvPr>
                <p14:cNvContentPartPr/>
                <p14:nvPr/>
              </p14:nvContentPartPr>
              <p14:xfrm>
                <a:off x="9180028" y="4283308"/>
                <a:ext cx="189720" cy="12060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9D69711B-CC94-A250-A241-AFB8C94BF5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71388" y="4274668"/>
                  <a:ext cx="2073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5B68CA26-FBBC-FCA7-C70F-9BF655129FCB}"/>
              </a:ext>
            </a:extLst>
          </p:cNvPr>
          <p:cNvGrpSpPr/>
          <p:nvPr/>
        </p:nvGrpSpPr>
        <p:grpSpPr>
          <a:xfrm>
            <a:off x="8551108" y="1945828"/>
            <a:ext cx="2967480" cy="1860120"/>
            <a:chOff x="8551108" y="1945828"/>
            <a:chExt cx="2967480" cy="18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84C99FDC-EB54-1DCF-B511-4C31AE4268E5}"/>
                    </a:ext>
                  </a:extLst>
                </p14:cNvPr>
                <p14:cNvContentPartPr/>
                <p14:nvPr/>
              </p14:nvContentPartPr>
              <p14:xfrm>
                <a:off x="8665228" y="3337948"/>
                <a:ext cx="1081440" cy="5688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84C99FDC-EB54-1DCF-B511-4C31AE4268E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56588" y="3329308"/>
                  <a:ext cx="1099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AF4AE229-F65F-833A-77D3-21235DD7FC59}"/>
                    </a:ext>
                  </a:extLst>
                </p14:cNvPr>
                <p14:cNvContentPartPr/>
                <p14:nvPr/>
              </p14:nvContentPartPr>
              <p14:xfrm>
                <a:off x="8663068" y="3381148"/>
                <a:ext cx="1215720" cy="42480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AF4AE229-F65F-833A-77D3-21235DD7FC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54428" y="3372508"/>
                  <a:ext cx="12333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D96CC277-3F2C-05B7-F14C-5B980A1B1039}"/>
                    </a:ext>
                  </a:extLst>
                </p14:cNvPr>
                <p14:cNvContentPartPr/>
                <p14:nvPr/>
              </p14:nvContentPartPr>
              <p14:xfrm>
                <a:off x="9750988" y="3400228"/>
                <a:ext cx="72360" cy="3520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D96CC277-3F2C-05B7-F14C-5B980A1B10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41988" y="3391588"/>
                  <a:ext cx="90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B50C7C1-D131-3E57-5161-FFD4579F3E01}"/>
                    </a:ext>
                  </a:extLst>
                </p14:cNvPr>
                <p14:cNvContentPartPr/>
                <p14:nvPr/>
              </p14:nvContentPartPr>
              <p14:xfrm>
                <a:off x="8892028" y="3420388"/>
                <a:ext cx="370440" cy="2570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B50C7C1-D131-3E57-5161-FFD4579F3E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83028" y="3411748"/>
                  <a:ext cx="3880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A1A389A5-FAC3-248C-3819-C45F2D972256}"/>
                    </a:ext>
                  </a:extLst>
                </p14:cNvPr>
                <p14:cNvContentPartPr/>
                <p14:nvPr/>
              </p14:nvContentPartPr>
              <p14:xfrm>
                <a:off x="9212428" y="3574828"/>
                <a:ext cx="69840" cy="3132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A1A389A5-FAC3-248C-3819-C45F2D9722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03788" y="3566188"/>
                  <a:ext cx="87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7E30ADB4-AC50-AB6E-83B2-8A7714EB53F8}"/>
                    </a:ext>
                  </a:extLst>
                </p14:cNvPr>
                <p14:cNvContentPartPr/>
                <p14:nvPr/>
              </p14:nvContentPartPr>
              <p14:xfrm>
                <a:off x="9129628" y="3531628"/>
                <a:ext cx="363600" cy="1461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7E30ADB4-AC50-AB6E-83B2-8A7714EB53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20628" y="3522628"/>
                  <a:ext cx="381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4E69ED07-C041-22CA-6C45-42E27842BE30}"/>
                    </a:ext>
                  </a:extLst>
                </p14:cNvPr>
                <p14:cNvContentPartPr/>
                <p14:nvPr/>
              </p14:nvContentPartPr>
              <p14:xfrm>
                <a:off x="9528868" y="3572668"/>
                <a:ext cx="72000" cy="99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4E69ED07-C041-22CA-6C45-42E27842BE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19868" y="3564028"/>
                  <a:ext cx="89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0DF7E61F-1BEF-9505-A297-D810FF154FBE}"/>
                    </a:ext>
                  </a:extLst>
                </p14:cNvPr>
                <p14:cNvContentPartPr/>
                <p14:nvPr/>
              </p14:nvContentPartPr>
              <p14:xfrm>
                <a:off x="9620668" y="3551428"/>
                <a:ext cx="112680" cy="1695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0DF7E61F-1BEF-9505-A297-D810FF154F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12028" y="3542788"/>
                  <a:ext cx="130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AC4A6AB9-1249-B946-105D-3D3861B15292}"/>
                    </a:ext>
                  </a:extLst>
                </p14:cNvPr>
                <p14:cNvContentPartPr/>
                <p14:nvPr/>
              </p14:nvContentPartPr>
              <p14:xfrm>
                <a:off x="8551108" y="1986148"/>
                <a:ext cx="1443960" cy="774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AC4A6AB9-1249-B946-105D-3D3861B1529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42108" y="1977148"/>
                  <a:ext cx="1461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6D10FBB-EFA0-9611-795E-DB21C2B31003}"/>
                    </a:ext>
                  </a:extLst>
                </p14:cNvPr>
                <p14:cNvContentPartPr/>
                <p14:nvPr/>
              </p14:nvContentPartPr>
              <p14:xfrm>
                <a:off x="8552908" y="2020348"/>
                <a:ext cx="1454400" cy="6508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6D10FBB-EFA0-9611-795E-DB21C2B3100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43908" y="2011708"/>
                  <a:ext cx="14720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440386A-302D-E9DE-3590-D8E674C6E2D7}"/>
                    </a:ext>
                  </a:extLst>
                </p14:cNvPr>
                <p14:cNvContentPartPr/>
                <p14:nvPr/>
              </p14:nvContentPartPr>
              <p14:xfrm>
                <a:off x="9901108" y="2021068"/>
                <a:ext cx="105840" cy="64224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440386A-302D-E9DE-3590-D8E674C6E2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92108" y="2012068"/>
                  <a:ext cx="1234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100FA4FA-D0F0-9373-A764-78FDA6E27BCB}"/>
                    </a:ext>
                  </a:extLst>
                </p14:cNvPr>
                <p14:cNvContentPartPr/>
                <p14:nvPr/>
              </p14:nvContentPartPr>
              <p14:xfrm>
                <a:off x="9012988" y="2143468"/>
                <a:ext cx="259560" cy="30708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100FA4FA-D0F0-9373-A764-78FDA6E27B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04348" y="2134828"/>
                  <a:ext cx="2772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61D8E16-0343-7F4D-CC97-7C0823C3389C}"/>
                    </a:ext>
                  </a:extLst>
                </p14:cNvPr>
                <p14:cNvContentPartPr/>
                <p14:nvPr/>
              </p14:nvContentPartPr>
              <p14:xfrm>
                <a:off x="9030988" y="2344348"/>
                <a:ext cx="231480" cy="14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61D8E16-0343-7F4D-CC97-7C0823C338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21988" y="2335708"/>
                  <a:ext cx="249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6256377-F1C1-9406-F1A1-086F1DBB92FD}"/>
                    </a:ext>
                  </a:extLst>
                </p14:cNvPr>
                <p14:cNvContentPartPr/>
                <p14:nvPr/>
              </p14:nvContentPartPr>
              <p14:xfrm>
                <a:off x="9362908" y="2210428"/>
                <a:ext cx="9360" cy="20232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06256377-F1C1-9406-F1A1-086F1DBB92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53908" y="2201788"/>
                  <a:ext cx="27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449454C-6FB2-4619-199F-8691BB2DCECF}"/>
                    </a:ext>
                  </a:extLst>
                </p14:cNvPr>
                <p14:cNvContentPartPr/>
                <p14:nvPr/>
              </p14:nvContentPartPr>
              <p14:xfrm>
                <a:off x="9371908" y="2201068"/>
                <a:ext cx="186120" cy="19584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449454C-6FB2-4619-199F-8691BB2DCE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62908" y="2192428"/>
                  <a:ext cx="203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87DCBDBF-45D8-B6DF-C4CB-B0F5985A96E3}"/>
                    </a:ext>
                  </a:extLst>
                </p14:cNvPr>
                <p14:cNvContentPartPr/>
                <p14:nvPr/>
              </p14:nvContentPartPr>
              <p14:xfrm>
                <a:off x="9576028" y="2193148"/>
                <a:ext cx="7560" cy="2505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87DCBDBF-45D8-B6DF-C4CB-B0F5985A96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67028" y="2184148"/>
                  <a:ext cx="25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D8D7F365-2E7B-BD4F-D143-128B816A00BE}"/>
                    </a:ext>
                  </a:extLst>
                </p14:cNvPr>
                <p14:cNvContentPartPr/>
                <p14:nvPr/>
              </p14:nvContentPartPr>
              <p14:xfrm>
                <a:off x="10358668" y="2171908"/>
                <a:ext cx="56520" cy="3128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D8D7F365-2E7B-BD4F-D143-128B816A00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49668" y="2162908"/>
                  <a:ext cx="74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FECE8872-B7B1-17C6-AA89-883328EF5E17}"/>
                    </a:ext>
                  </a:extLst>
                </p14:cNvPr>
                <p14:cNvContentPartPr/>
                <p14:nvPr/>
              </p14:nvContentPartPr>
              <p14:xfrm>
                <a:off x="10284868" y="2148868"/>
                <a:ext cx="291960" cy="16920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FECE8872-B7B1-17C6-AA89-883328EF5E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75868" y="2139868"/>
                  <a:ext cx="309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A0914627-8309-822E-E7C0-717AF602C640}"/>
                    </a:ext>
                  </a:extLst>
                </p14:cNvPr>
                <p14:cNvContentPartPr/>
                <p14:nvPr/>
              </p14:nvContentPartPr>
              <p14:xfrm>
                <a:off x="10567108" y="2321668"/>
                <a:ext cx="33840" cy="16920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A0914627-8309-822E-E7C0-717AF602C6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58468" y="2313028"/>
                  <a:ext cx="51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D023D47A-DE87-CD11-9F2C-611BFA7E9E34}"/>
                    </a:ext>
                  </a:extLst>
                </p14:cNvPr>
                <p14:cNvContentPartPr/>
                <p14:nvPr/>
              </p14:nvContentPartPr>
              <p14:xfrm>
                <a:off x="10539028" y="2361988"/>
                <a:ext cx="95760" cy="29160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D023D47A-DE87-CD11-9F2C-611BFA7E9E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30388" y="2352988"/>
                  <a:ext cx="1134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1C54EBA0-358B-2184-E819-ED27F091DB9E}"/>
                    </a:ext>
                  </a:extLst>
                </p14:cNvPr>
                <p14:cNvContentPartPr/>
                <p14:nvPr/>
              </p14:nvContentPartPr>
              <p14:xfrm>
                <a:off x="10773388" y="2052028"/>
                <a:ext cx="38520" cy="4777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1C54EBA0-358B-2184-E819-ED27F091DB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64748" y="2043028"/>
                  <a:ext cx="561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2BB850D6-F113-BB57-7BDC-730E9091DBC6}"/>
                    </a:ext>
                  </a:extLst>
                </p14:cNvPr>
                <p14:cNvContentPartPr/>
                <p14:nvPr/>
              </p14:nvContentPartPr>
              <p14:xfrm>
                <a:off x="10663588" y="2331028"/>
                <a:ext cx="202320" cy="1980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2BB850D6-F113-BB57-7BDC-730E9091DB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54588" y="2322028"/>
                  <a:ext cx="219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975AB898-5352-F874-AADA-7255A3C6B846}"/>
                    </a:ext>
                  </a:extLst>
                </p14:cNvPr>
                <p14:cNvContentPartPr/>
                <p14:nvPr/>
              </p14:nvContentPartPr>
              <p14:xfrm>
                <a:off x="10957348" y="2140588"/>
                <a:ext cx="285480" cy="37728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975AB898-5352-F874-AADA-7255A3C6B8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48708" y="2131588"/>
                  <a:ext cx="303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6161C8B2-96FF-6699-5A24-DE0BD68D1ABF}"/>
                    </a:ext>
                  </a:extLst>
                </p14:cNvPr>
                <p14:cNvContentPartPr/>
                <p14:nvPr/>
              </p14:nvContentPartPr>
              <p14:xfrm>
                <a:off x="11278108" y="2405188"/>
                <a:ext cx="136080" cy="25776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6161C8B2-96FF-6699-5A24-DE0BD68D1A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69108" y="2396188"/>
                  <a:ext cx="153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9CED90DB-93A9-5466-F3AC-6C6750B88213}"/>
                    </a:ext>
                  </a:extLst>
                </p14:cNvPr>
                <p14:cNvContentPartPr/>
                <p14:nvPr/>
              </p14:nvContentPartPr>
              <p14:xfrm>
                <a:off x="10418068" y="3435508"/>
                <a:ext cx="338040" cy="2905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9CED90DB-93A9-5466-F3AC-6C6750B882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09068" y="3426508"/>
                  <a:ext cx="3556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C037AD1F-DD21-B809-4364-7FD0B4F1ACF1}"/>
                    </a:ext>
                  </a:extLst>
                </p14:cNvPr>
                <p14:cNvContentPartPr/>
                <p14:nvPr/>
              </p14:nvContentPartPr>
              <p14:xfrm>
                <a:off x="9304588" y="2790388"/>
                <a:ext cx="45360" cy="54396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C037AD1F-DD21-B809-4364-7FD0B4F1AC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95588" y="2781388"/>
                  <a:ext cx="630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8AFE52DE-0BF5-721A-3BA1-360CBE028477}"/>
                    </a:ext>
                  </a:extLst>
                </p14:cNvPr>
                <p14:cNvContentPartPr/>
                <p14:nvPr/>
              </p14:nvContentPartPr>
              <p14:xfrm>
                <a:off x="9253108" y="3086668"/>
                <a:ext cx="126360" cy="25344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8AFE52DE-0BF5-721A-3BA1-360CBE0284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44108" y="3078028"/>
                  <a:ext cx="144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D15AA246-CCA2-02DB-FD14-FFD73DDC072F}"/>
                    </a:ext>
                  </a:extLst>
                </p14:cNvPr>
                <p14:cNvContentPartPr/>
                <p14:nvPr/>
              </p14:nvContentPartPr>
              <p14:xfrm>
                <a:off x="10046188" y="1945828"/>
                <a:ext cx="1472400" cy="96300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D15AA246-CCA2-02DB-FD14-FFD73DDC072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37548" y="1936828"/>
                  <a:ext cx="1490040" cy="9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B72CD396-D6F1-EC11-0A86-7F0BF64DC94F}"/>
              </a:ext>
            </a:extLst>
          </p:cNvPr>
          <p:cNvGrpSpPr/>
          <p:nvPr/>
        </p:nvGrpSpPr>
        <p:grpSpPr>
          <a:xfrm>
            <a:off x="7743628" y="2275228"/>
            <a:ext cx="448920" cy="3428640"/>
            <a:chOff x="7743628" y="2275228"/>
            <a:chExt cx="448920" cy="34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901292C2-F311-C4D2-4628-481A1BEA363E}"/>
                    </a:ext>
                  </a:extLst>
                </p14:cNvPr>
                <p14:cNvContentPartPr/>
                <p14:nvPr/>
              </p14:nvContentPartPr>
              <p14:xfrm>
                <a:off x="7743628" y="2287828"/>
                <a:ext cx="448920" cy="1368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901292C2-F311-C4D2-4628-481A1BEA36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34988" y="2278828"/>
                  <a:ext cx="466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DCB30CB0-6F41-FCE9-7513-DB2E227057EB}"/>
                    </a:ext>
                  </a:extLst>
                </p14:cNvPr>
                <p14:cNvContentPartPr/>
                <p14:nvPr/>
              </p14:nvContentPartPr>
              <p14:xfrm>
                <a:off x="7867108" y="2275228"/>
                <a:ext cx="97200" cy="327816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DCB30CB0-6F41-FCE9-7513-DB2E227057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58108" y="2266588"/>
                  <a:ext cx="11484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B85E0EB-B800-F8D1-930A-18E897156024}"/>
                    </a:ext>
                  </a:extLst>
                </p14:cNvPr>
                <p14:cNvContentPartPr/>
                <p14:nvPr/>
              </p14:nvContentPartPr>
              <p14:xfrm>
                <a:off x="7864228" y="5379868"/>
                <a:ext cx="47160" cy="32400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B85E0EB-B800-F8D1-930A-18E8971560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55588" y="5371228"/>
                  <a:ext cx="64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3BF988F6-9467-0E6E-FBB7-E79F6FF71819}"/>
                    </a:ext>
                  </a:extLst>
                </p14:cNvPr>
                <p14:cNvContentPartPr/>
                <p14:nvPr/>
              </p14:nvContentPartPr>
              <p14:xfrm>
                <a:off x="7860268" y="5409388"/>
                <a:ext cx="164880" cy="27036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3BF988F6-9467-0E6E-FBB7-E79F6FF7181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51628" y="5400748"/>
                  <a:ext cx="18252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5" name="Entrada de lápiz 84">
                <a:extLst>
                  <a:ext uri="{FF2B5EF4-FFF2-40B4-BE49-F238E27FC236}">
                    <a16:creationId xmlns:a16="http://schemas.microsoft.com/office/drawing/2014/main" id="{AF3EC197-3442-299A-1DEE-F88FB61B0076}"/>
                  </a:ext>
                </a:extLst>
              </p14:cNvPr>
              <p14:cNvContentPartPr/>
              <p14:nvPr/>
            </p14:nvContentPartPr>
            <p14:xfrm>
              <a:off x="10122148" y="2576188"/>
              <a:ext cx="1170000" cy="186840"/>
            </p14:xfrm>
          </p:contentPart>
        </mc:Choice>
        <mc:Fallback>
          <p:pic>
            <p:nvPicPr>
              <p:cNvPr id="85" name="Entrada de lápiz 84">
                <a:extLst>
                  <a:ext uri="{FF2B5EF4-FFF2-40B4-BE49-F238E27FC236}">
                    <a16:creationId xmlns:a16="http://schemas.microsoft.com/office/drawing/2014/main" id="{AF3EC197-3442-299A-1DEE-F88FB61B007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113508" y="2567188"/>
                <a:ext cx="1187640" cy="2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25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25B85-DB6C-A914-9C80-4AAA5331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Compilación vs. Interpretación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ABEDA-DA18-495C-EC73-BC78FA2B3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Compilar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Interpretar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8F8611F-6E19-135D-93DE-230C659F4AAB}"/>
              </a:ext>
            </a:extLst>
          </p:cNvPr>
          <p:cNvGrpSpPr/>
          <p:nvPr/>
        </p:nvGrpSpPr>
        <p:grpSpPr>
          <a:xfrm>
            <a:off x="6117868" y="1906588"/>
            <a:ext cx="1059120" cy="1131120"/>
            <a:chOff x="6117868" y="1906588"/>
            <a:chExt cx="1059120" cy="11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2638EBDE-621E-58BF-F2E6-AB8B9B30C0AD}"/>
                    </a:ext>
                  </a:extLst>
                </p14:cNvPr>
                <p14:cNvContentPartPr/>
                <p14:nvPr/>
              </p14:nvContentPartPr>
              <p14:xfrm>
                <a:off x="6117868" y="1906588"/>
                <a:ext cx="265680" cy="11311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2638EBDE-621E-58BF-F2E6-AB8B9B30C0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08868" y="1897588"/>
                  <a:ext cx="28332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9317C54-F478-44EA-845A-C064C1AB66E7}"/>
                    </a:ext>
                  </a:extLst>
                </p14:cNvPr>
                <p14:cNvContentPartPr/>
                <p14:nvPr/>
              </p14:nvContentPartPr>
              <p14:xfrm>
                <a:off x="6574348" y="2546308"/>
                <a:ext cx="485640" cy="176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9317C54-F478-44EA-845A-C064C1AB66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65708" y="2537308"/>
                  <a:ext cx="503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999FF71F-16F4-87DB-E62E-A4213AD48BA3}"/>
                    </a:ext>
                  </a:extLst>
                </p14:cNvPr>
                <p14:cNvContentPartPr/>
                <p14:nvPr/>
              </p14:nvContentPartPr>
              <p14:xfrm>
                <a:off x="6972148" y="2427868"/>
                <a:ext cx="204840" cy="2372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999FF71F-16F4-87DB-E62E-A4213AD48B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3508" y="2418868"/>
                  <a:ext cx="22248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2494E83E-1B27-E063-D17A-D636BA8B86E1}"/>
                  </a:ext>
                </a:extLst>
              </p14:cNvPr>
              <p14:cNvContentPartPr/>
              <p14:nvPr/>
            </p14:nvContentPartPr>
            <p14:xfrm>
              <a:off x="7943428" y="1938628"/>
              <a:ext cx="69840" cy="14256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2494E83E-1B27-E063-D17A-D636BA8B86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4428" y="1929988"/>
                <a:ext cx="8748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C504CAAC-3DC0-9C5F-5FFB-45E839E611E8}"/>
              </a:ext>
            </a:extLst>
          </p:cNvPr>
          <p:cNvGrpSpPr/>
          <p:nvPr/>
        </p:nvGrpSpPr>
        <p:grpSpPr>
          <a:xfrm>
            <a:off x="7534828" y="2253628"/>
            <a:ext cx="2669400" cy="685080"/>
            <a:chOff x="7534828" y="2253628"/>
            <a:chExt cx="266940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803EF648-63ED-73CC-BA31-A2C322C91FA9}"/>
                    </a:ext>
                  </a:extLst>
                </p14:cNvPr>
                <p14:cNvContentPartPr/>
                <p14:nvPr/>
              </p14:nvContentPartPr>
              <p14:xfrm>
                <a:off x="7534828" y="2261908"/>
                <a:ext cx="469800" cy="2581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803EF648-63ED-73CC-BA31-A2C322C91F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25828" y="2253268"/>
                  <a:ext cx="487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6A7FF88-955B-4360-8A77-F8D9DE4F2DAC}"/>
                    </a:ext>
                  </a:extLst>
                </p14:cNvPr>
                <p14:cNvContentPartPr/>
                <p14:nvPr/>
              </p14:nvContentPartPr>
              <p14:xfrm>
                <a:off x="8095708" y="2333188"/>
                <a:ext cx="60840" cy="19512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6A7FF88-955B-4360-8A77-F8D9DE4F2D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87068" y="2324188"/>
                  <a:ext cx="78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C3CA4ECB-9466-8704-B9F6-169B57173D0E}"/>
                    </a:ext>
                  </a:extLst>
                </p14:cNvPr>
                <p14:cNvContentPartPr/>
                <p14:nvPr/>
              </p14:nvContentPartPr>
              <p14:xfrm>
                <a:off x="8080228" y="2273788"/>
                <a:ext cx="202320" cy="2102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C3CA4ECB-9466-8704-B9F6-169B57173D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1228" y="2264788"/>
                  <a:ext cx="219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0901652-0694-0B71-3159-508D7F9FBE33}"/>
                    </a:ext>
                  </a:extLst>
                </p14:cNvPr>
                <p14:cNvContentPartPr/>
                <p14:nvPr/>
              </p14:nvContentPartPr>
              <p14:xfrm>
                <a:off x="8349148" y="2253628"/>
                <a:ext cx="123840" cy="2412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0901652-0694-0B71-3159-508D7F9FBE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40508" y="2244988"/>
                  <a:ext cx="141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5F3332AC-B280-2723-09FF-91BAD554006F}"/>
                    </a:ext>
                  </a:extLst>
                </p14:cNvPr>
                <p14:cNvContentPartPr/>
                <p14:nvPr/>
              </p14:nvContentPartPr>
              <p14:xfrm>
                <a:off x="8526268" y="2306188"/>
                <a:ext cx="193320" cy="2023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5F3332AC-B280-2723-09FF-91BAD55400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7628" y="2297548"/>
                  <a:ext cx="210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A81EE8F2-2F68-1936-8F82-93262BE49996}"/>
                    </a:ext>
                  </a:extLst>
                </p14:cNvPr>
                <p14:cNvContentPartPr/>
                <p14:nvPr/>
              </p14:nvContentPartPr>
              <p14:xfrm>
                <a:off x="8772868" y="2295028"/>
                <a:ext cx="231480" cy="25164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A81EE8F2-2F68-1936-8F82-93262BE499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64228" y="2286028"/>
                  <a:ext cx="249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7B353D41-98FC-FB6C-80DA-4F4DE9191521}"/>
                    </a:ext>
                  </a:extLst>
                </p14:cNvPr>
                <p14:cNvContentPartPr/>
                <p14:nvPr/>
              </p14:nvContentPartPr>
              <p14:xfrm>
                <a:off x="7696108" y="2639908"/>
                <a:ext cx="30240" cy="2988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7B353D41-98FC-FB6C-80DA-4F4DE91915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87468" y="2630908"/>
                  <a:ext cx="47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6B0AC69-51E0-3542-9CEC-774B0F7FE8D6}"/>
                    </a:ext>
                  </a:extLst>
                </p14:cNvPr>
                <p14:cNvContentPartPr/>
                <p14:nvPr/>
              </p14:nvContentPartPr>
              <p14:xfrm>
                <a:off x="7914268" y="2653228"/>
                <a:ext cx="9720" cy="22500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6B0AC69-51E0-3542-9CEC-774B0F7FE8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05268" y="2644588"/>
                  <a:ext cx="27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D1EE9CA-31FB-23BB-8EEC-87F4965EBBC7}"/>
                    </a:ext>
                  </a:extLst>
                </p14:cNvPr>
                <p14:cNvContentPartPr/>
                <p14:nvPr/>
              </p14:nvContentPartPr>
              <p14:xfrm>
                <a:off x="7943428" y="2667628"/>
                <a:ext cx="175320" cy="19368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D1EE9CA-31FB-23BB-8EEC-87F4965EBB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34428" y="2658988"/>
                  <a:ext cx="192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6189F07-5C73-7DC8-C30A-DAB5EC292DF9}"/>
                    </a:ext>
                  </a:extLst>
                </p14:cNvPr>
                <p14:cNvContentPartPr/>
                <p14:nvPr/>
              </p14:nvContentPartPr>
              <p14:xfrm>
                <a:off x="8138188" y="2701828"/>
                <a:ext cx="256320" cy="22572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6189F07-5C73-7DC8-C30A-DAB5EC292D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29548" y="2692828"/>
                  <a:ext cx="273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398B9B19-3B2B-8C3F-1586-4C91CE2580BE}"/>
                    </a:ext>
                  </a:extLst>
                </p14:cNvPr>
                <p14:cNvContentPartPr/>
                <p14:nvPr/>
              </p14:nvContentPartPr>
              <p14:xfrm>
                <a:off x="8429788" y="2674468"/>
                <a:ext cx="276480" cy="2232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398B9B19-3B2B-8C3F-1586-4C91CE2580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21148" y="2665468"/>
                  <a:ext cx="294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4300ED45-F1D2-F8EA-92E7-32E333F8953C}"/>
                    </a:ext>
                  </a:extLst>
                </p14:cNvPr>
                <p14:cNvContentPartPr/>
                <p14:nvPr/>
              </p14:nvContentPartPr>
              <p14:xfrm>
                <a:off x="8609428" y="2795428"/>
                <a:ext cx="81000" cy="86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4300ED45-F1D2-F8EA-92E7-32E333F895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00428" y="2786428"/>
                  <a:ext cx="98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A1D64F35-127D-05DD-A4DB-72A515B5E044}"/>
                    </a:ext>
                  </a:extLst>
                </p14:cNvPr>
                <p14:cNvContentPartPr/>
                <p14:nvPr/>
              </p14:nvContentPartPr>
              <p14:xfrm>
                <a:off x="8524108" y="2666548"/>
                <a:ext cx="184320" cy="302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A1D64F35-127D-05DD-A4DB-72A515B5E0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15108" y="2657908"/>
                  <a:ext cx="201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44BAB84A-E430-F4CA-1BEF-8E3D202FF372}"/>
                    </a:ext>
                  </a:extLst>
                </p14:cNvPr>
                <p14:cNvContentPartPr/>
                <p14:nvPr/>
              </p14:nvContentPartPr>
              <p14:xfrm>
                <a:off x="8762428" y="2716228"/>
                <a:ext cx="185760" cy="1908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44BAB84A-E430-F4CA-1BEF-8E3D202FF3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53428" y="2707228"/>
                  <a:ext cx="203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67F56663-9F96-2F09-A29D-568EAB27D7FF}"/>
                    </a:ext>
                  </a:extLst>
                </p14:cNvPr>
                <p14:cNvContentPartPr/>
                <p14:nvPr/>
              </p14:nvContentPartPr>
              <p14:xfrm>
                <a:off x="9001828" y="2686348"/>
                <a:ext cx="483120" cy="2390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67F56663-9F96-2F09-A29D-568EAB27D7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92828" y="2677348"/>
                  <a:ext cx="500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CCEFFBE7-8090-9620-B7C4-A4C09E88A2C5}"/>
                    </a:ext>
                  </a:extLst>
                </p14:cNvPr>
                <p14:cNvContentPartPr/>
                <p14:nvPr/>
              </p14:nvContentPartPr>
              <p14:xfrm>
                <a:off x="9454708" y="2817028"/>
                <a:ext cx="36360" cy="86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CCEFFBE7-8090-9620-B7C4-A4C09E88A2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46068" y="2808028"/>
                  <a:ext cx="54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4ECF1C79-F89F-B9DA-ADAD-E86BE092C40D}"/>
                    </a:ext>
                  </a:extLst>
                </p14:cNvPr>
                <p14:cNvContentPartPr/>
                <p14:nvPr/>
              </p14:nvContentPartPr>
              <p14:xfrm>
                <a:off x="9304588" y="2665468"/>
                <a:ext cx="428760" cy="18432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4ECF1C79-F89F-B9DA-ADAD-E86BE092C4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5588" y="2656828"/>
                  <a:ext cx="446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BF710F2-D338-488D-7192-FF5A1AAE82C3}"/>
                    </a:ext>
                  </a:extLst>
                </p14:cNvPr>
                <p14:cNvContentPartPr/>
                <p14:nvPr/>
              </p14:nvContentPartPr>
              <p14:xfrm>
                <a:off x="9829468" y="2686348"/>
                <a:ext cx="168480" cy="1623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BF710F2-D338-488D-7192-FF5A1AAE82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20468" y="2677348"/>
                  <a:ext cx="186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A3A1BA97-D2AD-A0C8-2049-2511F908DF37}"/>
                    </a:ext>
                  </a:extLst>
                </p14:cNvPr>
                <p14:cNvContentPartPr/>
                <p14:nvPr/>
              </p14:nvContentPartPr>
              <p14:xfrm>
                <a:off x="10055908" y="2661508"/>
                <a:ext cx="148320" cy="2462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A3A1BA97-D2AD-A0C8-2049-2511F908DF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47268" y="2652508"/>
                  <a:ext cx="165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78B6E9EC-73EC-2803-F88E-FBF58CC75EF2}"/>
                    </a:ext>
                  </a:extLst>
                </p14:cNvPr>
                <p14:cNvContentPartPr/>
                <p14:nvPr/>
              </p14:nvContentPartPr>
              <p14:xfrm>
                <a:off x="9910108" y="2576908"/>
                <a:ext cx="13680" cy="75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78B6E9EC-73EC-2803-F88E-FBF58CC75E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01108" y="2568268"/>
                  <a:ext cx="313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F976F30-A757-2110-E0F2-382068AE730A}"/>
              </a:ext>
            </a:extLst>
          </p:cNvPr>
          <p:cNvGrpSpPr/>
          <p:nvPr/>
        </p:nvGrpSpPr>
        <p:grpSpPr>
          <a:xfrm>
            <a:off x="10439308" y="2291788"/>
            <a:ext cx="1436760" cy="344880"/>
            <a:chOff x="10439308" y="2291788"/>
            <a:chExt cx="143676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CC391471-A2B1-B5ED-4B40-8965BD9D9905}"/>
                    </a:ext>
                  </a:extLst>
                </p14:cNvPr>
                <p14:cNvContentPartPr/>
                <p14:nvPr/>
              </p14:nvContentPartPr>
              <p14:xfrm>
                <a:off x="10439308" y="2503108"/>
                <a:ext cx="446760" cy="3240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CC391471-A2B1-B5ED-4B40-8965BD9D99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30668" y="2494108"/>
                  <a:ext cx="464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60B18D87-5196-7A58-B721-54DDE28D6B9D}"/>
                    </a:ext>
                  </a:extLst>
                </p14:cNvPr>
                <p14:cNvContentPartPr/>
                <p14:nvPr/>
              </p14:nvContentPartPr>
              <p14:xfrm>
                <a:off x="10839628" y="2401948"/>
                <a:ext cx="297360" cy="2178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60B18D87-5196-7A58-B721-54DDE28D6B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30988" y="2393308"/>
                  <a:ext cx="315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08FDDD08-0286-5127-6C65-83ABD082EECD}"/>
                    </a:ext>
                  </a:extLst>
                </p14:cNvPr>
                <p14:cNvContentPartPr/>
                <p14:nvPr/>
              </p14:nvContentPartPr>
              <p14:xfrm>
                <a:off x="11203228" y="2291788"/>
                <a:ext cx="205200" cy="29088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08FDDD08-0286-5127-6C65-83ABD082EE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94228" y="2283148"/>
                  <a:ext cx="222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8067CDC-A50A-ECBB-C9E8-E32C498581FC}"/>
                    </a:ext>
                  </a:extLst>
                </p14:cNvPr>
                <p14:cNvContentPartPr/>
                <p14:nvPr/>
              </p14:nvContentPartPr>
              <p14:xfrm>
                <a:off x="11454868" y="2394748"/>
                <a:ext cx="128520" cy="21564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8067CDC-A50A-ECBB-C9E8-E32C498581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46228" y="2386108"/>
                  <a:ext cx="146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DF97FE3D-B169-3F63-FFCB-128966BC9591}"/>
                    </a:ext>
                  </a:extLst>
                </p14:cNvPr>
                <p14:cNvContentPartPr/>
                <p14:nvPr/>
              </p14:nvContentPartPr>
              <p14:xfrm>
                <a:off x="11468548" y="2534788"/>
                <a:ext cx="159480" cy="169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DF97FE3D-B169-3F63-FFCB-128966BC95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59908" y="2526148"/>
                  <a:ext cx="177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DD5BE624-0451-1253-B092-4DEAEB87C1FC}"/>
                    </a:ext>
                  </a:extLst>
                </p14:cNvPr>
                <p14:cNvContentPartPr/>
                <p14:nvPr/>
              </p14:nvContentPartPr>
              <p14:xfrm>
                <a:off x="11660788" y="2351548"/>
                <a:ext cx="215280" cy="2610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DD5BE624-0451-1253-B092-4DEAEB87C1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652148" y="2342908"/>
                  <a:ext cx="232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C88A2627-4169-B47B-796C-9B0F76D2859B}"/>
                    </a:ext>
                  </a:extLst>
                </p14:cNvPr>
                <p14:cNvContentPartPr/>
                <p14:nvPr/>
              </p14:nvContentPartPr>
              <p14:xfrm>
                <a:off x="11796148" y="2449468"/>
                <a:ext cx="74520" cy="18720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C88A2627-4169-B47B-796C-9B0F76D285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787148" y="2440468"/>
                  <a:ext cx="9216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172E8045-5F81-341E-B493-400D494315F4}"/>
                  </a:ext>
                </a:extLst>
              </p14:cNvPr>
              <p14:cNvContentPartPr/>
              <p14:nvPr/>
            </p14:nvContentPartPr>
            <p14:xfrm>
              <a:off x="4303468" y="3881908"/>
              <a:ext cx="1392840" cy="16596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172E8045-5F81-341E-B493-400D494315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94468" y="3873268"/>
                <a:ext cx="141048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o 60">
            <a:extLst>
              <a:ext uri="{FF2B5EF4-FFF2-40B4-BE49-F238E27FC236}">
                <a16:creationId xmlns:a16="http://schemas.microsoft.com/office/drawing/2014/main" id="{15E2AEC1-0DA4-17E5-FD03-EA92CF1D6F83}"/>
              </a:ext>
            </a:extLst>
          </p:cNvPr>
          <p:cNvGrpSpPr/>
          <p:nvPr/>
        </p:nvGrpSpPr>
        <p:grpSpPr>
          <a:xfrm>
            <a:off x="6147028" y="3722068"/>
            <a:ext cx="4156920" cy="415080"/>
            <a:chOff x="6147028" y="3722068"/>
            <a:chExt cx="415692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5A5E2CD-023A-1DF1-407B-7B36C9854FD6}"/>
                    </a:ext>
                  </a:extLst>
                </p14:cNvPr>
                <p14:cNvContentPartPr/>
                <p14:nvPr/>
              </p14:nvContentPartPr>
              <p14:xfrm>
                <a:off x="6147028" y="3989908"/>
                <a:ext cx="798840" cy="252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5A5E2CD-023A-1DF1-407B-7B36C9854F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38028" y="3980908"/>
                  <a:ext cx="816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FD02E59A-5832-2A96-4007-911BACBAEC5D}"/>
                    </a:ext>
                  </a:extLst>
                </p14:cNvPr>
                <p14:cNvContentPartPr/>
                <p14:nvPr/>
              </p14:nvContentPartPr>
              <p14:xfrm>
                <a:off x="6960988" y="3893068"/>
                <a:ext cx="169560" cy="22176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FD02E59A-5832-2A96-4007-911BACBAEC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52348" y="3884068"/>
                  <a:ext cx="187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2301D231-B9BE-D8F2-06EE-44F30B0C3317}"/>
                    </a:ext>
                  </a:extLst>
                </p14:cNvPr>
                <p14:cNvContentPartPr/>
                <p14:nvPr/>
              </p14:nvContentPartPr>
              <p14:xfrm>
                <a:off x="7484068" y="3832948"/>
                <a:ext cx="453600" cy="2329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2301D231-B9BE-D8F2-06EE-44F30B0C33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75428" y="3823948"/>
                  <a:ext cx="4712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4EBFD8B8-BB3E-932A-67A2-3BA73C983FC6}"/>
                    </a:ext>
                  </a:extLst>
                </p14:cNvPr>
                <p14:cNvContentPartPr/>
                <p14:nvPr/>
              </p14:nvContentPartPr>
              <p14:xfrm>
                <a:off x="8019388" y="3843388"/>
                <a:ext cx="164160" cy="21024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4EBFD8B8-BB3E-932A-67A2-3BA73C983F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10748" y="3834748"/>
                  <a:ext cx="181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40C18C2D-7950-3911-7D11-E73F5EDDE3EB}"/>
                    </a:ext>
                  </a:extLst>
                </p14:cNvPr>
                <p14:cNvContentPartPr/>
                <p14:nvPr/>
              </p14:nvContentPartPr>
              <p14:xfrm>
                <a:off x="8313148" y="3849868"/>
                <a:ext cx="119520" cy="16560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40C18C2D-7950-3911-7D11-E73F5EDDE3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04148" y="3840868"/>
                  <a:ext cx="137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7F727973-2334-AF96-BB34-89BC113AE495}"/>
                    </a:ext>
                  </a:extLst>
                </p14:cNvPr>
                <p14:cNvContentPartPr/>
                <p14:nvPr/>
              </p14:nvContentPartPr>
              <p14:xfrm>
                <a:off x="8532388" y="3852028"/>
                <a:ext cx="140040" cy="21816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7F727973-2334-AF96-BB34-89BC113AE4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23748" y="3843028"/>
                  <a:ext cx="157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6E11E859-E2E9-631F-6EDA-DF395615AD11}"/>
                    </a:ext>
                  </a:extLst>
                </p14:cNvPr>
                <p14:cNvContentPartPr/>
                <p14:nvPr/>
              </p14:nvContentPartPr>
              <p14:xfrm>
                <a:off x="8669908" y="3833308"/>
                <a:ext cx="279360" cy="2584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6E11E859-E2E9-631F-6EDA-DF395615AD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60908" y="3824668"/>
                  <a:ext cx="297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057BE4E9-6882-FD04-675B-DF9E4A27F0FF}"/>
                    </a:ext>
                  </a:extLst>
                </p14:cNvPr>
                <p14:cNvContentPartPr/>
                <p14:nvPr/>
              </p14:nvContentPartPr>
              <p14:xfrm>
                <a:off x="8306668" y="3722068"/>
                <a:ext cx="40680" cy="1368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057BE4E9-6882-FD04-675B-DF9E4A27F0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97668" y="3713428"/>
                  <a:ext cx="58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B3CF5311-CD0D-6B69-4696-CCF3BFB66F24}"/>
                    </a:ext>
                  </a:extLst>
                </p14:cNvPr>
                <p14:cNvContentPartPr/>
                <p14:nvPr/>
              </p14:nvContentPartPr>
              <p14:xfrm>
                <a:off x="9326908" y="3826828"/>
                <a:ext cx="605520" cy="25956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B3CF5311-CD0D-6B69-4696-CCF3BFB66F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18268" y="3818188"/>
                  <a:ext cx="623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664A81F0-A987-1FBB-1077-5B0A32DBBE6C}"/>
                    </a:ext>
                  </a:extLst>
                </p14:cNvPr>
                <p14:cNvContentPartPr/>
                <p14:nvPr/>
              </p14:nvContentPartPr>
              <p14:xfrm>
                <a:off x="9748468" y="3767068"/>
                <a:ext cx="555480" cy="23832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664A81F0-A987-1FBB-1077-5B0A32DBBE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39828" y="3758068"/>
                  <a:ext cx="573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6D4535DC-015C-0A0E-61D0-D1E583A4DF83}"/>
                    </a:ext>
                  </a:extLst>
                </p14:cNvPr>
                <p14:cNvContentPartPr/>
                <p14:nvPr/>
              </p14:nvContentPartPr>
              <p14:xfrm>
                <a:off x="10206028" y="3874348"/>
                <a:ext cx="13680" cy="26280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6D4535DC-015C-0A0E-61D0-D1E583A4DF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97388" y="3865708"/>
                  <a:ext cx="313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2" name="Entrada de lápiz 61">
                <a:extLst>
                  <a:ext uri="{FF2B5EF4-FFF2-40B4-BE49-F238E27FC236}">
                    <a16:creationId xmlns:a16="http://schemas.microsoft.com/office/drawing/2014/main" id="{D751332A-5CA2-A3B8-5C59-525320C33AC5}"/>
                  </a:ext>
                </a:extLst>
              </p14:cNvPr>
              <p14:cNvContentPartPr/>
              <p14:nvPr/>
            </p14:nvContentPartPr>
            <p14:xfrm>
              <a:off x="4354588" y="4312468"/>
              <a:ext cx="1464480" cy="99000"/>
            </p14:xfrm>
          </p:contentPart>
        </mc:Choice>
        <mc:Fallback>
          <p:pic>
            <p:nvPicPr>
              <p:cNvPr id="62" name="Entrada de lápiz 61">
                <a:extLst>
                  <a:ext uri="{FF2B5EF4-FFF2-40B4-BE49-F238E27FC236}">
                    <a16:creationId xmlns:a16="http://schemas.microsoft.com/office/drawing/2014/main" id="{D751332A-5CA2-A3B8-5C59-525320C33AC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45948" y="4303468"/>
                <a:ext cx="148212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upo 69">
            <a:extLst>
              <a:ext uri="{FF2B5EF4-FFF2-40B4-BE49-F238E27FC236}">
                <a16:creationId xmlns:a16="http://schemas.microsoft.com/office/drawing/2014/main" id="{473886E6-5B2F-7881-3E6D-6169B2EA3F0B}"/>
              </a:ext>
            </a:extLst>
          </p:cNvPr>
          <p:cNvGrpSpPr/>
          <p:nvPr/>
        </p:nvGrpSpPr>
        <p:grpSpPr>
          <a:xfrm>
            <a:off x="6283828" y="4341988"/>
            <a:ext cx="967320" cy="135360"/>
            <a:chOff x="6283828" y="4341988"/>
            <a:chExt cx="96732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88BAC1C2-0F9E-E24E-A4CD-EFEC7BB57C99}"/>
                    </a:ext>
                  </a:extLst>
                </p14:cNvPr>
                <p14:cNvContentPartPr/>
                <p14:nvPr/>
              </p14:nvContentPartPr>
              <p14:xfrm>
                <a:off x="6283828" y="4406788"/>
                <a:ext cx="792000" cy="3708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88BAC1C2-0F9E-E24E-A4CD-EFEC7BB57C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74828" y="4398148"/>
                  <a:ext cx="809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19C1F5EF-5465-6BC1-0021-1B443DA4FCDE}"/>
                    </a:ext>
                  </a:extLst>
                </p14:cNvPr>
                <p14:cNvContentPartPr/>
                <p14:nvPr/>
              </p14:nvContentPartPr>
              <p14:xfrm>
                <a:off x="6999148" y="4341988"/>
                <a:ext cx="252000" cy="13536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19C1F5EF-5465-6BC1-0021-1B443DA4FC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90148" y="4333348"/>
                  <a:ext cx="2696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35C1800-504F-9F76-211F-B09C0BD560FB}"/>
              </a:ext>
            </a:extLst>
          </p:cNvPr>
          <p:cNvGrpSpPr/>
          <p:nvPr/>
        </p:nvGrpSpPr>
        <p:grpSpPr>
          <a:xfrm>
            <a:off x="8145028" y="4291588"/>
            <a:ext cx="253800" cy="169200"/>
            <a:chOff x="8145028" y="4291588"/>
            <a:chExt cx="25380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23B3FE05-7E4D-D696-35E0-2661B52E5B18}"/>
                    </a:ext>
                  </a:extLst>
                </p14:cNvPr>
                <p14:cNvContentPartPr/>
                <p14:nvPr/>
              </p14:nvContentPartPr>
              <p14:xfrm>
                <a:off x="8145028" y="4291588"/>
                <a:ext cx="45360" cy="1537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23B3FE05-7E4D-D696-35E0-2661B52E5B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36388" y="4282588"/>
                  <a:ext cx="63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7999F312-CE9D-A594-7B09-A220F6750730}"/>
                    </a:ext>
                  </a:extLst>
                </p14:cNvPr>
                <p14:cNvContentPartPr/>
                <p14:nvPr/>
              </p14:nvContentPartPr>
              <p14:xfrm>
                <a:off x="8304148" y="4338028"/>
                <a:ext cx="94680" cy="12276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7999F312-CE9D-A594-7B09-A220F67507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95508" y="4329028"/>
                  <a:ext cx="11232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A54CB477-1397-CAE6-A503-B7B649D33402}"/>
                  </a:ext>
                </a:extLst>
              </p14:cNvPr>
              <p14:cNvContentPartPr/>
              <p14:nvPr/>
            </p14:nvContentPartPr>
            <p14:xfrm>
              <a:off x="9786628" y="4388428"/>
              <a:ext cx="170640" cy="216720"/>
            </p14:xfrm>
          </p:contentPart>
        </mc:Choice>
        <mc:Fallback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A54CB477-1397-CAE6-A503-B7B649D3340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77988" y="4379428"/>
                <a:ext cx="1882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2E23056D-9496-F407-6051-A4C1AD7CAA6E}"/>
                  </a:ext>
                </a:extLst>
              </p14:cNvPr>
              <p14:cNvContentPartPr/>
              <p14:nvPr/>
            </p14:nvContentPartPr>
            <p14:xfrm>
              <a:off x="7990228" y="3503908"/>
              <a:ext cx="162000" cy="110520"/>
            </p14:xfrm>
          </p:contentPart>
        </mc:Choice>
        <mc:Fallback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2E23056D-9496-F407-6051-A4C1AD7CAA6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81588" y="3494908"/>
                <a:ext cx="17964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o 87">
            <a:extLst>
              <a:ext uri="{FF2B5EF4-FFF2-40B4-BE49-F238E27FC236}">
                <a16:creationId xmlns:a16="http://schemas.microsoft.com/office/drawing/2014/main" id="{1F517914-5473-1800-C66E-53BF8AF16884}"/>
              </a:ext>
            </a:extLst>
          </p:cNvPr>
          <p:cNvGrpSpPr/>
          <p:nvPr/>
        </p:nvGrpSpPr>
        <p:grpSpPr>
          <a:xfrm>
            <a:off x="4886668" y="1369468"/>
            <a:ext cx="1335960" cy="452160"/>
            <a:chOff x="4886668" y="1369468"/>
            <a:chExt cx="133596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DC145DEB-603C-2F34-2986-8EB4F953AC49}"/>
                    </a:ext>
                  </a:extLst>
                </p14:cNvPr>
                <p14:cNvContentPartPr/>
                <p14:nvPr/>
              </p14:nvContentPartPr>
              <p14:xfrm>
                <a:off x="4889188" y="1452988"/>
                <a:ext cx="36360" cy="27360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DC145DEB-603C-2F34-2986-8EB4F953AC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80188" y="1444348"/>
                  <a:ext cx="54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79A1FA07-0F81-1151-450A-2B691D241D91}"/>
                    </a:ext>
                  </a:extLst>
                </p14:cNvPr>
                <p14:cNvContentPartPr/>
                <p14:nvPr/>
              </p14:nvContentPartPr>
              <p14:xfrm>
                <a:off x="4886668" y="1419868"/>
                <a:ext cx="354600" cy="34128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9A1FA07-0F81-1151-450A-2B691D241D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77668" y="1410868"/>
                  <a:ext cx="372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D7D24F79-19CF-D460-9F7C-C9F91E8DEF6B}"/>
                    </a:ext>
                  </a:extLst>
                </p14:cNvPr>
                <p14:cNvContentPartPr/>
                <p14:nvPr/>
              </p14:nvContentPartPr>
              <p14:xfrm>
                <a:off x="4926628" y="1483948"/>
                <a:ext cx="231840" cy="20448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D7D24F79-19CF-D460-9F7C-C9F91E8DEF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17628" y="1475308"/>
                  <a:ext cx="249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4F445C2D-4D1D-942B-DEF8-6366428797B9}"/>
                    </a:ext>
                  </a:extLst>
                </p14:cNvPr>
                <p14:cNvContentPartPr/>
                <p14:nvPr/>
              </p14:nvContentPartPr>
              <p14:xfrm>
                <a:off x="5505508" y="1482508"/>
                <a:ext cx="13680" cy="21240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4F445C2D-4D1D-942B-DEF8-6366428797B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96868" y="1473868"/>
                  <a:ext cx="31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9D4999F6-F55F-C39A-7B1F-2E28BC08128A}"/>
                    </a:ext>
                  </a:extLst>
                </p14:cNvPr>
                <p14:cNvContentPartPr/>
                <p14:nvPr/>
              </p14:nvContentPartPr>
              <p14:xfrm>
                <a:off x="5503348" y="1369468"/>
                <a:ext cx="193320" cy="30348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9D4999F6-F55F-C39A-7B1F-2E28BC0812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94348" y="1360828"/>
                  <a:ext cx="2109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499ABDB4-AEFF-9F89-7F4D-7ED5FDAA9054}"/>
                    </a:ext>
                  </a:extLst>
                </p14:cNvPr>
                <p14:cNvContentPartPr/>
                <p14:nvPr/>
              </p14:nvContentPartPr>
              <p14:xfrm>
                <a:off x="5711068" y="1531468"/>
                <a:ext cx="360000" cy="18720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499ABDB4-AEFF-9F89-7F4D-7ED5FDAA905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02068" y="1522828"/>
                  <a:ext cx="377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EF346DE0-BF42-2F4A-2F71-AEE09C5D6528}"/>
                    </a:ext>
                  </a:extLst>
                </p14:cNvPr>
                <p14:cNvContentPartPr/>
                <p14:nvPr/>
              </p14:nvContentPartPr>
              <p14:xfrm>
                <a:off x="5366548" y="1786348"/>
                <a:ext cx="856080" cy="3528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EF346DE0-BF42-2F4A-2F71-AEE09C5D65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57548" y="1777708"/>
                  <a:ext cx="8737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895D053-B770-A6B3-C606-6F05F724F424}"/>
              </a:ext>
            </a:extLst>
          </p:cNvPr>
          <p:cNvGrpSpPr/>
          <p:nvPr/>
        </p:nvGrpSpPr>
        <p:grpSpPr>
          <a:xfrm>
            <a:off x="8633908" y="1005868"/>
            <a:ext cx="128520" cy="825120"/>
            <a:chOff x="8633908" y="1005868"/>
            <a:chExt cx="128520" cy="82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29FA0C16-631C-9B12-6399-15F6FAB0DAAB}"/>
                    </a:ext>
                  </a:extLst>
                </p14:cNvPr>
                <p14:cNvContentPartPr/>
                <p14:nvPr/>
              </p14:nvContentPartPr>
              <p14:xfrm>
                <a:off x="8683228" y="1005868"/>
                <a:ext cx="79200" cy="74376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29FA0C16-631C-9B12-6399-15F6FAB0DA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74588" y="996868"/>
                  <a:ext cx="9684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B3A0D8DE-060D-73FA-AAC4-21EAF665CE33}"/>
                    </a:ext>
                  </a:extLst>
                </p14:cNvPr>
                <p14:cNvContentPartPr/>
                <p14:nvPr/>
              </p14:nvContentPartPr>
              <p14:xfrm>
                <a:off x="8633908" y="1684468"/>
                <a:ext cx="13680" cy="14652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B3A0D8DE-060D-73FA-AAC4-21EAF665CE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25268" y="1675468"/>
                  <a:ext cx="3132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404D304F-1789-6DA6-F621-6AE2D23F20C0}"/>
              </a:ext>
            </a:extLst>
          </p:cNvPr>
          <p:cNvGrpSpPr/>
          <p:nvPr/>
        </p:nvGrpSpPr>
        <p:grpSpPr>
          <a:xfrm>
            <a:off x="1152748" y="1936468"/>
            <a:ext cx="10951200" cy="3486240"/>
            <a:chOff x="1152748" y="1936468"/>
            <a:chExt cx="10951200" cy="348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AAADEE72-A2E1-5682-F4D5-EE203AE8A3D7}"/>
                    </a:ext>
                  </a:extLst>
                </p14:cNvPr>
                <p14:cNvContentPartPr/>
                <p14:nvPr/>
              </p14:nvContentPartPr>
              <p14:xfrm>
                <a:off x="4249828" y="2030428"/>
                <a:ext cx="1843200" cy="2916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AAADEE72-A2E1-5682-F4D5-EE203AE8A3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40828" y="2021788"/>
                  <a:ext cx="1860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9D559FE8-15B2-F3E2-69EF-EE722F5F00D6}"/>
                    </a:ext>
                  </a:extLst>
                </p14:cNvPr>
                <p14:cNvContentPartPr/>
                <p14:nvPr/>
              </p14:nvContentPartPr>
              <p14:xfrm>
                <a:off x="4200148" y="2052028"/>
                <a:ext cx="1843920" cy="12103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9D559FE8-15B2-F3E2-69EF-EE722F5F00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91508" y="2043028"/>
                  <a:ext cx="1861560" cy="12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88AB73F-E137-FD01-6403-CF0FA0ED9761}"/>
                    </a:ext>
                  </a:extLst>
                </p14:cNvPr>
                <p14:cNvContentPartPr/>
                <p14:nvPr/>
              </p14:nvContentPartPr>
              <p14:xfrm>
                <a:off x="5954068" y="2071468"/>
                <a:ext cx="167400" cy="113724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88AB73F-E137-FD01-6403-CF0FA0ED97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45068" y="2062828"/>
                  <a:ext cx="1850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B08C5CAA-7728-5947-766E-243FCA74AFDF}"/>
                    </a:ext>
                  </a:extLst>
                </p14:cNvPr>
                <p14:cNvContentPartPr/>
                <p14:nvPr/>
              </p14:nvContentPartPr>
              <p14:xfrm>
                <a:off x="4482748" y="2176228"/>
                <a:ext cx="937080" cy="16740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B08C5CAA-7728-5947-766E-243FCA74AFD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73748" y="2167228"/>
                  <a:ext cx="954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EF794256-FAB3-180E-7970-D41F7DFB9EC4}"/>
                    </a:ext>
                  </a:extLst>
                </p14:cNvPr>
                <p14:cNvContentPartPr/>
                <p14:nvPr/>
              </p14:nvContentPartPr>
              <p14:xfrm>
                <a:off x="4480588" y="2415268"/>
                <a:ext cx="899640" cy="15588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EF794256-FAB3-180E-7970-D41F7DFB9E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71948" y="2406628"/>
                  <a:ext cx="917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5208185E-71C0-1F0E-4DD7-0AACC9349031}"/>
                    </a:ext>
                  </a:extLst>
                </p14:cNvPr>
                <p14:cNvContentPartPr/>
                <p14:nvPr/>
              </p14:nvContentPartPr>
              <p14:xfrm>
                <a:off x="4453588" y="2687428"/>
                <a:ext cx="850320" cy="820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5208185E-71C0-1F0E-4DD7-0AACC934903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44948" y="2678428"/>
                  <a:ext cx="867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24670B15-CF6B-BBCF-FBF9-74D99DC85CC5}"/>
                    </a:ext>
                  </a:extLst>
                </p14:cNvPr>
                <p14:cNvContentPartPr/>
                <p14:nvPr/>
              </p14:nvContentPartPr>
              <p14:xfrm>
                <a:off x="4473748" y="2878588"/>
                <a:ext cx="799560" cy="12420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24670B15-CF6B-BBCF-FBF9-74D99DC85CC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65108" y="2869588"/>
                  <a:ext cx="817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78CB72C8-6E30-CDFA-28DB-6ED1B3775B53}"/>
                    </a:ext>
                  </a:extLst>
                </p14:cNvPr>
                <p14:cNvContentPartPr/>
                <p14:nvPr/>
              </p14:nvContentPartPr>
              <p14:xfrm>
                <a:off x="1152748" y="4831228"/>
                <a:ext cx="1066680" cy="59148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78CB72C8-6E30-CDFA-28DB-6ED1B3775B5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3748" y="4822228"/>
                  <a:ext cx="108432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8C35F1E1-4C7B-6B99-821C-0C403F3E22AD}"/>
                    </a:ext>
                  </a:extLst>
                </p14:cNvPr>
                <p14:cNvContentPartPr/>
                <p14:nvPr/>
              </p14:nvContentPartPr>
              <p14:xfrm>
                <a:off x="2058508" y="4694428"/>
                <a:ext cx="283320" cy="31140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8C35F1E1-4C7B-6B99-821C-0C403F3E22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49868" y="4685428"/>
                  <a:ext cx="300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C509AC00-721F-E42F-D9EB-41865F4B2F46}"/>
                    </a:ext>
                  </a:extLst>
                </p14:cNvPr>
                <p14:cNvContentPartPr/>
                <p14:nvPr/>
              </p14:nvContentPartPr>
              <p14:xfrm>
                <a:off x="2493748" y="4485988"/>
                <a:ext cx="65520" cy="36072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C509AC00-721F-E42F-D9EB-41865F4B2F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84748" y="4477348"/>
                  <a:ext cx="831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08D6A57F-704A-00F9-8F98-615A7047DCA2}"/>
                    </a:ext>
                  </a:extLst>
                </p14:cNvPr>
                <p14:cNvContentPartPr/>
                <p14:nvPr/>
              </p14:nvContentPartPr>
              <p14:xfrm>
                <a:off x="2377108" y="4073788"/>
                <a:ext cx="416520" cy="40680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08D6A57F-704A-00F9-8F98-615A7047DC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68108" y="4064788"/>
                  <a:ext cx="434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A3894B58-EA80-1E5A-ACB5-B9687A249012}"/>
                    </a:ext>
                  </a:extLst>
                </p14:cNvPr>
                <p14:cNvContentPartPr/>
                <p14:nvPr/>
              </p14:nvContentPartPr>
              <p14:xfrm>
                <a:off x="2639548" y="4523068"/>
                <a:ext cx="173160" cy="24120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A3894B58-EA80-1E5A-ACB5-B9687A2490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30548" y="4514428"/>
                  <a:ext cx="190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60DEF0A7-F453-4FC4-D9B8-B4092051A1BE}"/>
                    </a:ext>
                  </a:extLst>
                </p14:cNvPr>
                <p14:cNvContentPartPr/>
                <p14:nvPr/>
              </p14:nvContentPartPr>
              <p14:xfrm>
                <a:off x="2883988" y="4552948"/>
                <a:ext cx="31680" cy="50688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60DEF0A7-F453-4FC4-D9B8-B4092051A1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74988" y="4544308"/>
                  <a:ext cx="4932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9D8C90EB-7B44-4F22-838C-67305F6BDCA0}"/>
                    </a:ext>
                  </a:extLst>
                </p14:cNvPr>
                <p14:cNvContentPartPr/>
                <p14:nvPr/>
              </p14:nvContentPartPr>
              <p14:xfrm>
                <a:off x="2888308" y="3858148"/>
                <a:ext cx="348120" cy="88668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9D8C90EB-7B44-4F22-838C-67305F6BDC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79668" y="3849508"/>
                  <a:ext cx="36576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5E17E4DC-1943-FDB2-0840-D09FA310C8B1}"/>
                    </a:ext>
                  </a:extLst>
                </p14:cNvPr>
                <p14:cNvContentPartPr/>
                <p14:nvPr/>
              </p14:nvContentPartPr>
              <p14:xfrm>
                <a:off x="3229228" y="3848788"/>
                <a:ext cx="612360" cy="68760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E17E4DC-1943-FDB2-0840-D09FA310C8B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20588" y="3839788"/>
                  <a:ext cx="63000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A7B30C9C-B598-D781-4B71-0CD242D459A0}"/>
                    </a:ext>
                  </a:extLst>
                </p14:cNvPr>
                <p14:cNvContentPartPr/>
                <p14:nvPr/>
              </p14:nvContentPartPr>
              <p14:xfrm>
                <a:off x="3852748" y="4205548"/>
                <a:ext cx="255960" cy="28872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A7B30C9C-B598-D781-4B71-0CD242D459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43748" y="4196908"/>
                  <a:ext cx="273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EFCE4FF3-BF13-FF07-4971-DAD0E298572A}"/>
                    </a:ext>
                  </a:extLst>
                </p14:cNvPr>
                <p14:cNvContentPartPr/>
                <p14:nvPr/>
              </p14:nvContentPartPr>
              <p14:xfrm>
                <a:off x="5150548" y="4835188"/>
                <a:ext cx="59400" cy="35100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EFCE4FF3-BF13-FF07-4971-DAD0E298572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41548" y="4826188"/>
                  <a:ext cx="770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B6CC3AB6-5B86-7392-FD7B-5E88FCD66319}"/>
                    </a:ext>
                  </a:extLst>
                </p14:cNvPr>
                <p14:cNvContentPartPr/>
                <p14:nvPr/>
              </p14:nvContentPartPr>
              <p14:xfrm>
                <a:off x="5191588" y="4784788"/>
                <a:ext cx="240480" cy="36072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B6CC3AB6-5B86-7392-FD7B-5E88FCD6631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82588" y="4775788"/>
                  <a:ext cx="258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D67C24FC-EA6A-0340-AE45-22E1112035B1}"/>
                    </a:ext>
                  </a:extLst>
                </p14:cNvPr>
                <p14:cNvContentPartPr/>
                <p14:nvPr/>
              </p14:nvContentPartPr>
              <p14:xfrm>
                <a:off x="5729788" y="4855708"/>
                <a:ext cx="20520" cy="27504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D67C24FC-EA6A-0340-AE45-22E1112035B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20788" y="4847068"/>
                  <a:ext cx="38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AFAF24B2-1C17-D465-5649-85903796E40D}"/>
                    </a:ext>
                  </a:extLst>
                </p14:cNvPr>
                <p14:cNvContentPartPr/>
                <p14:nvPr/>
              </p14:nvContentPartPr>
              <p14:xfrm>
                <a:off x="5664628" y="4677868"/>
                <a:ext cx="893160" cy="42084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AFAF24B2-1C17-D465-5649-85903796E4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55988" y="4668868"/>
                  <a:ext cx="9108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D3AA4387-17E6-F459-A456-AB79AF5C4489}"/>
                    </a:ext>
                  </a:extLst>
                </p14:cNvPr>
                <p14:cNvContentPartPr/>
                <p14:nvPr/>
              </p14:nvContentPartPr>
              <p14:xfrm>
                <a:off x="5256748" y="4805668"/>
                <a:ext cx="146160" cy="33264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D3AA4387-17E6-F459-A456-AB79AF5C44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47748" y="4797028"/>
                  <a:ext cx="163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D6911BF4-D1D1-2586-0570-FCA1DE002B3B}"/>
                    </a:ext>
                  </a:extLst>
                </p14:cNvPr>
                <p14:cNvContentPartPr/>
                <p14:nvPr/>
              </p14:nvContentPartPr>
              <p14:xfrm>
                <a:off x="10961668" y="2891188"/>
                <a:ext cx="1010160" cy="13536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D6911BF4-D1D1-2586-0570-FCA1DE002B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52668" y="2882188"/>
                  <a:ext cx="1027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075494D0-0625-B446-EDE6-FBF43C3A5577}"/>
                    </a:ext>
                  </a:extLst>
                </p14:cNvPr>
                <p14:cNvContentPartPr/>
                <p14:nvPr/>
              </p14:nvContentPartPr>
              <p14:xfrm>
                <a:off x="9392068" y="4608748"/>
                <a:ext cx="1112400" cy="9936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075494D0-0625-B446-EDE6-FBF43C3A55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83068" y="4599748"/>
                  <a:ext cx="1130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8FCFB734-BA06-BDAD-14B4-02CFA1E3E922}"/>
                    </a:ext>
                  </a:extLst>
                </p14:cNvPr>
                <p14:cNvContentPartPr/>
                <p14:nvPr/>
              </p14:nvContentPartPr>
              <p14:xfrm>
                <a:off x="10530028" y="1936468"/>
                <a:ext cx="1573920" cy="138456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8FCFB734-BA06-BDAD-14B4-02CFA1E3E9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21388" y="1927468"/>
                  <a:ext cx="1591560" cy="14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7021B140-FD93-2116-18AA-A96AF97C4FA7}"/>
                    </a:ext>
                  </a:extLst>
                </p14:cNvPr>
                <p14:cNvContentPartPr/>
                <p14:nvPr/>
              </p14:nvContentPartPr>
              <p14:xfrm>
                <a:off x="9160948" y="3449188"/>
                <a:ext cx="1361880" cy="128340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7021B140-FD93-2116-18AA-A96AF97C4F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52308" y="3440548"/>
                  <a:ext cx="137952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68B139C6-ED71-BE7E-AD9C-58AD8EF55921}"/>
                    </a:ext>
                  </a:extLst>
                </p14:cNvPr>
                <p14:cNvContentPartPr/>
                <p14:nvPr/>
              </p14:nvContentPartPr>
              <p14:xfrm>
                <a:off x="6447268" y="3310228"/>
                <a:ext cx="3297600" cy="14976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68B139C6-ED71-BE7E-AD9C-58AD8EF559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38628" y="3301588"/>
                  <a:ext cx="3315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5A164E2D-A0D9-214C-DF6D-C9BE6E02F6E2}"/>
                    </a:ext>
                  </a:extLst>
                </p14:cNvPr>
                <p14:cNvContentPartPr/>
                <p14:nvPr/>
              </p14:nvContentPartPr>
              <p14:xfrm>
                <a:off x="5992228" y="4644748"/>
                <a:ext cx="3657960" cy="8352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5A164E2D-A0D9-214C-DF6D-C9BE6E02F6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83228" y="4636108"/>
                  <a:ext cx="3675600" cy="10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634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 con confianza baja">
            <a:extLst>
              <a:ext uri="{FF2B5EF4-FFF2-40B4-BE49-F238E27FC236}">
                <a16:creationId xmlns:a16="http://schemas.microsoft.com/office/drawing/2014/main" id="{DE6B696B-F71B-E658-8826-4AF1A831C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16255"/>
            <a:ext cx="10905066" cy="4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4FB9C-C8DE-285A-5C3E-4887E0D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Versiones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F0D5BA-7AF4-D084-9DD4-F77D9277C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125" y="1825625"/>
            <a:ext cx="5623750" cy="4351338"/>
          </a:xfrm>
        </p:spPr>
      </p:pic>
    </p:spTree>
    <p:extLst>
      <p:ext uri="{BB962C8B-B14F-4D97-AF65-F5344CB8AC3E}">
        <p14:creationId xmlns:p14="http://schemas.microsoft.com/office/powerpoint/2010/main" val="3120970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447</Words>
  <Application>Microsoft Office PowerPoint</Application>
  <PresentationFormat>Panorámica</PresentationFormat>
  <Paragraphs>66</Paragraphs>
  <Slides>23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Cisco Sans</vt:lpstr>
      <vt:lpstr>Consolas</vt:lpstr>
      <vt:lpstr>Tema de Office</vt:lpstr>
      <vt:lpstr>Python Fundamentos Semana 01</vt:lpstr>
      <vt:lpstr>Presentación de PowerPoint</vt:lpstr>
      <vt:lpstr>Grupo WhatsApp</vt:lpstr>
      <vt:lpstr>Lenguajes naturales vs lenguajes de programación</vt:lpstr>
      <vt:lpstr>¿Qué compone a un lenguaje?</vt:lpstr>
      <vt:lpstr>Lenguaje máquina vs. lenguaje de alto nivel</vt:lpstr>
      <vt:lpstr>Compilación vs. Interpretación</vt:lpstr>
      <vt:lpstr>Presentación de PowerPoint</vt:lpstr>
      <vt:lpstr>Versiones</vt:lpstr>
      <vt:lpstr>Implementaciones</vt:lpstr>
      <vt:lpstr>Descarga, instalación y configuración</vt:lpstr>
      <vt:lpstr>Prueba de ejecución</vt:lpstr>
      <vt:lpstr>print()</vt:lpstr>
      <vt:lpstr>Literal</vt:lpstr>
      <vt:lpstr>Operadores</vt:lpstr>
      <vt:lpstr>Jerarquia</vt:lpstr>
      <vt:lpstr>variables</vt:lpstr>
      <vt:lpstr>Palabras reservadas</vt:lpstr>
      <vt:lpstr>Ejercicio</vt:lpstr>
      <vt:lpstr>Algoritmo y programa</vt:lpstr>
      <vt:lpstr>Ejercicios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Desarrollo de Aplicaciones Web</dc:title>
  <dc:creator>PEDRO HUGO VALENCIA MORALES</dc:creator>
  <cp:lastModifiedBy>PEDRO HUGO VALENCIA MORALES</cp:lastModifiedBy>
  <cp:revision>122</cp:revision>
  <dcterms:created xsi:type="dcterms:W3CDTF">2021-10-31T12:43:33Z</dcterms:created>
  <dcterms:modified xsi:type="dcterms:W3CDTF">2022-10-09T18:54:08Z</dcterms:modified>
</cp:coreProperties>
</file>