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5847" autoAdjust="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5:2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25 130 4545,'0'0'4393,"-5"-6"-602,-15-19-1824,24 24-1149,6 6-680,6 9-181,2 10 89,2-1 1,0 0-1,37 30 1,-48-46-45,0 0 0,0-1 0,1 0-1,0-1 1,0 0 0,1-1 0,-1 0 0,1 0 0,0-1 0,0-1 0,0 0 0,21 2-1,-15-4 32,3 1 13,-1 0 0,25-4 0,-38 2-28,1 0 0,0-1 0,-1 0 0,1 0 0,-1 0 0,1-1 1,-1 0-1,0 0 0,0-1 0,6-4 0,0-2-13,1-1 0,-1 0 0,-1-1 0,0 0 0,17-26 0,-21 28-5,0 1 0,1 0 0,0 0 0,0 1-1,15-12 1,-20 19-19,-1 0 0,1 0 0,0 0 1,0 0-1,0 0 0,0 1 0,0-1 0,0 1 0,0 0 0,0 0 0,0 0 0,0 0 1,0 1-1,4 0 0,-1 1 4,1-1-1,-1 1 1,0 0 0,1 0 0,7 5-1,5 5 24,0-2-1,0 0 1,0-2-1,1 0 1,1-1-1,-1 0 1,1-2-1,0-1 1,24 2-1,-18-3-3,1-2 0,-1-1 0,1-1 1,-1-1-1,0-2 0,1 0 0,-1-2 0,-1-1 0,32-12 0,-43 12 20,-1-1 0,0 0-1,0-1 1,0 0-1,-1-1 1,-1-1-1,0 0 1,19-22-1,-30 32-30,0 0-1,0 0 0,0 0 0,1 0 0,-1 1 0,0-1 1,0 0-1,1 1 0,-1-1 0,0 1 0,1-1 0,-1 1 1,0 0-1,1 0 0,-1 0 0,1-1 0,-1 1 0,0 0 1,1 1-1,-1-1 0,1 0 0,-1 0 0,0 1 0,1-1 1,1 1-1,38 19-97,-25-11 153,4-1-42,-1-1 0,1 0 0,1-2 0,-1 0 0,36 3 0,106-5 100,-152-4-95,1 0 1,-1-1-1,0 1 1,0-2-1,0 0 1,0 0-1,0-1 0,10-5 1,6-5 3,36-28 1,-33 21-20,-25 19-2,0 0 0,0 1 0,0 0 0,0-1 0,0 1 0,0 0 0,0 1 0,0-1 0,1 1 0,-1 0 0,0 0 0,7 1 0,-1 0-12,0 0 0,0 1 0,0 0 0,10 4 0,23 9 11,1-2-1,1-2 0,86 10 1,140-10 103,-242-11-12,-1-2 1,1 0 0,-1-2 0,0-1-1,0-1 1,0-2 0,47-19-1,-74 26-81,1 0 0,-1 1 0,0-1-1,0 1 1,1-1 0,-1 1 0,0 0-1,0 0 1,1-1 0,-1 1 0,0 0-1,1 0 1,-1 0 0,0 0 0,1 1-1,-1-1 1,0 0 0,0 0 0,1 1-1,-1-1 1,0 1 0,0-1 0,1 1-1,-1 0 1,2 1 0,0 0-15,-1 1 0,1 0 1,-1 0-1,0 1 0,0-1 0,3 7 0,6 8 82,1-5-52,2-1 1,-1 0-1,2 0 0,0-2 1,0 0-1,31 16 0,4 2 54,-19-8-100,1-2-1,0-1 1,1-2 0,1-1-1,0-2 1,1-1 0,0-1-1,1-3 1,0 0 0,0-3-1,51 1 1,-55-6 4,-1-1 0,1-2 1,-1-1-1,0-2 0,48-16 0,-33 6 83,-2-2-1,82-49 0,-69 31 279,-28 17 536,55-28 0,-80 46-860,0 1-1,0-1 1,0 1 0,0 0-1,0 0 1,1 1 0,-1-1-1,0 1 1,8 0 0,-11 0-137,-9 6-6146,-9 2-942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0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26 207 8794,'0'0'8372,"-1"-1"-8287,0 1 1,0-1-1,0 1 0,1 0 0,-1-1 0,0 0 0,0 1 0,1-1 0,-1 1 0,1-1 1,-1 0-1,0 0 0,1 1 0,0-1 0,-1 0 0,0-1 0,-3-17 77,0-1 0,2 1-1,0-1 1,1-27-1,1 45-160,0 1-1,1-1 0,-1 1 0,1-1 0,0 1 0,-1-1 1,1 1-1,0 0 0,0-1 0,0 1 0,0 0 0,0 0 0,0-1 1,0 1-1,0 0 0,0 0 0,1 0 0,-1 0 0,0 1 0,3-2 1,32-14 36,-6 8 23,0 1 1,1 2 0,0 1 0,0 2 0,54 2 0,-75 0-60,-9 0-1,-1 0 0,1 0 0,0 1 0,-1-1 0,1 0 0,0 0 1,-1 1-1,1-1 0,0 1 0,-1-1 0,1 1 0,-1-1 0,1 1 0,-1-1 0,1 1 0,-1-1 0,1 1 0,-1-1 0,0 1 0,1 0 0,-1-1 0,0 1 0,0 0 0,1-1 0,-1 1 0,0 0 0,0 0 0,0-1 0,0 1 0,0 0 1,0-1-1,0 2 0,0 34 6,-1-20 1,1-5-6,-1 1 1,0-1-1,-1 0 1,-1 0-1,1 0 1,-2 0-1,-4 11 1,-39 69 36,37-75-27,1 0 1,0 1-1,1-1 1,1 2-1,0-1 0,2 1 1,-8 36-1,13-48-8,-1 1-12,0 1-1,1 0 1,0 0-1,0 0 1,1 0-1,1 11 0,-1-17 10,0 0-1,0 0 0,0 0 0,0 0 1,0 0-1,0 0 0,1-1 0,-1 1 0,0 0 1,1-1-1,-1 1 0,1-1 0,0 0 1,0 1-1,-1-1 0,1 0 0,0 0 1,0 0-1,0 0 0,0 0 0,0-1 1,0 1-1,0-1 0,0 1 0,1-1 0,-1 0 1,3 0-1,37 3 128,73-6-1,-16-1-1109,-99 3 834,1 1-1,-1 0 0,1 0 0,0 0 0,-1 0 0,1 0 0,-1 0 0,1 0 0,0 0 0,-1 0 0,1 1 1,-1-1-1,1 0 0,0 0 0,-1 0 0,1 1 0,-1-1 0,1 0 0,-1 1 0,1-1 0,-1 0 1,1 1-1,-1-1 0,1 0 0,-1 1 0,0-1 0,1 1 0,-1-1 0,0 1 0,1-1 0,-1 1 0,0 0 1,0-1-1,1 1 0,-1-1 0,0 1 0,0-1 0,0 1 0,0 0 0,0-1 0,0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0:02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5977,'0'0'7446,"0"-6"-6519,0-23 688,0 17 370,0 27-1452,1 12-535,2 0-1,6 28 1,3 24 42,1 423 11,-14-365-74,1-136-34,18-1-5134,-11 0 1585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0:02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121 164 6345,'0'0'6062,"-14"-25"-4963,-46-76-181,57 96-654,0 1-1,0-1 0,-1 0 1,0 1-1,-7-7 0,11 10-248,0 1 1,-1 0-1,1 0 0,0-1 0,0 1 0,-1 0 1,1 0-1,0 0 0,0-1 0,-1 1 0,1 0 1,0 0-1,-1 0 0,1 0 0,0 0 0,-1 0 1,1 0-1,0 0 0,-1-1 0,1 1 0,0 0 1,-1 1-1,1-1 0,0 0 0,-1 0 0,1 0 1,0 0-1,-1 0 0,1 0 0,0 0 0,-1 0 1,1 0-1,0 1 0,0-1 0,-1 0 0,1 0 1,0 0-1,0 1 0,-1-1 0,1 0 0,0 0 1,0 1-1,-1-1 0,1 0 0,0 1 0,-1 4 1,0 0 0,0 0 0,0 1 0,1-1 0,0 0 0,0 1 0,1 4-1,-1 1 8,0 46-9,-2-12 27,2 1 0,3 0 0,1-1 0,16 69 0,16 28 115,-6 2 0,-7 0 1,7 183-1,-27-175 190,7 97-32,-7-227-283,2-1 0,11 35-1,-11-41-7,1 4 78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0:0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6905,'0'0'5984,"29"-8"-5051,96-23-197,231-30 4022,-275 58-4347,-80 3-466,18 0-2143,-8 0-966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0:0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75 7962,'0'0'8575,"9"-13"-7851,24-36-177,-25 36-215,-10 20-719,-12 21 420,0 0-1,-38 51 0,-50 49 280,26-35-193,57-69-116,-8 10 15,1 2 0,-26 47 1,50-80-25,1 1 0,0 0 0,-1-1 0,2 1 0,-1 0 0,0 0 0,1 0 0,-1 0 1,1 0-1,1 6 0,-1 0-65,5-7 71,0-1 0,1 0 0,-1 0 1,1-1-1,-1 0 0,1 0 0,10 1 1,-14-2 29,114 11 498,135-5 0,-116-6 179,-56-1-331,-40 0-113,49 4 0,-88-3-282,0 0-1,0 0 0,1 0 1,-1 0-1,0 0 0,0-1 1,1 1-1,-1 0 0,0 0 0,0 0 1,0 0-1,1 0 0,-1 0 1,0 0-1,0 0 0,1 0 1,-1 0-1,0 0 0,0 0 1,1 0-1,-1 1 0,0-1 0,0 0 1,0 0-1,1 0 0,-1 0 1,0 0-1,0 0 0,0 0 1,1 1-1,-1-1 0,0 0 0,0 0 1,0 0-1,0 0 0,0 1 1,1-1-1,-1 0 0,0 0 1,0 1-1,0-1 0,0 0 1,0 0-1,0 0 0,0 1 0,0-1 1,0 0-1,0 0 0,0 1 1,0-1-1,0 0 0,0 0 1,0 0-1,0 1 0,0-1 0,0 0 1,0 0-1,0 1 0,0-1 1,-1 0-1,-10 7-1132,-18-7-4891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0:04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7 244 5153,'0'0'8621,"29"-2"-7847,91-10-205,-111 11-409,0 0 0,0-1 0,0 0 1,0-1-1,17-6 0,-21 6-93,0 0 0,-1-1 0,1 1 0,-1-1 0,8-8 0,-7 7-33,-1 0-4,-1 1-1,0 0 0,0-1 1,-1 0-1,1 0 1,-1 0-1,0 0 0,0 0 1,-1 0-1,1-1 1,-1 1-1,0 0 0,-1-1 1,1-7-1,-1 9-28,0 1 0,0-1 0,0 1 0,0-1 1,-1 1-1,1-1 0,-1 1 0,0-1 0,0 1 0,0 0 0,-1 0 0,1-1 0,-1 1 0,0 0 0,0 0 0,0 0 0,0 1 0,0-1 1,0 0-1,-1 1 0,0 0 0,1-1 0,-5-1 0,0 0-15,1 1 1,-1 1-1,0 0 1,0 0-1,0 0 1,0 0-1,0 1 1,-1 1-1,1-1 1,0 1-1,-1 0 0,1 1 1,0 0-1,0 0 1,0 0-1,0 1 1,0 0-1,0 0 1,0 1-1,0 0 1,1 0-1,-1 1 0,1 0 1,0 0-1,0 0 1,1 1-1,-1-1 1,1 2-1,0-1 1,0 0-1,-5 9 1,4-5 9,1 0 0,0 1 0,0-1 0,1 1 0,0 0 0,1 1 0,-2 12 0,1-1-8,2 0 1,0 33-1,2-51 1,1 0 0,-1 0 0,1 0 0,0 0 0,0 0 0,0 0 0,0 0 0,1 0 0,0 0-1,-1 0 1,1-1 0,1 1 0,-1-1 0,0 0 0,5 5 0,-1-2 30,1 0-1,0 0 0,0-1 1,1 1-1,-1-2 1,15 8-1,2-2 92,0-1 0,1-2 0,0 0-1,29 4 1,-20-7 357,47-1 0,16 1-4833,-84-3 578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0:0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7218,'0'0'4398,"8"24"-3670,41 155 359,75 310 1903,-114-446-2807,-2 1 0,-2 0 0,1 56 0,-7-58-218,0 19 284,0-22-3506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0:0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39 3273,'0'0'6713,"-9"12"-6175,-31 38-68,36-42-376,0 0 0,0 0-1,0 1 1,1 0-1,0-1 1,1 1-1,0 0 1,0 0 0,1 0-1,0 0 1,1 1-1,0-1 1,0 0 0,1 0-1,0 0 1,4 14-1,-4-17-50,1-1 1,0 1-1,1-1 0,-1 1 0,1-1 0,0 0 0,1 0 0,-1 0 0,1 0 0,0-1 0,0 0 0,1 0 0,-1 0 0,1 0 1,0 0-1,0-1 0,0 0 0,6 3 0,2 1 146,1-1 1,-1-1-1,1 0 1,0-1-1,0 0 0,19 1 1,-7-1-18,0-2 1,0-1 0,1-1-1,30-5 1,-54 5-116,1-1 1,0 0 0,-1 0-1,1-1 1,-1 1 0,1-1-1,-1 1 1,0-1-1,1 0 1,-1 0 0,0-1-1,0 1 1,-1 0 0,1-1-1,0 0 1,-1 0 0,0 0-1,1 0 1,-1 0-1,-1 0 1,1-1 0,0 1-1,-1 0 1,3-7 0,-1-4 80,0 0 0,-1-1 0,0 1 0,-1 0 0,-1-16 0,-1 21-85,0-1-1,-1 1 1,1-1-1,-2 1 1,1 0-1,-2-1 1,1 2-1,-1-1 1,0 0-1,-1 1 1,-8-12-1,6 9-61,-1 1 0,0 0 0,-1 1 0,0 0 0,-1 0 0,0 1 0,0 0 0,-14-8 0,18 13-270,0 1 1,0-1 0,0 1-1,0 0 1,0 1 0,0-1 0,0 1-1,-1 1 1,1-1 0,0 1-1,0 0 1,-1 0 0,1 1 0,0 0-1,-1 0 1,1 0 0,0 1 0,0 0-1,0 0 1,-6 4 0,-8 11-3383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0:07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456 284 8570,'0'0'4297,"21"-25"-3904,61-79-145,-80 102-232,-1 0-1,1 0 1,-1-1 0,1 1-1,-1 0 1,0-1-1,0 1 1,0-1-1,0 1 1,-1-1 0,1 1-1,0-1 1,-1 0-1,0 1 1,0-1-1,0-3 1,0 4-4,-1 1 1,0-1-1,0 1 0,1-1 0,-1 1 1,0 0-1,0-1 0,0 1 0,0 0 1,0 0-1,-1 0 0,1 0 1,0 0-1,-3-2 0,-3-3 30,-4-4 2,0 0 1,0 0-1,-1 2 0,0-1 1,-21-10-1,27 16-29,-1 1 0,1-1 0,-1 1 0,1 0 0,-1 1-1,1 0 1,-1 0 0,0 0 0,0 1 0,0 0 0,0 0 0,1 0 0,-1 1 0,-9 2-1,12-1-14,0 0 0,0 0 0,0 0 0,0 1-1,1 0 1,-1-1 0,1 1 0,0 0-1,-1 1 1,1-1 0,0 0 0,1 1 0,-1 0-1,-2 6 1,-1-2-2,2 1-1,0 0 0,0 0 1,0 1-1,-3 14 1,5-13-11,0 0 0,1 0 0,0 1 1,0-1-1,2 1 0,2 22 0,-1-27 7,0 1-1,0-1 0,1 0 0,0 0 1,0 0-1,1 0 0,-1 0 0,2-1 0,-1 1 1,1-1-1,7 7 0,13 11 135,-16-16-56,0 0-1,-1 0 1,0 1-1,0 0 1,9 16 0,-16-23-71,-1-1 1,1 0 0,0 1 0,-1-1 0,1 1 0,-1-1 0,0 1 0,1-1 0,-1 1 0,0-1 0,0 1 0,0-1-1,0 1 1,0-1 0,-1 1 0,1-1 0,0 1 0,-1-1 0,1 1 0,-1-1 0,1 0 0,-1 1 0,0-1 0,0 0-1,1 1 1,-1-1 0,0 0 0,0 0 0,0 0 0,0 0 0,-2 2 0,-4 2 15,1-1 0,-1 0 1,0-1-1,0 1 0,-8 2 0,-1 0-16,-31 15 82,-80 40 49,111-51-130,-1 0 0,2 1 0,-1 0 1,2 1-1,-17 17 0,27-24-6,-1 0 0,2 0 0,-1 0 1,0 1-1,1-1 0,0 1 0,1 0 0,-1 0 1,1 0-1,0 0 0,1 0 0,-1 1 0,0 6 0,2-10 3,0 0-1,0 0 1,0-1-1,1 1 1,-1 0-1,1-1 0,-1 1 1,1-1-1,0 1 1,0 0-1,0-1 1,0 0-1,0 1 0,1-1 1,-1 0-1,1 1 1,0-1-1,0 0 1,-1 0-1,1-1 0,0 1 1,1 0-1,-1-1 1,0 1-1,0-1 1,1 1-1,-1-1 0,1 0 1,-1 0-1,1 0 1,-1-1-1,5 2 1,39 5 209,0-2 1,0-1-1,1-3 1,51-5 0,-65 3-126,8-2 4,-1-1 0,1-2 0,-1-2 0,71-24 0,-74 18-1131,-1-2 0,56-31 1,-58 23-3290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0:0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6937,'0'0'6036,"16"18"-5422,105 110 599,-83-89-555,3-2-1,1-2 0,1-1 0,2-3 0,52 27 0,-94-56-652,47 32 127,-48-32-140,0 0-1,0 0 1,1 0 0,-1 0 0,-1 1 0,1-1-1,0 1 1,0-1 0,-1 1 0,0 0 0,1 0-1,-1-1 1,0 1 0,0 0 0,-1 0-1,1 0 1,0 4 0,-1-2 7,0 0 0,0-1 1,-1 1-1,1 0 0,-1-1 0,0 1 0,-1 0 1,1-1-1,-1 1 0,0-1 0,0 0 0,0 0 0,0 0 1,-1 0-1,0 0 0,1 0 0,-1 0 0,-1-1 1,1 0-1,-1 0 0,1 1 0,-7 2 0,-174 136 328,109-88-280,72-51-50,0-2-2,1 1 1,0-1-1,0 1 1,0-1-1,0 1 0,0 0 1,0 0-1,1 0 0,-1 0 1,0 0-1,1 0 1,0 0-1,-1 0 0,1 1 1,0-1-1,-1 3 0,6-2-26,0-1 0,0 0 1,0 0-1,0 0 0,0 0 0,0-1 0,0 1 0,6 0 0,-3 0-357,6 3-1606,0-1-2284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0:0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12219,'0'0'10226,"0"-21"-10162,6 21-128,6 0-1232,-5 12 439,-1 22-823,6-2-2721,-12-4-2408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04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11058,'0'0'12483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0:0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9098,'0'0'15040,"-18"0"-20263,11 0 223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0:10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202 336 9402,'0'0'3882,"27"-8"-3284,85-25 16,-101 30-384,0-1-1,0-1 1,-1 1-1,16-11 0,-20 11-82,-1 0-1,0-1 0,0 0 1,9-10-1,-9 8-45,-3 4-7,1-1 1,-1 1 0,0-1 0,-1 0-1,1 0 1,-1 0 0,1 0 0,-1 0 0,0 0-1,0-9 1,1-46 728,-2 41-673,0 14-130,0 1 0,-1-1 0,1 0 0,-1 0 0,1 1 0,-1-1 0,0 0 0,0 1 0,-1-1 0,1 1 1,-1-1-1,0 1 0,0 0 0,0-1 0,0 1 0,0 0 0,-5-4 0,3 4-9,0 0 0,0 0 1,-1 0-1,1 1 0,-1 0 0,1-1 0,-1 2 0,0-1 0,0 0 0,0 1 0,-9-1 1,3 1-12,-1 0 1,1 1 0,-1 1-1,1 0 1,0 0-1,-1 1 1,1 1 0,0 0-1,0 0 1,1 1 0,-14 7-1,2 0-1,2 1-1,-1 2 1,2 0-1,0 1 0,-34 34 1,45-39-5,0-1 1,1 1 0,0 1-1,0-1 1,1 1 0,1 0 0,0 1-1,0-1 1,1 1 0,1 0-1,0 0 1,0 1 0,-1 17-1,3-22 4,0 0 0,1 1 0,0-1 0,0 0 0,1 1-1,0-1 1,0 0 0,1 0 0,0 1 0,0-1 0,1-1 0,0 1-1,1 0 1,-1-1 0,2 0 0,-1 1 0,1-2 0,0 1 0,0 0-1,1-1 1,-1 0 0,10 7 0,3 2 60,2 0 0,0-1 0,0-2 0,1 0-1,0 0 1,1-2 0,1-1 0,-1-1 0,1-1 0,38 7 0,6-4-5,0-2 1,103-3 0,-162-5-216,0 0 0,0-1 1,0 0-1,0 0 1,0-1-1,0 0 1,-1 0-1,1-1 0,-1 0 1,1 0-1,-1-1 1,0 1-1,11-10 0,-9 5-545,0-1-1,0 0 1,-1 0-1,0-1 0,0 0 1,-1-1-1,9-19 1,0-10-4595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0:10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48 4217,'0'0'13371,"-4"-10"-13257,2 2-92,-6-19 20,9 24 4,6 19 38,19 43 185,-4 2 0,-2 1 0,21 113 0,-26-85-252,-5 0 0,-1 96 0,-9-156-321,7 37 1,-7-66 200,0 1 1,1-1 0,-1 1-1,1-1 1,-1 0-1,1 1 1,-1-1-1,1 0 1,0 0-1,-1 1 1,1-1 0,0 0-1,0 0 1,0 0-1,0 0 1,0 0-1,0 0 1,0 0-1,3 1 1,15 5-5025,-6-6-4169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0:10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271 100 10538,'0'0'7539,"-30"-17"-7077,-96-51-86,122 65-369,0 1 0,0 0 0,-1 1 1,1-1-1,0 1 0,-1 0 0,1 0 1,-1 0-1,1 1 0,-1 0 0,0-1 1,-8 2-1,11 0-3,0-1 0,0 1 1,-1 0-1,1 0 1,0 0-1,0 0 0,0 0 1,0 0-1,0 1 0,1-1 1,-1 0-1,0 1 0,1 0 1,-1-1-1,1 1 0,-1 0 1,-1 4-1,0-1-18,1-1-1,0 2 1,1-1-1,-1 0 1,1 0-1,0 0 0,1 1 1,-1-1-1,1 0 1,0 1-1,0-1 1,0 0-1,1 1 1,2 7-1,-2-10-1,0 0-1,1 0 1,-1-1-1,1 1 1,0-1-1,0 1 0,-1-1 1,2 1-1,-1-1 1,0 0-1,0 0 1,5 3-1,37 21-28,-23-14 43,98 50 24,5 4 52,-104-54-77,-1 1 0,-1 0 1,-1 1-1,18 19 0,-32-31-2,-1 1 1,0-1-1,-1 1 0,1-1 0,0 1 0,-1 0 0,1 0 1,-1 0-1,0 0 0,0 0 0,0 0 0,0 0 0,-1 1 1,1-1-1,-1 4 0,0-5 8,0 0-1,0 0 1,0 0-1,-1 0 1,1-1 0,-1 1-1,1 0 1,-1 0-1,0 0 1,1-1 0,-1 1-1,0 0 1,0-1 0,0 1-1,0-1 1,-1 1-1,1-1 1,0 1 0,-1-1-1,1 0 1,-1 0 0,1 0-1,-1 0 1,0 0-1,1 0 1,-3 1 0,-17 4 22,0 0 1,-1-2 0,1 0 0,-1-2 0,0 0-1,0-1 1,-23-3 0,14 2-144,30 0 25,0 0 0,1 1 0,-1-1 1,0 0-1,1 0 0,-1 0 0,0 0 0,1 0 1,-1 0-1,0 0 0,0 0 0,1 0 0,-1-1 1,0 1-1,1 0 0,-1 0 0,1-1 1,-1 1-1,0 0 0,1-1 0,-1 1 0,1 0 1,-1-1-1,1 1 0,-1-1 0,1 1 0,-1-1 1,1 1-1,-1-1 0,1 1 0,0-1 1,-1 0-1,1 1 0,0-1 0,-1 0 0,1 1 1,0-1-1,0 0 0,0 1 0,0-1 0,0 0 1,0 1-1,0-1 0,0 0 0,0 1 1,0-1-1,0 0 0,0 0 0,0 1 0,0-1 1,1-1-1,-1-2-908,0-10-5495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0:11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26 381 3529,'0'0'11362,"32"-14"-10478,101-47-267,-125 57-503,1 0 0,-1 0 0,0-1 1,0-1-1,11-8 0,-17 11-58,0 0 0,0 1 0,0-1 1,0 0-1,0 0 0,-1 0 0,1 0 0,1-7 0,3-5 226,-3 6-205,0 1 1,0-1-1,-1 0 1,0 1 0,-1-1-1,0 0 1,0 0-1,-1 0 1,0 0-1,0 0 1,-1 0 0,-1 0-1,-2-12 1,3 16-62,-1 1 1,1-1 0,-1 1 0,0-1-1,0 1 1,-1 0 0,1 0 0,-1 0-1,0 0 1,0 1 0,0-1-1,0 1 1,0 0 0,-1 0 0,0 0-1,0 0 1,1 0 0,-2 1 0,1 0-1,0 0 1,0 0 0,-1 0 0,1 1-1,-1 0 1,1 0 0,-9-1-1,7 1-14,0 1-1,1 0 1,-1 0-1,1 1 0,-1-1 1,0 1-1,1 0 1,-1 1-1,1 0 0,0-1 1,0 2-1,-1-1 0,1 1 1,-6 4-1,4-2 2,1 0-1,0 1 1,0 0-1,1 0 0,-1 0 1,1 0-1,1 1 1,-1 0-1,-3 9 1,0 1 0,1 0 0,1 1 1,1 0-1,0 0 0,2 1 0,0-1 1,1 1-1,0 22 0,2-23-5,-1 4-15,2 0 0,0 0 0,5 24 0,-4-39 13,0 0-1,0 1 1,1-1-1,0 0 1,0 0-1,1 0 1,-1-1-1,2 1 0,-1-1 1,1 0-1,0 0 1,0 0-1,6 4 1,-3-3 21,0-2 1,0 1-1,1-1 1,-1 0-1,1-1 1,0 0-1,1-1 1,-1 0-1,0 0 1,1-1 0,15 2-1,9-1-186,70-3 0,-42-2-1792,-39 1-1030,-9-3-2566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0:11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13707,'0'0'7474,"37"-8"-7426,-24 8-48,-7 0-297,13 8 33,-13 7-376,6-1 72,1 15-1008,-1-4-929,-6-2-2624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0:1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12739,'0'0'10626,"37"0"-10242,-49 0-3633,0 0 1153,-7 0-3841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33.1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26 808,'0'0'10858,"2"-4"-10213,6-14-48,-6 14 1047,0 7-1635,0 0 0,-1 0 0,1 0 0,-1 0 0,0 0 0,0 0 0,0 0-1,0 6 1,0-7 1,20 106 649,7 121 0,-9-60-262,-14-138-384,5 39-381,0 86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33.8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183 290 6489,'0'0'1501,"-3"-27"-1003,-11-88-61,13 105-313,-1 1 0,0-1 0,0 1 0,0 0 0,-2 0 1,1 0-1,-1 0 0,-5-9 0,-2-1 370,10 16-447,0 1 1,-1-1 0,1 1 0,-1 0-1,0-1 1,0 1 0,0 0 0,0 0-1,0 1 1,0-1 0,0 0 0,0 1-1,-1-1 1,1 1 0,-1-1 0,1 1-1,-1 0 1,0 0 0,1 1 0,-4-2-1,4 2-20,-1 0 0,1 0-1,0 0 1,0 1 0,0-1-1,0 0 1,-1 1 0,1-1 0,0 1-1,0 0 1,0 0 0,0 0-1,0 0 1,0 0 0,1 0-1,-1 0 1,0 1 0,1-1-1,-1 1 1,0-1 0,1 1-1,0 0 1,-1-1 0,1 1-1,0 0 1,0 0 0,-1 3-1,-3 6-4,0 1-1,1 0 1,0 0-1,1 0 1,1 0-1,0 0 0,0 15 1,2 94 302,2-55-181,2 17 192,24 131 0,-10-97-98,93 553 1589,-93-510-1338,-17-126-360,-1-33-94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34.4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0 108 5881,'0'0'7563,"21"-8"-5429,200-34-889,-28 7 21,-81 14-224,-110 20-493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0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66 8242,'0'0'6579,"-1"-5"-6379,-4-32 34,5 36-234,1 1-1,-1-1 1,0 0 0,0 1-1,1-1 1,-1 0-1,1 1 1,-1-1 0,0 1-1,1-1 1,-1 1-1,1-1 1,0 1 0,-1-1-1,1 1 1,-1-1-1,1 1 1,0 0 0,-1-1-1,1 1 1,0 0-1,-1 0 1,1-1-1,0 1 1,-1 0 0,1 0-1,0 0 1,-1 0-1,1 0 1,0 0 0,0 0-1,30 0-4,-25 0-3,0 0 3,-1-1 0,1 1 0,0 1 1,-1-1-1,1 1 0,0 0 0,-1 0 0,0 0 1,1 1-1,-1 0 0,0 0 0,1 1 1,-1-1-1,-1 1 0,1 0 0,0 0 1,-1 1-1,1-1 0,-1 1 0,5 6 1,4 3 17,-6-4 27,1-2-1,0 1 1,13 8 0,-18-14-28,-1-1-1,0 1 0,1-1 1,-1 0-1,1 0 0,-1 0 1,1 0-1,0-1 0,-1 1 1,1 0-1,0-1 0,0 0 1,-1 0-1,1 0 0,0 0 1,-1 0-1,1-1 0,4 0 1,-5 0 33,0 0 1,0-1 0,0 1-1,0 0 1,-1-1 0,1 0-1,0 1 1,-1-1 0,0 0-1,1 1 1,-1-1 0,0 0-1,0 0 1,0 0 0,0 0-1,1-4 1,12-18 227,-3 12-218,-8 8-53,1 0 1,-1 0-1,1 0 0,0 0 0,0 1 1,0-1-1,1 1 0,-1 0 0,1 1 1,0-1-1,-1 1 0,1 0 0,0 0 1,0 0-1,1 1 0,-1-1 0,0 1 1,0 1-1,11-1 0,-8 1 5,0 1 0,1 0 0,-1 0 0,0 1 0,0 0 0,0 1 0,0 0 0,-1 0 1,1 0-1,-1 1 0,0 0 0,8 6 0,-12-8 0,8 3 29,1 0-1,0-1 1,0 0-1,0-1 1,0 0 0,0-1-1,0 0 1,1-1 0,-1-1-1,1 0 1,14-2-1,-10 1-63,1 1-1,-1 1 0,1 0 1,24 6-1,-39-6-169,0 0 0,0 0 0,-1 1 0,1-1 0,0 1-1,-1-1 1,1 1 0,-1 0 0,1 0 0,-1 0 0,0 0 0,0 0 0,2 4 0,-2-3 85,0-1 0,0 0 0,0 0 0,0 0 0,0 0 0,1 0 1,-1 0-1,0 0 0,1-1 0,-1 1 0,1-1 0,0 0 0,0 0 1,3 1-1,38 5 435,0-2-1,0-2 1,82-4 0,-36-1 718,-80 2-873,-6 0-60,1 1-1,-1-1 0,0 0 0,1 0 1,-1-1-1,0 1 0,1-1 0,-1 0 1,0 0-1,0 0 0,0-1 0,0 1 1,4-4-1,-7 4-34,-1 0 1,1 0 0,-1 0-1,1 0 1,-1 0 0,0 0-1,0 0 1,1 0-1,-1 0 1,0 0 0,0 0-1,0 0 1,0 0-1,0 0 1,-1 0 0,1 0-1,0 0 1,0 0-1,-1 0 1,1 0 0,0 0-1,-1 0 1,1 0-1,-1 0 1,0 0 0,1 0-1,-1 0 1,0 0-1,1 1 1,-1-1 0,0 0-1,0 0 1,-1 0-1,0 0-313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35.6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336 1 7482,'0'0'8316,"1"-1"-7887,-28 40-338,-79 100-65,69-96-3,3 2 0,1 1 0,-45 88 0,73-121-23,1 0 0,0 0 0,1 0 0,1 0 0,0 0 0,1 1 0,0 20 0,1-33-1,1 0 1,-1 0 0,1 0 0,-1 0-1,1-1 1,-1 1 0,1 0 0,-1 0 0,1-1-1,0 1 1,-1 0 0,1-1 0,0 1 0,0-1-1,-1 1 1,1-1 0,0 1 0,0-1 0,0 1-1,0-1 1,0 0 0,-1 0 0,1 1 0,0-1-1,0 0 1,0 0 0,0 0 0,0 0 0,2 0-1,34 0 4,-30 0 5,138 2 143,194-7 2437,-334 5-2677,14-5 108,-16-7-4227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36.2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110 287 7498,'0'0'8152,"26"-7"-7344,80-26-354,-67 14-45,-28 5-273,-8 7-120,2-3-1,1 0 0,-2-1 0,0 1 0,0-1 0,-1 0 0,0 0 0,0 0 0,-2 0 0,1-1-1,-1 1 1,-1-1 0,0 1 0,-1 0 0,-2-13 0,3 23-27,-1-1-1,1 1 1,-1-1-1,0 1 1,1 0-1,-1-1 1,0 1-1,0 0 1,0 0-1,0-1 1,0 1-1,0 0 1,0 0-1,0 0 1,-1 0-1,1 0 0,0 1 1,-1-1-1,1 0 1,0 0-1,-1 1 1,1-1-1,-1 1 1,1 0-1,-1-1 1,-2 1-1,-45-3-300,39 3 216,2 0 59,0 0 0,0 1 0,0 0 0,1 0 1,-1 1-1,0 0 0,1 0 0,-1 1 0,1-1 0,0 2 0,0-1 1,0 1-1,0 0 0,-9 8 0,5-1 28,0 0 1,1 1-1,0 0 1,1 1-1,0 0 1,-9 18-1,12-19-8,1 1 0,0 0 0,0 0 0,1 1 0,1 0 0,0-1 0,-1 22 0,3-13-10,0 1 1,2 0-1,5 40 0,-2-48 55,-1 0 0,2-1 0,0 0 0,1 0-1,0 0 1,1-1 0,1 0 0,0 0 0,1-1-1,0 0 1,1 0 0,0-1 0,0 0 0,2-1-1,-1-1 1,1 1 0,0-2 0,18 10 0,-7-6 25,0 0 1,1-2 0,0-1-1,1 0 1,0-2 0,0-1 0,1-1-1,-1-2 1,48 2 0,-66-5-67,1 0 1,0 0-1,0-1 1,0 0-1,14-4 1,-18 3-102,-1 1 0,1-1 0,-1 0 0,1 0 0,-1-1 0,0 1 0,0-1 0,0 1 1,-1-1-1,1 0 0,-1 0 0,1 0 0,2-4 0,12-26-3404,-9 0-4623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36.6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6545,'0'0'5004,"6"33"-3960,43 205-22,-39-194-889,40 199 750,-41-179-603,4 118 0,-14-105-160,3 96-165,-2-169-6,1 0-1,0-1 1,-1 1 0,1 0-1,1 0 1,-1-1 0,0 1-1,1-1 1,0 1-1,0-1 1,3 5 0,21 16-4107,-9-14-2405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37.0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67 8986,'0'0'3162,"-3"24"-3046,-7 183 165,11-199-219,0-1-1,0 1 0,1-1 0,0 0 1,0 1-1,0-1 0,1 0 1,1-1-1,-1 1 0,1 0 0,0-1 1,0 0-1,1 0 0,0 0 1,0-1-1,0 1 0,0-1 0,1 0 1,0-1-1,0 0 0,1 0 0,11 6 1,-8-4 147,1-1 0,0-1 0,-1 0 0,2 0 0,-1-1 1,0 0-1,1-1 0,-1 0 0,1-1 0,-1 0 0,1-1 0,0-1 0,-1 0 1,17-3-1,-24 3-99,0-1 0,1 0 0,-1-1 1,0 1-1,0-1 0,0 0 0,-1 0 0,1 0 1,-1 0-1,1-1 0,-1 1 0,0-1 1,0 0-1,-1 0 0,1 0 0,-1 0 0,0 0 1,0-1-1,2-6 0,3-10 169,0 0 0,5-38-1,-7 25-182,-2 0-1,-2-1 0,-4-54 1,3 85-140,-1 0 0,1-1 0,-1 1 1,0 0-1,0 0 0,-1 0 0,0 0 0,1 0 0,-1 0 1,0 0-1,-1 0 0,1 1 0,-1-1 0,1 1 1,-1 0-1,0 0 0,-1 0 0,1 0 0,0 0 1,-1 1-1,1-1 0,-1 1 0,0 0 0,0 0 1,0 1-1,-7-3 0,-7-1-1162,1 1 1,-2 1-1,1 1 0,-34-1 1,52 3 1180,-45 0-5611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37.7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52 286 6129,'0'0'7525,"30"-20"-6341,94-63-188,-115 77-846,-1 0 0,0 0-1,0-1 1,10-11 0,-16 16-105,-1 0 0,0 0 1,0 0-1,0 0 0,0 0 0,0-1 1,0 1-1,-1 0 0,1 0 1,-1-1-1,1-3 0,0-3 149,0 7-158,-1-1 1,1 0-1,-1 1 0,0-1 1,0 1-1,0-1 1,0 0-1,0 1 1,0-1-1,-1 1 1,1-1-1,-1 1 0,0-1 1,0 1-1,0-1 1,0 1-1,0 0 1,-3-4-1,1 3 5,0 0 0,0 1 0,-1-1 0,1 1 0,-1 0-1,0 0 1,0 0 0,1 0 0,-1 1 0,0 0 0,-6-2 0,-21-4-74,0 1 0,-1 1 1,-56-1-1,87 6 24,0 0 0,0 0-1,0 0 1,0 0 0,0 0 0,0 0 0,0 1 0,0-1-1,0 0 1,0 0 0,0 1 0,0-1 0,0 1-1,0-1 1,0 1 0,0-1 0,0 1 0,0 0 0,1-1-1,-1 1 1,0 0 0,0-1 0,1 1 0,-1 0 0,0 0-1,1 0 1,-1 0 0,1 0 0,-1 1 0,0 2-36,0 0 0,1 0 0,-1 0 0,1 0 0,0 0 0,1 6 0,0 6-13,0-9 59,0-1-1,0 1 1,0-1 0,1 1 0,0-1-1,0 0 1,1 0 0,-1 0 0,1 0-1,1 0 1,-1-1 0,1 1 0,0-1-1,6 7 1,9 7 3,0-1 1,25 18-1,-39-32 1,23 17 49,1-2 0,38 18 0,-18-10-18,-47-27-35,-1 1 1,1-1 0,-1 1 0,1 0-1,-1 0 1,0 0 0,0 0 0,1 0-1,-1 0 1,0 0 0,0 0 0,0 0-1,0 0 1,0 1 0,0-1 0,0 0-1,-1 1 1,1-1 0,0 1 0,-1-1-1,1 1 1,-1-1 0,0 1 0,1 2 0,-2-2 1,1-1 1,-1 0-1,0 1 1,1-1-1,-1 0 1,0 1-1,0-1 1,0 0-1,0 0 1,-1 0-1,1 0 1,0 0-1,0 0 1,-1 0-1,1 0 1,0 0-1,-1-1 1,1 1-1,-1 0 1,1-1-1,-1 1 1,1-1-1,-3 0 1,-28 10 97,0 1 0,-58 27 0,79-32-107,1 0 0,-1 1 1,1 0-1,0 1 0,1 0 0,0 1 1,0-1-1,1 2 0,0-1 1,1 1-1,-9 15 0,13-20 6,1 1 0,0 0 0,0 0 0,0 1 0,0-1 0,1 0 1,0 0-1,1 1 0,-1 9 0,1-12 17,0-1 1,0 0 0,1 0 0,-1 0-1,1 0 1,-1 0 0,1 0 0,0 0-1,0 0 1,1 0 0,-1-1 0,0 1 0,1 0-1,0-1 1,0 1 0,0-1 0,0 1-1,0-1 1,0 0 0,5 4 0,6 0 78,0 0 0,0 0 1,1-1-1,0-1 0,0 0 0,0-1 1,0 0-1,15 0 0,124-1 236,-91-3-307,-54 1-70,-1 0 1,1-1-1,0 0 1,0 0 0,-1-1-1,1 0 1,-1 0 0,1-1-1,-1 0 1,0 0-1,12-8 1,-12 6-728,0 0 1,-1 0-1,0-1 0,0 0 0,0-1 1,7-10-1,8-20-8546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38.2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76 1 5025,'0'0'2413,"24"3"-1667,74 14-61,-95-17-613,0 1 1,-1-1 0,1 1 0,0 0-1,-1-1 1,1 1 0,-1 0 0,1 1-1,-1-1 1,0 0 0,1 1 0,-1-1-1,0 1 1,0 0 0,0 0 0,0 0-1,2 2 1,-4-3-49,1 1 0,0-1 0,-1 1 0,1-1-1,-1 1 1,0 0 0,1-1 0,-1 1 0,0 0 0,0-1 0,0 1 0,0 0-1,0-1 1,-1 1 0,1 0 0,0-1 0,-1 1 0,1 0 0,-2 1-1,-2 5 18,-1 0-1,1-1 1,-1 0-1,0 0 1,-1 0-1,-9 8 0,-16 16 208,0 2 0,-41 59 0,64-79-53,0 0-1,0 0 1,1 1-1,1 0 1,1 0 0,0 0-1,0 1 1,2 0 0,0 0-1,0 0 1,0 22 0,3-33-73,0 0 1,1 0-1,-1 0 1,1 0-1,0 0 1,0 0-1,0 0 1,1-1-1,-1 1 1,1 0-1,0-1 1,0 1-1,0-1 1,0 1-1,4 2 1,-1-1 70,0 0 1,1 0 0,-1-1 0,1 0-1,0 0 1,0 0 0,14 5 0,0-2 55,1 0 1,0-2 0,0 0-1,37 3 1,-44-7-554,8 2 704,40-2-1,-22-8-1775,-37 6 913,-1 0 1,1-1 0,-1 1-1,1 0 1,-1-1 0,0 1 0,1-1-1,-1 0 1,0 0 0,3-4-1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38.7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5233,'0'0'3470,"11"25"-2336,34 85-118,-35-90-696,0 0 0,1-1 0,1 0 1,1-1-1,1 0 0,27 28 0,-6-15 480,66 45 0,-48-38-107,-14-10-247,-11-9-113,-1 2 0,47 45 0,-67-59-308,-1 0 1,0 0 0,-1 1-1,0 0 1,0 0-1,0 0 1,-1 0-1,-1 1 1,1 0 0,-1 0-1,-1 0 1,0 0-1,0 0 1,-1 0-1,1 13 1,-3-13 1,0-1 1,0 0-1,-1 0 1,0 0-1,0 0 1,-1 0-1,0 0 1,-1 0-1,1-1 1,-1 0-1,-7 9 1,-10 12 94,-33 36 1,18-22-7,18-21-125,7-8 20,1-1 0,-15 25 1,22-31-18,0 0 0,1 0-1,-1 0 1,2 0 0,-1 1 0,0-1 0,1 1 0,0-1 0,1 13 0,0-18-9,0 0-1,1 0 1,-1 0 0,1 0-1,-1 0 1,1 0 0,0 0 0,-1 0-1,1 0 1,0 0 0,0 0-1,0-1 1,0 1 0,0 0 0,-1-1-1,1 1 1,0 0 0,0-1-1,1 0 1,-1 1 0,0-1 0,0 1-1,0-1 1,0 0 0,0 0-1,0 0 1,0 0 0,1 0 0,-1 0-1,0 0 1,1 0 0,47-1-3308,-41 1 1618,18-3-4393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39.1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 11106,'0'0'7802,"12"-9"-8074,-12 12 160,6 14-472,-6 12-1777,0-3-727,0-4-4450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39.4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0 3345,'-1'2'18230,"-10"2"-21928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46.2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 20 6329,'0'0'5328,"0"-3"-4733,0-10-299,0 9 7,0 22-425,9 95 462,1 7 499,-10-34-55,-18 143 1,9-158-591,-1 118 1,10-187-262,-1-1-55,1 0 1,0 0-1,0 0 0,0-1 1,0 1-1,0 0 1,0 0-1,1 0 1,-1 0-1,0-1 1,0 1-1,0 0 0,1 0 1,-1-1-1,0 1 1,1 0-1,-1 0 1,1-1-1,-1 1 0,1 0 1,-1-1-1,2 2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10.9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0 129 5113,'0'0'5047,"1"-6"-4753,0 0-295,1 0 0,-1 0 1,1 1-1,0-1 0,1 0 0,-1 1 0,1 0 0,5-7 0,-6 10 49,-1-1-1,0 1 1,1 0-1,-1-1 1,0 1-1,0-1 1,0 1-1,-1-1 1,1 1-1,0-1 1,-1 1-1,0-7 1980,15 10-1390,-10 0-588,0 1 0,1 0 0,-1 0 0,-1 0 0,1 0-1,0 1 1,0 0 0,-1 0 0,5 4 0,25 15 278,-11-13-230,1 0 0,-1-1-1,1-2 1,1 0-1,-1-1 1,1-2-1,0-1 1,0 0-1,49-5 1,-70 3-64,0-1 0,0 0 1,0 0-1,0 0 0,0-1 0,0 1 0,6-4 1,-9 4-16,1 0 1,-1 0 0,1 0 0,-1 0 0,1 0 0,-1 0 0,0 0-1,1-1 1,-1 1 0,0 0 0,0-1 0,0 1 0,0-1-1,0 1 1,-1-1 0,1 1 0,0-1 0,-1 0 0,1 1-1,-1-1 1,1-3 251,47 12-381,10 0-17,-51-7 141,8 1 14,0-1 0,0 0 0,0-1 0,0-1 0,0 0 0,0-1 0,0-1 0,26-10 0,-19 3-33,-15 7 3,1 0-1,0 1 0,0 0 0,13-3 0,-17 6 2,0-1 0,0 1 0,0 0 0,1 0-1,-1 1 1,0-1 0,0 1 0,0 0 0,0 0-1,0 0 1,0 1 0,5 2 0,3 1 9,0-1 0,1 0 0,-1-1 0,1 0 0,0-1 0,14 1 0,82-2 76,-52-3-43,-40 1-81,-1-1-1,0-1 1,0 0 0,1-1-1,-2-1 1,1 0 0,-1-2 0,29-15-1,-5 4-774,-39 18 805,1 0 1,-1 0 0,0 1 0,1-1 0,-1 0-1,0 1 1,1-1 0,-1 0 0,0 0 0,1 1-1,-1-1 1,0 1 0,0-1 0,1 0 0,-1 1-1,0-1 1,0 1 0,0-1 0,0 0-1,1 1 1,-1-1 0,0 1 0,0-1 0,0 1-1,0-1 1,0 0 0,0 1 0,0-1 0,0 1-1,0-1 1,-1 1 0,3 26 235,-2-13-187,0-11-21,1 0 0,0 0 0,0 0 0,0-1 0,0 1 0,0 0 0,0 0 0,1-1 0,-1 1 0,1 0 0,0-1 0,0 0 0,0 1 0,0-1 0,0 0 0,0 0 0,0 0 0,1 0 0,-1-1 0,1 1 0,0-1 0,-1 1 0,1-1 0,0 0 0,0 0 0,4 1 0,7 1 38,-1-1 1,1-1 0,0 0 0,21-1 0,-18 0-32,7-2-4,1-1-1,-1 0 0,0-2 1,37-13-1,24-5 8,243-37 1072,-314 56-221,-10 3-1059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46.9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3 6857,'0'0'5400,"0"-2"-5254,0 8-130,-1 123 133,-1 14 412,19 161 0,-7-167-184,-7 165 1,-5-155-19,2-79-268,0 11-175,0-25-3493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47.2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1 107 4385,'0'0'9010,"26"-6"-8179,193-40 1859,-124 31-1872,181-4 1,-263 19-1636,0-1-1,-1-1 1,1 0-1,17-5 1,-5-1-4871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47.9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426 0 10666,'0'0'3546,"-3"30"-3146,1-3-332,2-15-46,0 1 0,-1 0 0,-1 0 0,0-1-1,-1 1 1,0-1 0,-1 1 0,-1-1 0,0-1 0,0 1-1,-1-1 1,0 1 0,-9 9 0,-24 26 41,-3-2 1,-51 43-1,14-13-22,52-47-11,-40 54 0,65-80-33,1 0 1,-1 0-1,1 0 1,-1 0 0,1 0-1,0 0 1,0 1-1,0-1 1,0 1 0,0-1-1,1 1 1,-1-1-1,1 1 1,-1-1 0,1 1-1,0-1 1,0 1-1,0-1 1,0 1 0,1-1-1,-1 1 1,1 0-1,-1-1 1,2 4 0,1-3 3,-1 0 1,0 1-1,1-1 1,0 0 0,0 0-1,0-1 1,0 1 0,0 0-1,0-1 1,1 0-1,-1 0 1,1 0 0,4 2-1,30 11 242,1-1-1,0-1 0,68 11 0,123 4 706,-218-27-1020,-6-1-348,-1 1 0,1-1 0,-1 0 0,1 0 0,-1 0 0,1-1 0,7-1 0,0-5-5022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48.4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1 298 4609,'0'0'6757,"30"2"-5986,96 2-39,-119-4-634,0 1 0,0-2 0,0 1 0,1-1 0,-2 0 0,1 0 0,0-1 0,0 0 0,0 0 0,-1-1 0,1 0-1,-1 0 1,0 0 0,0-1 0,0 0 0,0 0 0,-1 0 0,1-1 0,-1 0 0,-1 0 0,1 0 0,0-1 0,5-9 0,-6 7 5,0-1 0,-1-1 0,0 1 1,0 0-1,-1-1 0,0 1 0,-1-1 0,0 0 1,0 0-1,-1 1 0,0-1 0,-1 0 1,-3-17-1,2 23-97,1 0 0,-1 0 0,1 0 1,-1 0-1,0 1 0,0-1 0,-1 0 0,1 1 1,-1 0-1,0-1 0,0 1 0,0 0 0,0 1 1,0-1-1,-1 1 0,0-1 0,1 1 0,-1 0 1,0 0-1,0 0 0,0 1 0,0 0 0,-4-2 1,3 2-10,0 0 1,0-1-1,-1 2 1,1-1-1,0 1 1,0-1-1,-1 1 1,1 1-1,0-1 1,0 1-1,0 0 1,0 0-1,-1 1 1,1-1-1,1 1 1,-1 0-1,0 0 1,-7 5-1,5 0-2,-1 0 0,1 0-1,1 1 1,-1 0 0,2 0-1,-1 0 1,1 1-1,0 0 1,-6 14 0,3-1 102,0 1 0,-9 45 0,14-47 68,0 0 0,1 0 0,1 28 0,1-41-122,1-1 1,-1 1-1,2-1 1,-1 0-1,1 0 1,0 1-1,0-1 1,1-1 0,0 1-1,0 0 1,1-1-1,-1 1 1,6 6-1,2-2 43,1 0 0,0-1-1,0 0 1,1-1 0,0 0 0,1-1-1,0 0 1,0-1 0,0-1 0,1 0-1,0-1 1,30 5 0,3-2 15,1-2 0,90-1 0,-133-5-226,0 0 0,1 0 0,-1 0 0,1-1 0,-1 0 0,0 0-1,1 0 1,-1-1 0,0 0 0,0 0 0,0-1 0,-1 0 0,1 0 0,0 0 0,-1-1 0,0 1 0,0-1 0,0-1 0,0 1 0,-1-1 0,6-7 0,-3 2-685,-2 1 0,0-2 0,0 1 0,-1-1 0,0 1 0,3-13 0,0-17-5483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48.8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38 5905,'0'0'6066,"4"-9"-5860,-2 3-185,11-15 53,-13 21-72,0 0 0,1-1 0,-1 1 0,0 0-1,0 0 1,0 0 0,0 0 0,1 0 0,-1 0-1,0 0 1,0 0 0,0 0 0,0 0 0,1 0-1,-1 0 1,0 0 0,0 0 0,0 0 0,0 0-1,1 0 1,-1 0 0,0 0 0,0 0 0,0 0-1,0 0 1,1 0 0,-1 1 0,0-1 0,0 0 0,0 0-1,0 0 1,0 0 0,1 0 0,-1 0 0,0 0-1,0 1 1,0-1 0,0 0 0,0 0 0,0 0-1,0 0 1,1 1 0,4 18 136,20 142 928,13 91 954,-28-168-1596,42 164 0,-49-239-526,-1-1 0,1 1 1,0-1-1,1 0 0,0 0 0,0-1 0,0 1 0,1-1 0,1 0 1,-1 0-1,1 0 0,0-1 0,0 0 0,1 0 0,0-1 0,0 0 1,0 0-1,1 0 0,0-1 0,11 4 0,12 0-3859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49.2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1 257 5097,'0'0'2875,"1"29"-2000,5 91 117,-5-112-843,0-1 0,0 0 0,0 0 0,1 1 0,0-1 0,1 0 0,-1 0 0,1-1 0,1 1 0,4 6 0,-5-9 48,0 0 0,0 0 0,1 0 1,-1-1-1,1 0 0,0 1 0,0-2 0,0 1 0,1 0 1,-1-1-1,8 4 0,0-3 217,0 0 1,0-1-1,0 0 0,0-1 1,0-1-1,0 1 1,0-2-1,0 0 0,15-3 1,-19 3-332,0-2 1,0 1-1,0-1 1,0 0-1,-1 0 0,1-1 1,-1 0-1,0-1 1,0 0-1,9-8 1,-2 1 24,0-1 0,-2-1 1,18-23-1,-22 25-80,-1-1 0,0 0 0,0 0 0,-2 0 0,0 0 1,0-1-1,-1 0 0,3-24 0,-4 17 0,-1 0 0,-1 0-1,-1 0 1,-1 0 0,-5-29 0,5 44-54,0 0 0,-1 1 0,1-1 0,-1 0 0,-1 1 0,1 0 0,-1-1-1,0 1 1,0 0 0,0 1 0,-1-1 0,0 0 0,0 1 0,0 0 0,0 0 0,-1 0 0,1 0 0,-1 1 0,0 0 0,0 0 0,-1 0 0,1 1 0,0-1 0,-1 1 0,0 1 0,1-1 0,-1 1-1,0 0 1,-10-1 0,5 1-468,-1 0 0,0 1-1,0 0 1,0 1-1,0 0 1,0 0-1,1 2 1,-1-1-1,0 2 1,1-1 0,-11 6-1,-12 14-3979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49.6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88 151 8994,'0'0'4564,"32"-7"-3690,103-22 16,-117 25-663,-1-1 0,1 0 0,-1-1 0,31-17-1,-30 14-98,-13 6-103,34-19 114,-38 21-126,1 0 1,-1 0-1,1 0 1,-1 0 0,0 0-1,1 0 1,-1-1 0,0 1-1,0 0 1,0-1-1,0 1 1,0-1 0,0 0-1,0 1 1,-1-1-1,1 1 1,0-1 0,0-3-1,-2 4-3,1 1 1,-1-1-1,1 0 0,-1 1 0,1-1 0,-1 1 1,1-1-1,-1 1 0,1 0 0,-1-1 0,0 1 0,1-1 1,-1 1-1,0 0 0,1-1 0,-1 1 0,0 0 0,0 0 1,1 0-1,-1 0 0,0 0 0,0 0 0,1-1 1,-1 2-1,0-1 0,0 0 0,1 0 0,-1 0 0,0 0 1,1 0-1,-2 1 0,-4-1 16,-9 0-2,-2 0-16,0 0 0,0 0 0,0 2 0,0 0 0,0 1 0,-19 6 0,17-2-24,1 1 0,-1 0-1,2 2 1,-1 0 0,1 1-1,1 0 1,0 1 0,0 1-1,-21 24 1,28-26 0,0 0-1,1 0 1,0 1-1,1 0 1,1 1 0,0-1-1,0 1 1,2 0-1,-1 0 1,2 1 0,-1 0-1,2-1 1,0 1-1,0 25 1,2-26 19,0 5-4,0 0-1,4 26 0,-2-38 13,-1 0-1,1 0 0,0 0 0,0 0 0,1 0 1,-1-1-1,1 1 0,0-1 0,1 0 0,7 10 1,4 0 173,1-1 0,0 0 0,1-1 0,0-1 0,1 0 1,1-2-1,-1 0 0,2-1 0,30 10 0,-19-9-75,1-2 0,0-1-1,0-2 1,1 0 0,46-1 0,-76-4-234,0 0 1,0-1-1,0 1 1,0 0-1,1-1 1,-1 0-1,0 0 1,0 0-1,0 0 1,0 0-1,-1 0 1,1-1-1,0 0 1,3-2-1,15-21-4094,-7 0-4135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50.4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 1592,'0'0'8725,"0"0"-8702,0 0 1,0 0 0,0 0-1,0 0 1,0 0 0,0 0-1,0 1 1,0-1 0,0 0-1,-1 0 1,1 0-1,0 0 1,0 0 0,0 0-1,0 1 1,0-1 0,0 0-1,0 0 1,0 0-1,0 0 1,0 0 0,0 0-1,0 1 1,1-1 0,-1 0-1,0 0 1,0 0-1,0 0 1,0 0 0,0 0-1,0 0 1,0 1 0,0-1-1,0 0 1,0 0-1,0 0 1,0 0 0,1 0-1,-1 0 1,0 0 0,0 0-1,0 0 1,0 0-1,0 0 1,0 0 0,1 1-1,-1-1 1,0 0 0,0 0-1,0 0 1,0 0-1,0 0 1,0 0 0,1 0-1,-1 0 1,0 0 0,0 0-1,0 0 1,0-1 0,16 4 348,0-2 1,1 0 0,-1-1-1,32-5 1,-27 4-160,-7-1-49,33-1 637,84 2 0,-129 2-786,-1-1 0,0 0 0,1 1 1,-1 0-1,0-1 0,0 1 0,1 0 1,-1-1-1,0 1 0,0 0 0,0 0 0,0 0 1,0 0-1,0 0 0,0 0 0,-1 0 1,1 0-1,0 0 0,0 1 0,-1-1 1,1 0-1,-1 0 0,1 1 0,-1-1 0,1 0 1,-1 1-1,0-1 0,0 1 0,0 1 1,2 48 21,-3-37-5,1-12-17,0 0-1,0 1 0,0-1 1,-1 0-1,1 0 0,-1 1 1,1-1-1,-1 0 0,0 0 1,0 0-1,0 0 0,0 0 0,-1 0 1,1 0-1,0 0 0,-1 0 1,1 0-1,-1-1 0,0 1 1,1-1-1,-4 2 0,10-4-20,0 1-1,-1-1 1,1 1 0,0 0-1,-1 0 1,1 0 0,6 2-1,7-1-150,-6-1 46,0 0-1,0 1 0,0 0 1,-1 1-1,16 5 1,-24-6 106,1 0 0,-1 0 0,0 0 0,0 1 0,0-1 0,0 1 0,0 0 0,0 0 0,0 0 0,-1 1 0,1-1 1,-1 1-1,0-1 0,1 1 0,-1 0 0,0 0 0,-1 0 0,1 0 0,0 0 0,-1 0 0,0 0 0,2 6 0,-1 0 41,0 1 0,0 0-1,-1-1 1,-1 1 0,0 0 0,0 0-1,-2 10 1,1-15 54,0 1-1,0-1 1,-1 0-1,0 0 1,0 0-1,-1 0 1,1-1-1,-1 1 1,0-1-1,0 1 1,0-1-1,-1 0 1,0 0-1,-4 4 1,-5 2 105,0-1 0,0 0 0,-1-1 0,0 0 0,-22 9 1,11-7-184,24-9-575,4-1-298,34-18-4316,-11-1-804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50.8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8426,'0'0'4419,"16"13"-4049,7 3-253,-8-6-34,-2 1 0,1 0 1,-1 1-1,18 22 0,21 18 1054,2-3 0,3-2 0,67 43 0,-90-65-881,-26-20-216,0 1 0,-1 0 0,0 1 0,0 0 0,0 0 0,-1 0 0,0 1 0,-1 0 0,1 0 0,-2 1 0,8 15 0,-10-18-23,0 1-1,-1-1 1,0 0 0,0 1 0,0-1 0,-1 1 0,0-1 0,0 0 0,0 1 0,-1-1 0,0 1 0,-1-1 0,1 0 0,-1 0 0,0 1 0,-1-1 0,1-1 0,-7 11-1,-3 3 69,-1-1-1,-1-1 0,0 0 1,-20 17-1,-72 58 139,-14 13-29,119-105-180,1 0-1,-1 1 0,0-1 1,1 1-1,-1 0 1,0-1-1,1 1 0,-1-1 1,0 1-1,1 0 1,-1 0-1,1-1 0,-1 1 1,1 0-1,0 0 1,-1-1-1,1 1 0,0 0 1,0 0-1,-1 0 1,1 0-1,0 0 0,0-1 1,0 1-1,0 0 0,0 0 1,0 0-1,0 0 1,0 0-1,1 0 0,-1-1 1,0 1-1,0 0 1,1 0-1,-1 0 0,1-1 1,0 3-1,12 3-870,3-4-4192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53.9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13419,'0'0'5761,"37"11"-5985,-37 18 216,7-6-3721,-7 2-5153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13.2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44 233 5945,'0'0'2542,"0"-3"-2324,-2-32 6175,-9 30-6428,11 5 33,-21 1 173,11 2-48,10 2-67,3-5-28,-1 0 1,1 0-1,0 0 0,-1 0 0,1 0 0,-1-1 0,1 1 0,0-1 1,3-1-1,-6 2-19,485-150 1115,-483 149-1109,-1 0-1,1 0 0,-1 1 1,1-1-1,0 1 1,0 0-1,-1-1 0,1 1 1,0 0-1,0 0 0,-1 0 1,1 0-1,0 0 1,0 0-1,-1 1 0,1-1 1,0 0-1,-1 1 0,1 0 1,0-1-1,-1 1 1,1 0-1,-1 0 0,1 0 1,-1 0-1,1 0 0,-1 0 1,3 2-1,-2-1-9,0 0-1,0 0 1,1 0 0,-1-1-1,0 1 1,1-1 0,0 0-1,-1 1 1,1-1 0,0 0-1,-1-1 1,1 1 0,0 0-1,3-1 1,378 18 428,-251-29 326,-51 13-656,-32 0-212,83-7-1,-124 4 105,-1-1-1,0 1 1,0-2 0,0 1-1,0-1 1,0 0-1,0 0 1,-1-1-1,0 0 1,0-1-1,0 1 1,12-12 0,-17 14-2,0 0 0,-1 0 1,1 1-1,0-1 1,0 0-1,0 1 1,0-1-1,0 1 1,1 0-1,-1 0 1,0 0-1,1 0 1,-1 0-1,0 0 0,1 1 1,-1-1-1,1 1 1,-1 0-1,1 0 1,-1-1-1,1 2 1,-1-1-1,1 0 1,-1 0-1,1 1 0,-1-1 1,1 1-1,-1 0 1,1 0-1,-1 0 1,3 2-1,5 2-10,0 1-1,0-2 1,1 1 0,-1-1-1,1-1 1,0 0-1,0 0 1,0-1 0,0-1-1,22 1 1,-10-2 122,-1-2 0,1 0 1,-1-1-1,35-9 0,-40 8 260,-9 2-225,0 1-1,-1-1 1,1-1 0,-1 0 0,1 0 0,-1 0 0,10-7 0,-16 10 13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54.2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62 0 14635,'0'0'10266,"7"0"-10050,-26 23-3768,-6 6 1543,0-4-6617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52.1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0 207 7258,'0'0'4741,"32"3"-3505,101 6-247,-3-6-67,-89-3-817,-36 0-92,0 0 0,0-1-1,1 1 1,-1-1 0,0 0-1,0 0 1,0 0 0,0-1 0,0 0-1,0 0 1,0 0 0,-1-1-1,1 1 1,-1-1 0,0 0 0,1-1-1,-1 1 1,-1-1 0,1 1-1,0-1 1,-1 0 0,0-1-1,0 1 1,0 0 0,-1-1 0,1 0-1,-1 1 1,0-1 0,-1 0-1,1 0 1,-1 0 0,0 0-1,0-1 1,0 1 0,-1 0 0,0 0-1,0-1 1,0 1 0,-2-8-1,2 10-11,-1-1 0,0 1 0,-1-1 1,1 1-1,-1-1 0,1 1 0,-1 0 0,0 0 0,0 0 0,0 0 0,-1 0 0,1 1 0,-1-1 0,1 1 0,-1-1 0,0 1 0,0 0 0,0 0 0,0 0 0,0 0 0,-1 1 0,1-1 0,0 1 0,-1 0 0,1 0 0,-5 0 0,-8-3 3,-1 1 0,0 1 0,0 0-1,-21 1 1,29 1 5,-8 0 6,1 0 1,0 1-1,-32 6 1,42-5-19,0 0 0,1 0 0,-1 0 0,0 1 0,1 0 0,0 0 0,0 0 0,0 1 0,0 0 0,1 0 0,-1 0 0,1 0 1,0 1-1,-5 6 0,4-3 38,0-1-1,0 1 1,1 0 0,0 0 0,1 0 0,0 1 0,0-1 0,1 1 0,0 0 0,0-1-1,1 1 1,0 0 0,0 0 0,1 0 0,1 0 0,-1 0 0,1 0 0,1 0-1,2 10 1,1-5 58,0-1-1,1 1 1,0-1 0,1 0-1,0-1 1,1 1-1,1-2 1,0 1-1,0-1 1,1 0 0,12 9-1,1 0-18,0-2 1,2 0-1,0-2 0,1 0 0,1-2 1,0-1-1,1-1 0,0-2 0,1 0 0,0-2 1,0-1-1,1-2 0,0-1 0,48 1 1,-72-5-331,-1 1 0,0-2 1,0 1-1,0 0 0,0-1 0,0 0 1,0 0-1,0-1 0,0 0 1,-1 1-1,1-1 0,-1-1 0,1 1 1,-1-1-1,0 0 0,1 0 1,-1 0-1,-1 0 0,1-1 1,0 1-1,-1-1 0,4-6 0,13-16-5479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52.5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8650,'0'0'7291,"8"23"-6791,-3-8-420,9 25 193,-1 0 0,9 54 0,49 214 1152,-18-98-1131,-52-204-291,1 8 5,2 0 1,0 0-1,0 0 1,8 14-1,-12-27-17,1 0-1,0 1 1,0-1 0,0 0-1,0 0 1,0 0-1,0 0 1,1 0 0,-1 0-1,0 0 1,1 0 0,-1 0-1,0-1 1,1 1-1,-1 0 1,1-1 0,-1 1-1,1-1 1,-1 0 0,2 1-1,35 0-1484,-24-2-230,18 1-4411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52.8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276 46 11522,'0'0'4589,"-31"-9"-3579,-100-23 86,125 31-1045,0-1 0,1 1 1,-1 1-1,0-1 0,0 1 0,0 0 0,0 1 0,1-1 0,-10 3 0,13-2-39,0-1-1,0 1 1,-1 0-1,1 0 1,0 1-1,0-1 1,0 0-1,0 1 1,0-1-1,0 1 1,1 0-1,-1-1 1,0 1-1,1 0 1,0 0-1,-2 2 1,0 3-13,1 1 1,-1-1-1,2 1 0,-1 0 0,1-1 1,0 1-1,0 0 0,1 0 1,1 12-1,0-4 9,-1-11-8,1 0 0,0 0 0,0-1 0,0 1 0,1 0 0,0-1 0,0 1-1,0-1 1,0 1 0,1-1 0,0 0 0,0 0 0,0 0 0,0-1 0,8 8-1,7 5 6,41 28 0,-45-34 1,16 9 22,1-2-1,35 15 1,-34-18 20,56 36 1,-88-50-46,0 0 1,1 0-1,-1 0 0,1 0 1,-1 0-1,0 0 0,1 1 1,-1-1-1,1 0 1,-1 0-1,0 0 0,1 1 1,-1-1-1,0 0 0,1 1 1,-1-1-1,0 0 1,1 1-1,-1-1 0,0 0 1,0 1-1,0-1 0,1 1 1,-1-1-1,0 0 1,0 1-1,0-1 0,0 1 1,0-1-1,0 0 0,1 1 1,-1-1-1,0 1 1,0-1-1,-1 1 0,1-1 1,0 1-1,0-1 0,0 0 1,0 1-1,0-1 1,0 1-1,-1-1 0,1 0 1,0 1-1,0-1 0,0 1 1,-1-1-1,1 0 1,0 1-1,-1-1 0,1 0 1,0 0-1,-1 1 0,1-1 1,0 0-1,-1 0 1,1 1-1,0-1 0,-1 0 1,1 0-1,-1 0 0,1 0 1,-1 1-1,1-1 1,-1 0-1,-31 6 223,29-5-246,-120 7 198,71-8-3562,43 0 2253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53.2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144 301 10386,'0'0'4356,"30"-20"-3585,94-63-133,-119 79-603,0 1-1,0-1 0,-1 0 0,1-1 0,-1 1 0,0-1 0,0 1 0,-1-1 0,6-9 0,-8 10-19,0 1 0,0 0-1,0-1 1,0 1 0,-1-1 0,0 1-1,1 0 1,-1-1 0,-1-6 0,0-6 57,1 13-69,0 0 0,-1-1 0,1 1 0,-1-1 0,1 1 0,-1 0 0,0 0 0,0-1 0,-1 1 0,1 0 0,-1 0 1,0 0-1,1 0 0,-1 1 0,0-1 0,-1 0 0,1 1 0,0-1 0,-1 1 0,0 0 0,1 0 0,-1 0 0,0 0 0,0 0 1,0 1-1,0-1 0,0 1 0,0 0 0,-1 0 0,-3-1 0,-11-2 20,0 1 1,0 1-1,0 1 0,-26 0 0,36 1-18,1 1 14,-1 0 1,1 0 0,0 0-1,0 1 1,0 0 0,0 0 0,0 1-1,0 0 1,1 0 0,-1 1-1,1 0 1,0 0 0,0 0 0,0 1-1,1 0 1,0 0 0,0 0-1,0 0 1,0 1 0,1 0 0,0 0-1,0 0 1,1 1 0,-1-1-1,1 1 1,1 0 0,-1 0 0,1 0-1,1 0 1,-1 0 0,0 10-1,2-14 18,-1 16 223,0-1 0,3 22 1,-1-34-220,-1 0 0,2 0-1,-1 0 1,1 0 0,0 0 0,0 0 0,1-1 0,-1 1 0,1-1-1,7 10 1,1-3 123,1-1-1,0 0 1,0-1 0,1 0-1,1-1 1,0 0-1,0-1 1,0-1-1,1 0 1,26 8-1,9 0 375,102 18-1,-92-26-436,0-1-1,90-5 1,-144-1-252,0 0 1,0-1 0,0 1 0,0-1 0,0-1-1,0 1 1,0-1 0,0 0 0,-1-1-1,1 1 1,-1-1 0,0 0 0,10-8 0,13-17-4305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54.8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 15267,'0'0'6362,"7"-3"-6498,-1 3-160,0 9-873,6 19-975,1-2-1961,-1 3-3937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55.2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12467,'0'0'8890,"12"0"-8738,1 6-304,5-6-385,1 3-3223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56.2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13 147 5801,'0'0'12294,"-1"0"-12187,1 0 0,-1 0 0,0 0 0,1-1 0,-1 1 0,0 0 0,1 0 0,-1 0 1,0-1-1,1 1 0,-1 0 0,1-1 0,-1 1 0,1 0 0,-1-1 0,0 1 0,1-1 1,-1 0-1,0-2-86,1 0 0,1-1 0,-1 1 0,0 0 1,1 0-1,-1 0 0,1 0 0,0 1 0,0-1 1,0 0-1,0 0 0,0 0 0,1 1 0,0-1 1,-1 1-1,1-1 0,0 1 0,0-1 0,0 1 1,0 0-1,1 0 0,-1 0 0,0 0 0,1 1 1,5-3-1,1-4-16,2 1-41,0 0 1,0 0-1,1 1 0,0 1 1,0 0-1,0 0 1,21-4-1,-9 4 6,0 2-1,0 0 1,29 2-1,-47 1 17,0 1 0,-1-1 0,1 1 0,-1 1 0,1-1 0,-1 1 0,0 0-1,1 0 1,-1 0 0,0 1 0,7 4 0,4 5 7,0 1-1,14 14 1,22 19 33,-24-25-18,43 22 1,-60-37-8,1 0 1,0-1-1,1 0 0,-1-1 1,1-1-1,25 4 0,-15-4 7,0-1 0,1-2 0,-1 0 0,0-1 0,0-1 0,0-2 0,0 0-1,0-1 1,-1-2 0,1 0 0,24-12 0,9-9-19,92-40-23,-128 60 29,0 1 0,1 2 1,0 0-1,0 1 0,33-2 1,-34 5 5,1 1 1,-1 1 0,0 0 0,0 2 0,0 0 0,0 2-1,20 6 1,-16-3-4,1-1-1,0-1 0,0-1 1,34 2-1,102-3 95,-119-4-21,-19-1-36,0 0-1,0-2 1,0 0 0,0-1 0,-1-2 0,34-12 0,-49 15-487,-1 1 1,1 0-1,-1 0 1,1 1 0,-1 0-1,1 0 1,9 0-1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56.8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0 135 9114,'0'0'3538,"28"-11"-3367,94-36 97,-83 33 148,0 2 1,1 2 0,1 1 0,77-6-1,-104 14-243,163-4 1383,-123 6-1223,-48-2-326,-1 2 1,1-1-1,0 0 0,-1 1 1,1 0-1,-1 1 1,1-1-1,-1 1 1,1 0-1,-1 0 0,0 1 1,0-1-1,0 1 1,0 0-1,-1 1 1,1-1-1,-1 1 0,0 0 1,0 0-1,5 7 1,-3-4-9,0 1 1,1-1 0,-1-1 0,2 1 0,-1-1-1,1 0 1,-1-1 0,2 1 0,10 4-1,-7-5 10,1 0-1,0-1 0,0-1 1,0 0-1,1-1 0,15 1 1,400 5 116,-267-10-102,-111 2 136,0-2 0,0-3 0,-1-1 0,1-3 0,59-19 1,-105 27-243,0-1 0,0 0 0,-1 0 1,1-1-1,0 1 0,-1-1 0,0 0 1,0 0-1,0-1 0,0 1 0,0-1 1,-1 0-1,1 1 0,-1-2 1,0 1-1,-1 0 0,1-1 0,-1 1 1,1-1-1,-1 0 0,-1 0 0,3-9 1,-3-9-5372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57.8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49 6617,'0'0'5327,"26"2"-4162,-1-2-853,-10 0-101,1 1-1,-1 0 1,1 1 0,-1 0-1,0 1 1,0 1-1,0 1 1,23 10 0,6 5 582,179 74 1400,-190-83-2012,0-2 1,1-1-1,-1-1 0,2-2 1,35 0-1,-29-4 75,52-5 0,-78 2-213,0 0-1,-1-1 1,0-1-1,1-1 1,-1 0-1,-1 0 1,15-9-1,-20 10-9,21-11 246,-1-1 0,0-2-1,-1 0 1,-1-2 0,34-34 0,-54 49-404,-1-1 0,1 2 0,0-1 0,0 1 0,1-1 0,-1 2 0,1-1 0,0 1 0,0 0 1,0 0-1,0 1 0,1 0 0,-1 0 0,0 1 0,1 0 0,0 0 0,11 1 0,-18 0 24,-1 0-1,0 0 1,0 0-1,1 0 1,-1 0-1,0 0 1,0 0-1,1 0 1,-1 0-1,0 0 1,0 0-1,1 0 0,-1 0 1,0 0-1,0 0 1,0 16-3995,-18 6 1857,17-20 1614,-19 24-4522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1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25 215 5169,'0'0'4916,"-25"-15"-951,26 15-3942,-1-1 0,1 0 0,-1 0 0,1 0 0,0 1 0,-1-1 1,1 0-1,0 0 0,-1 1 0,1-1 0,0 1 0,0-1 0,0 1 0,0-1 1,-1 1-1,1-1 0,0 1 0,0 0 0,0 0 0,0-1 0,0 1 0,0 0 1,0 0-1,1 0 0,28-4-32,0 3 212,0 1 0,0 1 0,0 1 0,55 12 0,-62-8-8,1-2 0,0 0 0,27-1 0,-44-3-99,1 0 0,0 0 0,-1-1 0,1 0 0,0-1 0,-1 1 0,1-2 0,-1 1 0,0-1 0,0 0 0,0 0 0,0-1 0,10-7 0,-6 3-68,-2-1 0,1 0-1,-1-1 1,-1 1-1,1-2 1,-2 1 0,1-1-1,-2 0 1,11-22 0,-17 32-36,0 0 0,0 1 1,1-1-1,-1 1 1,0-1-1,1 1 0,-1-1 1,0 1-1,1-1 1,-1 1-1,1-1 1,-1 1-1,1-1 0,-1 1 1,1-1-1,-1 1 1,1 0-1,-1-1 1,1 1-1,-1 0 0,1 0 1,0-1-1,-1 1 1,1 0-1,0 0 1,-1 0-1,1 0 0,-1 0 1,1 0-1,0 0 1,-1 0-1,1 0 1,0 0-1,-1 0 0,1 0 1,0 0-1,-1 1 1,1-1-1,-1 0 0,1 0 1,-1 1-1,1-1 1,0 0-1,-1 1 1,1 0-1,32 25-85,-13-10 93,-15-14 17,1 1 0,0-1-1,0-1 1,1 1 0,-1-1-1,0 0 1,0-1 0,1 1-1,-1-1 1,0 0 0,11-2 0,-3 0 14,-1-1 1,1 0 0,-1-1-1,16-6 1,35-20-45,-39 17 19,1 1 1,-1 1 0,32-7-1,-56 17-26,1 1-1,-1 0 1,0 0-1,1 0 1,-1 0 0,0 0-1,1 0 1,-1 0-1,0 0 1,1 0-1,-1 1 1,0-1 0,0 0-1,1 1 1,-1-1-1,0 1 1,0 0-1,0-1 1,1 1 0,-1 0-1,0 0 1,0 0-1,0 0 1,1 1-1,-1-1 27,0 1 0,1-1 1,-1 0-1,1 0 0,0 0 0,-1 0 0,1 0 0,0 0 0,-1 0 0,1-1 0,0 1 0,0 0 0,0-1 0,3 1 0,166 1 313,-88-4-673,-82 2 338,0 0-1,-1 0 0,1 0 1,0 0-1,0 0 0,0 1 1,0-1-1,0 0 0,0 0 1,0 1-1,0-1 0,0 0 1,0 1-1,-1-1 0,1 1 1,0-1-1,0 1 0,0 0 1,-1-1-1,1 1 0,0 0 0,-1-1 1,1 1-1,-1 0 0,1 0 1,-1-1-1,1 1 0,-1 0 1,1 0-1,-1 1 0,2 33-570,-2-20 504,0-15 77,1 1 0,-1 0 0,1-1 0,0 1 0,-1 0 0,1-1 0,0 1 0,0-1 0,-1 1 0,1-1 0,0 0 0,0 1 0,0-1 0,0 0 0,-1 1 0,1-1 0,0 0 0,0 0 0,0 0 0,1 0 0,26 3-175,-24-2 160,261 50 65,-94-14 0,-138-30 755,62 21-1,-76-23-740,1-1 1,0-1 0,0 0 0,0-2-1,0 0 1,0-1 0,24-4-1,-4-7 65,-34 9-103,-1 0 0,1 0 0,-1 1 0,1 0 0,0 0 0,9-1 0,72-1 10,122-20 0,-82-1 109,20-3-206,-137 27 53,-1 0-1,1 0 1,-1 1 0,1 0-1,9 2 1,29 3 197,298-22 92,-9 4 17,-335 12 302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58.3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131 186 1792,'0'0'11464,"-21"1"-10226,-67 3-73,67-3 56,22-19 940,-1 17-2157,1-1 0,0 1-1,0-1 1,0 1-1,0 0 1,0-1 0,1 1-1,-1 0 1,0 0-1,1 0 1,-1 0-1,1 0 1,-1 0 0,1 0-1,-1 0 1,1 1-1,-1-1 1,3 0 0,35-9-58,-29 8 62,116-23-5,0 6 0,144-3 0,255 18 975,-449 5-605,293 5 2280,-361-29-2506,22-17-2320,-17 25-1333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4:59.5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32 338 7722,'0'0'8265,"-5"-13"-7540,-16-43-311,20 54-401,0 0 0,1 0-1,-1 0 1,0 0 0,1 0-1,0-1 1,-1 1-1,1 0 1,0 0 0,0-1-1,0 1 1,0 0 0,1 0-1,-1 0 1,0-1 0,1 1-1,0 0 1,-1 0 0,1 0-1,0 0 1,0 0 0,0 0-1,1 0 1,-1 0-1,0 0 1,1 1 0,-1-1-1,1 0 1,0 1 0,-1-1-1,4-1 1,2-1-6,1 1-1,0 0 1,-1 0 0,1 0-1,1 1 1,11-2 0,-8 2-8,40-7-4,0 3 0,1 3 0,0 1 0,84 9 0,-120-4 12,-1-1 1,1 2 0,0 0-1,-1 2 1,25 10 0,75 46 88,-76-39-50,-25-15 106,1-2 1,0 1 0,0-2-1,1 0 1,-1-1-1,1-1 1,0 0-1,0-1 1,0-1 0,1-1-1,-1 0 1,30-5-1,5-5 261,0-1 0,90-33 0,-29 5-218,318-116 939,-386 134-1100,-44 20-27,1 1-1,0-1 0,0 0 1,-1-1-1,1 1 0,0 0 0,-1 0 1,1-1-1,-1 1 0,0-1 1,0 1-1,1-1 0,-1 0 1,0 1-1,0-1 0,0 0 1,-1 0-1,1 0 0,1-3 0,-2 4-53,0 1-1,-1-1 1,1 1-1,0-1 1,0 0-1,0 1 1,-1-1-1,1 1 1,0-1-1,0 1 1,-1-1-1,1 1 1,0-1-1,-1 1 1,1 0-1,-1-1 1,1 1-1,-1-1 1,1 1-1,-1 0 1,1-1-1,-1 1 1,1 0-1,-1 0 1,1-1-1,-1 1 1,1 0-1,-1 0 1,1 0-1,-1 0 1,0 0-1,0 0 1,-23 0-1057,19 0 523,-27 0-3990,1 0-3480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5:00.1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98 4905,'0'0'11980,"5"-6"-11329,4-2-608,0 0 0,1 0 1,1 1-1,-1 1 0,1 0 1,0 0-1,0 1 0,1 0 1,-1 1-1,1 1 0,0 0 1,19-3-1,15 0-39,0 1 1,53 2-1,-73 3-9,-2-1 134,-1 1 1,1 1-1,-1 1 0,1 1 0,-1 1 0,27 9 0,114 61 642,-127-54-739,1-2 0,1-2 0,0-1 1,76 17-1,-48-23 61,0-2 0,1-4 0,120-9 0,-145-1 323,0-2 1,-1-2-1,0-1 0,-1-3 1,51-24-1,-84 35-379,-1 1-1,1-1 1,-1-1 0,0 1-1,-1-1 1,1 0 0,-1-1-1,0 1 1,0-1 0,0-1-1,-1 1 1,0-1 0,-1 0-1,1 0 1,-1 0 0,0 0-1,2-9 1,0 8-884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5:4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3694 6 5369,'4'1'8143,"18"1"-8171,944-11 107,-832 9-72,0 5 1,145 26 0,-82 6-15,-3 9 0,-1 8 1,287 122-1,-380-128 161,-2 3 1,-3 5-1,-2 4 1,-3 4-1,126 115 1,27 85 429,-173-184-89,142 179 963,184 296 0,-337-464-1241,78 161 0,-116-203-154,-1 0 0,-2 1 0,-3 1 0,-2 0-1,9 75 1,-16-63 68,-5 111-1,-3-138-103,-2 1-1,-2-1 1,-1 0-1,-17 49 1,-79 172 171,19-49-83,-90 222-63,-104 307 55,232-564-158,21-72 75,-58 145 0,43-152 15,-5-2-1,-112 171 1,79-156 102,-5-3 0,-154 149 0,-396 326 631,414-396-582,-243 155 0,327-253-76,-3-7 1,-4-5-1,-3-7 1,-3-6-1,-271 71 1,419-130-115,-679 154 120,498-126-82,-274 6 1,139-15-3,-314 60 20,481-58-45,-512 20 30,257-26-61,351-12-12,-274 31 80,290-28-60,0 1 1,1 3-1,0 1 0,1 1 0,1 2 0,-56 33 1,79-41 0,1 0 0,0 1 0,1 1 1,0-1-1,0 2 0,1-1 0,0 1 1,0 0-1,1 1 0,1-1 0,0 1 1,0 1-1,1-1 0,1 1 1,0 0-1,0 0 0,1 0 0,1 1 1,-2 22-1,-8 238 13,12 432 116,0-704-111,0 1 1,0 0-1,1 0 1,-1 0-1,0-1 0,1 1 1,0 0-1,-1 0 1,1-1-1,0 1 0,0 0 1,0-1-1,0 1 1,0-1-1,0 1 1,0-1-1,0 1 0,0-1 1,1 0-1,-1 0 1,1 0-1,-1 0 0,1 0 1,-1 0-1,1 0 1,0 0-1,-1 0 1,1-1-1,0 1 0,0-1 1,2 1-1,-3-1 40,23 6 181,-22-8-324,-1 0 0,0 0 0,0 0 0,0 0-1,0 0 1,0 0 0,-1 0 0,1 0 0,-1 0 0,1 0 0,-1-1 0,0 1 0,0-4-1,3-9-890,3-40-5453,-6 29 66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5:4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8210,'0'0'3722,"-1"24"-3009,-10 153 1049,-8 176 4417,20-344-6110,-1 0 0,2 0 0,-1 0 0,1 1 0,0-2 0,1 1 0,0 0 0,1 0 0,0-1 0,0 0 1,1 0-1,-1 0 0,2 0 0,-1-1 0,1 0 0,0 0 0,1 0 0,0-1 0,0 0 0,0-1 0,1 1 0,-1-1 0,1-1 0,1 1 1,-1-1-1,0-1 0,1 0 0,15 4 0,-22-6-64,-1-1 0,0 0-1,0 0 1,1 0 0,-1 0 0,0 0 0,0 0 0,1 0 0,-1 0 0,0 0-1,0 0 1,1-1 0,-1 1 0,0 0 0,2-2 0,-3 2-22,1-1 1,-1 1 0,1-1-1,-1 1 1,1-1-1,-1 1 1,0-1-1,1 1 1,-1-1 0,0 1-1,1-1 1,-1 0-1,0 1 1,0-1-1,0 0 1,1 1 0,-1-1-1,0 0 1,0 1-1,0-1 1,0-1 0,-1-3-131,0 1 0,-1-1 1,1 0-1,-1 1 0,1-1 1,-1 1-1,-1 0 0,-2-5 1,-60-95-4292,34 50-820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5:47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7866,'0'0'5461,"23"14"-4958,73 45-103,-9 3 1213,-71-50-965,0-1-1,0 2 0,-1 0 0,-1 1 0,20 25 0,-25-28-462,0 1 1,-1 1-1,-1-1 0,1 2 0,-2-1 0,0 1 0,-1-1 0,4 18 1,-7-16-7,0-1 0,-1 1 0,-3 22 0,2-4 134,-2-25-200,1 0 0,-1 0 1,0-1-1,0 1 0,-1-1 0,0 1 0,-1-1 1,1 0-1,-8 10 0,1 1 370,10-18-472,0 0-1,-1 0 1,1 1-1,0-1 1,0 0 0,0 0-1,-1 1 1,1-1-1,0 0 1,0 0 0,0 1-1,0-1 1,0 0-1,0 0 1,0 1 0,-1-1-1,1 0 1,0 1-1,0-1 1,0 0-1,0 0 1,0 1 0,0-1-1,0 0 1,1 1-1,-1-1 1,0 0 0,0 0-1,0 1 1,0-1-1,0 0 1,0 1 0,0-1-1,1 0 1,-1 0-1,0 1 1,11-3-149,13-14-672,-20 9 118,0-1-1,-1 1 1,-1-1-1,4-11 1,-4-7-3996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5:39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1 794 3689,'0'0'13469,"0"-37"-11539,1 24-1824,1-1-1,1 1 1,0 0-1,0 0 1,2 1-1,-1-1 1,13-22-1,-3 12-96,1 1-1,1 1 1,1 0-1,1 1 0,25-22 1,12-11 50,-25 23-57,49-38 0,-51 50 6,0 1 0,42-18 0,9-4 9,-30 13-18,2 3-1,55-19 1,111-23-4,-86 27 5,-92 29 3,0 2 0,1 1 1,0 3-1,0 1 1,0 2-1,41 5 1,-35 1-23,1 3 1,-1 2 0,56 20 0,-77-23 45,19 7-28,-1 2-1,-1 1 1,0 3-1,-2 1 1,-1 2-1,0 1 1,-2 3-1,43 40 1,-53-44 20,231 223 43,-240-226-56,-1 1-1,0 1 1,-2 0 0,-1 1-1,-1 1 1,0 0-1,-2 1 1,-2 0-1,0 1 1,-1 0 0,4 29-1,-3 6 10,-2 1-1,-2 0 1,-8 113 0,-1-148-21,-1-1 1,-1 0-1,-1 0 1,-20 47-1,19-53 12,-6 11 3,-1 1 0,-1-2 0,-35 50 0,-77 79 27,-55 27 29,89-92-31,76-78-32,0-1 0,-1-1 0,-1 0-1,-31 17 1,-89 35-65,55-28-28,-307 126-449,166-88 524,180-65 26,-1-1-1,-94 7 1,67-18 19,73 0 81,7-17-9074,0 6 783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5:39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1 8066,'0'0'5452,"-22"7"-5244,-72 28 89,72-25-234,0 1 0,1 0-1,0 2 1,0 1 0,-29 26 0,12-10-39,34-27-28,-1 1-1,1 0 0,-1 0 0,1 1 0,1-1 0,-1 1 0,1 0 0,-1 0 0,-2 7 0,5-11 16,1 1 0,-1-1-1,1 1 1,-1 0-1,1-1 1,0 1 0,-1-1-1,1 1 1,0 0-1,0-1 1,0 1-1,1 0 1,-1-1 0,0 1-1,1 0 1,-1-1-1,1 1 1,-1-1 0,1 1-1,0-1 1,-1 1-1,1-1 1,0 0 0,0 1-1,0-1 1,0 0-1,0 0 1,1 1 0,-1-1-1,0 0 1,0 0-1,1 0 1,-1-1 0,1 1-1,-1 0 1,1 0-1,-1-1 1,3 1-1,22 11 207,0-2-1,1-1 1,0-1-1,0-2 0,1 0 1,0-2-1,0-1 0,34-1 1,-37-1 446,-10 0-270,-1-1-1,0-1 1,1 0 0,-1 0-1,21-6 1,-32 6-333,0 0 0,0 0 0,0 0 0,0-1 0,-1 1 0,1-1 0,0 0 0,-1 0 0,1 0 0,-1 0 1,1 0-1,-1 0 0,0-1 0,0 1 0,0-1 0,0 0 0,-1 1 0,1-1 0,-1 0 0,1 0 0,-1 0 0,0 0 0,0 0 0,-1 0 0,1 0 0,-1-1 0,1 1 1,-1 0-1,0-6 0,-1 1 7,0 0 0,-1 1 0,0-1 1,0 1-1,0 0 0,-1 0 1,0 0-1,-1 0 0,1 0 1,-1 1-1,-1-1 0,1 1 0,-1 0 1,0 1-1,0-1 0,-1 1 1,-12-9-1,3 2-475,-1 0 1,-22-11-1,-31-9-6590,33 18-5421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5:40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1 310 4241,'0'0'7360,"0"-28"-5953,0-175 2190,6 126 57,-6 76-3635,1 1-1,-1 0 1,1 0 0,-1 0 0,1 0-1,-1 0 1,1 0 0,-1 0-1,0 0 1,1 0 0,-1 0 0,1 0-1,-1 0 1,1 0 0,-1 0 0,1 0-1,-1 0 1,1 1 0,-1-1-1,1 0 1,-1 0 0,0 0 0,1 1-1,-1-1 1,0 0 0,1 1-1,9 16-20,-2 0-1,0 1 0,-1 0 1,8 34-1,12 83 0,-21-100-17,7 50 12,1 115 0,-14 89 82,-2-121-45,2 176 18,0-344-70,0 20 155,-2-14-3733,-7-7 1086,1-1-1690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5:4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7298,'0'0'7732,"10"14"-6880,1 0-691,0-2-37,-1 1-1,0 1 0,-1 0 0,11 23 1,73 198 1423,-31-74-610,-56-148-851,-3-4-69,0-1 0,1 0-1,0 1 1,10 12 0,-12-19-4,0 1-1,0-1 1,0-1 0,0 1 0,0 0 0,1 0-1,-1-1 1,0 1 0,1-1 0,-1 0-1,1 0 1,0 0 0,-1 0 0,1 0 0,0-1-1,0 1 1,-1-1 0,1 0 0,5 1 0,-8-2-26,1 0 1,0 0-1,0 0 1,-1 0 0,1 0-1,-1 0 1,1 0-1,0 0 1,-1 0 0,0 0-1,1 0 1,-1 0 0,0 0-1,1 0 1,-1 0-1,0 0 1,0 0 0,0-1-1,0 1 1,0 0-1,0 0 1,0 0 0,-1 0-1,1 0 1,-1-2-1,1-6-282,-1-66-5806,-4 36-1837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21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3545,'0'0'9616,"13"-5"-7971,-11 8-1642,0 0 0,0 0 1,-1 0-1,1 0 0,-1 0 1,0 1-1,0-1 0,0 0 0,0 1 1,0-1-1,-1 1 0,0-1 1,1 5-1,0 5 3,1 30 36,-2-37-20,-1 0 1,1 0-1,1 0 1,-1-1-1,1 1 0,0 0 1,3 9-1,2 7 42,-1 0 0,-1 1 0,-1-1 0,0 1 0,-2 0 0,-4 44 0,2-14-37,3-38 76,0-1 0,0 1 0,2-1 0,7 22 0,0 1 25,-8-20-47,0 0-1,-1 0 1,-1 0 0,-1 18 0,-3 8-7159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5:41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6689,'0'0'8758,"16"0"-8194,6-1-430,-11 0-81,0 1 1,0 0 0,0 1 0,0 0-1,0 1 1,16 4 0,63 11 518,-64-13-227,0 0-1,0 2 1,0 1-1,29 12 1,-52-17-330,0 0 0,0 1 1,0-1-1,0 0 0,0 1 0,0 0 0,0-1 1,-1 1-1,0 0 0,1 0 0,-1 1 1,0-1-1,0 0 0,-1 1 0,1-1 0,-1 1 1,0 0-1,0-1 0,0 1 0,0 0 0,0 0 1,-1 6-1,1-3 17,-1 0 1,-1 0-1,1 0 0,-1-1 1,0 1-1,0 0 1,-1-1-1,0 1 0,0-1 1,-1 1-1,0-1 0,-5 9 1,8-15-33,-19 28 320,0 1 0,2 0 0,1 1 0,-18 53 0,30-72-326,-4 20-10,8-30-29,0-1 0,1 0 0,-1 1 0,0-1 0,0 0 0,0 1 0,1-1 0,-1 0 0,0 1 0,0-1 0,1 0 0,-1 0 0,0 1 0,1-1 0,-1 0 0,0 0 0,1 1 0,-1-1 0,0 0 0,1 0 0,-1 0 0,1 0 0,-1 0 0,0 0 1,1 0-1,-1 1 0,1-1 0,-1 0 0,0 0 0,1 0 0,0-1 0,1 1-542,10 1-5149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5:31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61 328,'-8'-3'13097,"4"0"-11343,-2-31 1883,6 33-3451,0 0-186,0 1 0,0-1 1,0 0-1,0 1 0,0-1 1,0 1-1,0-1 0,0 1 1,0-1-1,0 1 0,0-1 1,0 1-1,-1-1 0,1 1 1,0-1-1,0 1 0,0-1 0,-1 1 1,1-1-1,0 1 0,-1 0 1,1-1-1,0 1 0,-1-1 1,1 1-1,0 0 0,-2-1 1,0-2-1603,-4 1-2780,1 2 1581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5:32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1832 420 7514,'0'0'10505,"0"-9"-9313,0-2-1005,1-4 43,-2 1 0,-3-29 0,2 37-223,0 0-1,0 0 0,0 0 1,-1 0-1,1 0 1,-1 1-1,-1-1 0,1 1 1,-8-9-1,-20-21 13,-1 1 0,-50-41 0,62 60-17,-1 0 0,0 1 1,-1 1-1,0 1 0,-1 0 0,-25-7 0,28 14-3,0 1 1,-1 0-1,1 2 0,-1 0 0,0 2 0,-22 1 0,1 0 3,15 0-10,0 1-1,-1 2 0,-46 12 1,-79 33-35,120-36 31,1 2 0,0 1 0,2 1-1,0 1 1,0 2 0,2 1 0,-40 38 0,22-11 9,2 2 1,2 2 0,-37 60-1,-165 308 16,194-314-43,5 1-1,-38 134 1,72-195 27,2-1 1,-7 92-1,13 94 0,4-141 2,-1-61-1,2-1 1,1 0-1,2 1 1,0-1-1,2-1 1,1 1 0,1-1-1,1-1 1,2 0-1,24 41 1,-17-37 0,2-1 1,1-1-1,2-1 1,0-1-1,2-1 1,1-1 0,0-1-1,35 20 1,56 28 381,206 87 0,-238-119 61,-72-32-334,-6-3 47,-10-9-228,-12-23-1220,-4-32-4643,6 34-569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5:33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 9690,'0'0'6404,"13"2"-4267,-3 4-2010,-1 0 0,0 0 1,0 1-1,0 1 1,-1-1-1,13 17 1,-16-18-115,13 13-2,81 95 240,-85-95-212,-1 1 1,0 0 0,-2 1 0,12 29-1,-19-39-36,-2 1 0,1-1 0,-2 1 0,1 0-1,-2 0 1,0 0 0,0 0 0,-1 0 0,0 0 0,-1 0-1,-1 0 1,0-1 0,0 1 0,-1-1 0,-7 15 0,3-10 21,-1-1 0,0 0 0,-1 0 0,-1-1 0,0 0 0,-1-1 1,-1 0-1,-23 18 0,35-30-2,-1 0 0,1 0 1,-1 0-1,0-1 0,0 1 0,1-1 1,-1 1-1,0-1 0,0 1 0,0-1 1,1 0-1,-1 0 0,0 0 0,0 0 1,0 0-1,0-1 0,1 1 0,-1 0 1,0-1-1,0 1 0,-2-2 0,0 0 0,0 0-1,1 0 1,-1 0-1,1 0 1,0-1-1,0 0 1,0 1-1,-4-6 1,0 0-10,1 0 1,1 0 0,-1-1-1,1 1 1,1-1 0,0-1-1,0 1 1,1-1 0,0 1-1,0-1 1,1 0 0,0 0-1,1 0 1,1 0 0,0-15-1,-1-5 114,1 0 0,2 0-1,1 0 1,1 1-1,14-47 1,26-31 485,-32 80-331,0 0 0,-2-1-1,0 0 1,5-35 0,-13 54-280,-2 0 1,1 0 0,-1-1 0,-1 1-1,0 0 1,-3-17 0,-11-25-3440,12 39 1828,1-8-4881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5:3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9218,'0'0'5899,"1"0"-5895,-1-1 1,0 1 0,1 0-1,-1 0 1,1 0 0,-1 0-1,0-1 1,1 1 0,-1 0-1,1 0 1,-1 0 0,1 0 0,-1 0-1,0 0 1,1 0 0,-1 0-1,1 0 1,-1 0 0,1 0-1,-1 0 1,0 1 0,1-1-1,-1 0 1,1 0 0,-1 0 0,0 0-1,1 1 1,0-1 0,3 3 17,-1 1-1,1-1 1,0 1 0,-1-1 0,0 1 0,0 0 0,0 0 0,-1 0 0,1 1 0,2 5 0,19 49 279,40 132 420,-27-77-583,60 131 1,-63-184-93,-31-57-38,0 1 1,0-1-1,1 0 1,-1 0-1,1 0 1,0 0-1,1-1 0,-1 1 1,1-1-1,5 3 1,-9-6 42,-1 1 1,1-1-1,0 0 1,-1 0-1,1 0 1,-1 0-1,1 0 1,-1 1-1,1-1 1,-1 0-1,1 0 1,0-1-1,-1 1 1,1 0-1,-1 0 1,1 0-1,-1 0 1,1 0-1,-1-1 1,1 1-1,-1 0 1,1 0-1,-1-1 1,1 1-1,-1 0 1,1-1-1,-1 1 1,1 0-1,-1-1 1,0 1-1,1-1 1,-1 1 0,0-1-1,1 1 1,-1-1-1,0 1 1,0-1-1,1 0 1,5-23 85,-5 19-19,6-37-26,-1-1 0,-3 0 0,-2-55 0,2-37 319,-1 119-292,0 0 1,1 1-1,1-1 0,0 1 0,1 0 1,1 0-1,0 1 0,1 0 1,11-17-1,-2 8-24,2 0 0,0 0 0,2 2 0,22-20 0,-30 29-472,9-7 991,-9 14-8747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5:56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4761,'0'-5'8439,"0"1"-9111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5:58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17 3265,'1'0'8515,"-1"0"-8453,-1 0-1,0 0 1,1 0 0,-1 0-1,1-1 1,-1 1 0,1 0 0,-1 0-1,0-1 1,1 1 0,-1 0-1,1-1 1,0 1 0,-1-1-1,1 1 1,-1-1 0,1 1 0,0 0-1,-1-1 1,0 0 0,-6-7-56,-1 6-3377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6:00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4457 1000 5233,'0'0'8187,"4"0"-7539,3 0-503,-6 0-96,-1 1-1,1-1 0,0 0 0,0 0 0,0 0 1,0 0-1,0 0 0,-1 0 0,1 0 0,0 0 1,0 0-1,0 0 0,0 0 0,0-1 0,-1 1 1,1 0-1,0 0 0,0-1 0,0 1 0,-1-1 1,1 1-1,0-1 0,-1 1 0,1-1 1,0 1-1,-1-1 0,1 0 0,-1 1 0,1-1 1,-1 0-1,1 1 0,-1-1 0,1 0 0,-1 0 1,0 0-1,1 1 0,-1-1 0,0 0 0,0 0 1,0 0-1,1 0 0,-1 0 0,0 1 0,0-1 1,0 0-1,0 0 0,-1 0 0,1-1 1,1-34 318,0 23-256,0 1 0,-1-1 0,-1 0 1,0 1-1,0-1 0,-2 0 0,1 1 1,-6-13-1,-8-8-52,-2 0 0,-1 2 0,-2 0 0,-1 1 0,-1 1 1,-2 1-1,-1 1 0,-35-28 0,45 42-67,-1 1 1,-32-17 0,-6-3 2,-61-38 139,-211-91-1,129 69-44,156 73-98,-2 2-1,0 2 0,-1 2 1,0 1-1,-1 3 0,-56-4 1,-283 3-32,253 12 59,21 0-32,-150 21 0,-224 62-20,11 42 81,365-92-32,28-10-20,1 4 0,-149 74 0,146-51-31,-129 104 0,178-128 7,-54 47-7,77-64 8,1 0 0,0 1-1,1 0 1,0 0 0,-12 25-1,19-33 27,-96 223-25,81-175 40,3 1-1,2 0 1,2 0 0,3 1-1,-1 77 1,2 172 238,-27 89 114,3-94-106,16-141-70,-3 70-17,17-173-86,-1-16-32,1 0-1,2-1 1,10 55-1,49 240 28,-41-209 8,77 322 230,-74-370-237,3-1 1,3-2 0,71 128-1,-42-106-57,84 151 18,-121-201-40,-1 0 1,-3 0-1,23 88 0,-20-39 0,53 209 29,-63-271-22,17 45-17,-8-13 0,-6-19 2,-2-8 2,7 45 1,-4-17 3,2 19 30,5 20 6,8 9-26,31 94 826,169 296 1226,-206-453-1788,-17-34-169,0-1 0,1 0 0,0-1 0,1 1-1,1-2 1,18 22 0,19-7 252,-31-17 585,-10-7-3210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6:01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5049,'0'0'2113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6:01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11779,'0'0'5785,"18"23"-5165,55 72-173,-59-75-271,-1 0 1,-2 1-1,11 25 1,-17-35-118,0-1 1,0 0 0,0 0-1,2 0 1,-1 0-1,1-1 1,14 14 0,7 4 120,2-1-1,1-1 1,64 39 0,-78-55-131,0 0 0,1-1-1,0-1 1,1-1 0,-1 0 0,1-1-1,1-1 1,-1-1 0,35 1-1,-53-5-48,-1 1 0,1 0-1,0-1 1,0 1 0,0-1-1,0 1 1,-1-1-1,1 1 1,0-1 0,0 1-1,-1-1 1,1 0 0,0 1-1,-1-1 1,1 0-1,-1 0 1,1 0 0,-1 1-1,1-1 1,-1 0 0,0 0-1,1 0 1,-1 0-1,0 0 1,0 0 0,0 0-1,0 0 1,0 0 0,0 1-1,0-1 1,0 0-1,0-2 1,-2-33-72,2 34 56,-1-3-117,-1-1-1,0 1 0,0 0 1,0-1-1,0 1 0,-1 0 0,0 0 1,0 1-1,-1-1 0,1 0 1,-1 1-1,0 0 0,0 0 0,0 0 1,-8-4-1,-8-7-309,0 2 1,-25-13-1,-2 3 170,33 17 194,0-1 0,0 0 0,0-1 0,1-1 0,0 0 0,-14-13 1,26 21 80,0-1 0,0 0 0,0 1 1,0-1-1,0 0 0,0 0 1,0 1-1,1-1 0,-1 0 1,1 0-1,-1 0 0,1 0 0,0 0 1,0 0-1,0-3 0,0 5 0,0-1 0,0 0 0,0 0-1,0 0 1,0 0 0,0 0 0,0 0-1,0 1 1,1-1 0,-1 0 0,0 0 0,1 0-1,-1 0 1,0 1 0,1-1 0,-1 0-1,1 0 1,-1 1 0,1-1 0,0 0-1,-1 1 1,1-1 0,0 1 0,-1-1 0,1 1-1,0-1 1,0 1 0,-1-1 0,1 1-1,0 0 1,1-1 0,0 1 8,-1 0 0,0-1 0,1 1 1,-1 0-1,0 0 0,0 0 0,1 0 0,-1 1 1,0-1-1,1 0 0,-1 1 0,0-1 0,0 0 0,0 1 1,1 0-1,-1-1 0,0 1 0,0-1 0,2 3 1,-2-2 21,0 1 0,0 0 0,0 0 0,0 0 0,0 0 0,-1 0 1,1 0-1,-1 0 0,1 0 0,-1 0 0,1 0 0,-1 3 0,2 204 2434,-3-116-2837,1-112-2238,0-8-3753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22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7602,'0'0'5938,"11"23"-5656,65 146 901,-61-139-963,0-2 1,25 35-1,-40-63-212,0 0 0,0 1-1,0-1 1,1 0 0,-1 1 0,0-1 0,0 0-1,0 1 1,0-1 0,1 0 0,-1 1-1,0-1 1,1 0 0,-1 0 0,0 1 0,0-1-1,1 0 1,-1 0 0,0 1 0,1-1 0,-1 0-1,0 0 1,1 0 0,-1 0 0,1 0-1,-1 0 1,0 1 0,1-1 0,-1 0 0,0 0-1,1 0 1,-1 0 0,1 0 0,-1 0 0,0-1-1,1 1 1,-1 0 0,1 0 0,4-16-287,-6-23-1712,-9 19-1720,3 2-4182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6:02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8226,'0'0'6616,"9"16"-5729,-5-8-776,6 10 119,-1 0 1,-1 1-1,-1 1 0,9 31 1,-1 31 435,8 145 1,-18 84-771,-5-265-41,0-59-819,-2 0 1,0 0 0,-5-18-1,0-6-2152,0 3-3029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6:02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1 174 8770,'0'0'8010,"5"-3"-7002,13-4-769,0 0 0,0 2 1,0 0-1,37-4 0,25-7-47,113-53 472,-128 44-438,-8-1-130,-60 24-1597,-7 4 410,-32 21-2787,31-16 2075,-14 6-4461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6:02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3425,'0'0'13443,"22"0"-12347,137 3 281,-118-6-1167,1-2-1,-1-1 0,0-2 0,53-19 0,-85 25-595,-1 1-1,0-1 1,1 2-1,-1-1 1,13 1-1,-9 0-3521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6:04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27 3729,'0'0'5880,"0"-5"-4901,0-12-335,0 13 1692,-12 8-2402,9 5 76,1 1 0,-1 0 0,2 0 1,-1 0-1,2 0 0,-1 0 0,1 0 1,1 0-1,1 12 0,0 16 73,-2-19 17,-1 10 101,2-1-1,1 0 1,8 45 0,-1-33 115,-3-11-107,0-1-1,2 0 1,1-1 0,2 0-1,21 42 1,-5-31 245,1 0 0,2-3 0,1 0 0,39 32 1,12 14-177,117 136-24,-188-205-244,0 0 0,2-1 0,-1 0 0,2-2 0,-1 1 0,1-1 0,0-1 0,1-1-1,0 0 1,26 8 0,-11-7 21,-1-2-1,1-1 0,0-1 0,60 0 0,9-9 37,1-4 0,148-34-1,203-22 767,-431 64-807,-17 1-56,-30 0 151,9 1-57,12 0-303,0-1-1,1 1 1,-1-1-1,0 0 1,1-1-1,-1 1 1,0-1 0,1 0-1,-1-1 1,1 1-1,0-1 1,-8-3-1,-29-31-5142,28 16 227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6:05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7898,'0'0'8975,"3"-4"-8447,0 2-470,-1 1-1,0-1 1,1 1-1,-1-1 0,1 1 1,-1 0-1,1 0 1,0 0-1,-1 0 1,1 1-1,0-1 1,0 1-1,-1-1 1,1 1-1,0 0 1,0 0-1,0 0 1,0 1-1,-1-1 1,1 1-1,0-1 1,4 3-1,13 3 186,0 1 0,22 12-1,-5-3 61,260 77 963,-291-91-1259,2 0 2,4 1 15,1 0 1,-1 2-1,-1-1 1,15 8-1,-24-10-21,1-1 0,0 1 1,-1 0-1,0 0 0,1 0 1,-1 0-1,0 0 0,0 0 0,0 1 1,0-1-1,0 1 0,-1-1 1,1 1-1,-1 0 0,0-1 0,0 1 1,0 0-1,0 0 0,0 0 0,0 0 1,-1 0-1,0 0 0,1 3 1,-2-3-2,0 1 1,1-1-1,-1 0 1,0 0-1,0 0 1,-1 0-1,1-1 1,-1 1-1,0 0 1,1 0-1,-1-1 1,0 1-1,0-1 1,-1 0-1,1 1 1,0-1 0,-1 0-1,-2 1 1,-58 36 76,48-30-64,-49 27 42,-2-4-1,-109 40 1,150-66-55,24-6 0,2-4 30,-1 0 0,1 0 0,0 0 0,0 0 0,0 0 0,0 0 0,1 0 0,0 0 0,-1 1 0,5-7 0,29-35 27,-13 18 90,-14 16-77,9-12 385,21-37-1,-34 52-368,-1 0 0,1 0 0,-1 0-1,0 0 1,-1-1 0,0 1 0,0-1 0,-1 0 0,0-10 0,0 16-81,-1 0 0,0 0 0,-1-1 0,1 1 0,-1 0-1,1 0 1,-1 0 0,0 0 0,0 0 0,0 0 0,-1 0 0,1 0 0,-1 0 0,1 0-1,-4-4 1,1 4-26,0 0 0,1 0-1,-1 0 1,0 1 0,-1 0-1,1-1 1,0 1-1,-1 1 1,1-1 0,-7-1-1,-41-5-1128,49 8 789,0 0-1,1 0 0,-1 0 1,0 0-1,0 0 1,1 1-1,-1-1 1,0 1-1,1 0 1,-1 0-1,0 0 1,1 0-1,0 0 1,-1 0-1,1 1 1,-3 1-1,-2 6-4692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6:11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29 852 1616,'0'0'6759,"-17"-4"-232,14-2-6228,1 0 0,0-1 0,1 1 0,-1-1 1,1 0-1,1 1 0,-1-1 0,2-11 0,0 2-56,0 0 1,7-27-1,0 21-157,1 0-1,1 1 1,1 0-1,1 1 1,26-34-1,-15 25 9,1 2 0,46-39 0,-26 26-49,211-173-122,-228 194 80,1 1 1,0 1 0,2 2 0,0 1-1,0 1 1,1 1 0,50-11 0,-20 11 2,2 2 1,-1 3-1,65 2 1,-48 3-19,0 3 1,0 4 0,151 28-1,-185-21 3,-1 1 1,-1 2-1,-1 2 0,0 2 0,-1 1 0,64 44 0,-78-44 2,0 1 1,-2 1 0,-1 2 0,-1 0-1,-1 1 1,-1 2 0,-1 0 0,-1 1-1,27 55 1,-15-10-2,-3 1 0,-3 1 0,-4 1 0,-2 0 0,-5 2 0,-2 0 0,-4 1 0,-3 83 0,-5-149 14,0 1 1,-2-1-1,1 1 0,-2-1 0,0 1 1,0-1-1,-1 0 0,-1 0 1,0-1-1,-1 0 0,0 1 0,-1-2 1,-14 21-1,-19 19-6,-2-2 0,-2-1 0,-82 67 0,-173 99 23,198-152-16,-3-5 0,-2-4-1,-3-5 1,-1-5 0,-119 30 0,202-66-11,-203 50-69,179-48 4,-1-2 0,-81 2 0,74-8-43,23 0-7,-67-5-1,91 1 106,1 0-1,-1 0 1,1-1-1,0-1 1,1 0-1,-1 0 1,1-1-1,0 0 0,-18-15 1,27 20 13,0 1 0,0-1 0,0 0 1,0 0-1,0-1 0,0 1 0,1 0 0,-1 0 0,0 0 1,0-1-1,1 1 0,-1 0 0,1 0 0,-1-1 0,1 1 1,0 0-1,0-1 0,-1 1 0,1-1 0,0 1 1,0 0-1,0-1 0,1-2 0,-1 2 1,-1 1-2,0 0-1,0 1 1,1-1 0,-1 0 0,0 0-1,0 0 1,0 0 0,0 1-1,-1-1 1,1 0 0,0 1 0,0-1-1,0 1 1,0 0 0,-1-1 0,1 1-1,0 0 1,0-1 0,-1 1-1,1 0 1,0 0 0,0 0 0,-1 0-1,1 1 1,0-1 0,-3 1 0,1-1-5,0 0 1,0 0 0,0 0 0,0 0 0,0 1 0,0 0 0,0-1-1,0 1 1,-5 3 0,7 1-3,0 0 0,0 1 0,0-1 0,1 0 0,0 1 0,0-1 0,0 1 0,2 6 0,-1 8 5,0 3 2,7 39 0,-4-38 48,2 41 0,-6 1-44,2 14 270,-5 0 0,-14 93 1,11-125 67,-1 96 1,8-136-295,0-1 1,1 0-1,0 0 0,0 1 0,1-1 0,0 0 1,0-1-1,0 1 0,1 0 0,0-1 0,1 0 1,5 7-1,14 23 295,32 55-60,-57-101-511,1 0 0,0 0 0,1-16 0,0 0-1762,-1 1-2540,0 4-4166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6:11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6001,'0'0'8713,"2"29"-7874,7 95-269,-8-83-256,-2 0 0,-2 0-1,-9 50 1,6-50-264,-3 70 0,9-124-726,-1 0 0,-1 0 0,0 1-1,-1-1 1,0 0 0,-1 1-1,0 0 1,-1 0 0,-9-16 0,-15-24-2200,3 3-1171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6:11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3089,'0'0'8013,"20"-3"-7489,-5 1-412,12-2 272,0 2-1,0 0 1,46 4-1,-39 2 131,0 1 0,0 3 0,-1 0 0,0 2 0,51 23-1,-80-31-466,0 0-1,-1 0 0,1 0 0,-1 1 0,0-1 0,1 1 0,-1 0 0,0 0 0,-1 0 0,1 0 0,-1 1 0,1-1 1,2 6-1,-4-7-18,-1 0 1,1 0-1,-1 0 1,1 0 0,-1 1-1,0-1 1,1 0-1,-1 0 1,0 0 0,-1 0-1,1 0 1,0 0-1,-1 1 1,1-1 0,-1 0-1,1 0 1,-1 0-1,0 0 1,0 0 0,0-1-1,0 1 1,0 0-1,-1 0 1,1-1-1,0 1 1,-1 0 0,1-1-1,-1 1 1,-2 0-1,-29 22 181,-2-1-1,0-2 1,-2-1-1,-53 20 1,39-17-85,40-15-165,17-5-116,23-2-316,-24-1 342,33 0-1886,0 0-2314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6:13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3321 1 5449,'0'0'13484,"13"1"-13424,-1 2-50,0 1 0,-1 0-1,1 1 1,12 7 0,16 7-15,350 111-12,-75-27 6,-222-70 18,-1 5-1,-2 3 0,104 66 1,-160-84 0,-1 1 1,0 2-1,-2 2 1,34 38-1,-46-44 1,-2 0-1,-1 1 1,0 1-1,-2 1 1,-1 0-1,-1 0 1,10 31-1,-14-33 52,-2 1 1,-1 0-1,-1 0 1,2 34-1,-5-43-25,-1-1 1,-1 0-1,0 1 0,-1-1 0,-1 0 1,0 0-1,-1 0 0,-10 25 1,5-22 33,-1 0 1,-1 0-1,-1-1 1,0 0-1,-25 24 1,-84 66 308,112-99-364,-278 197 499,-17-25-191,231-137-276,35-20-9,-624 336 481,556-310-491,-2-6 0,-1-4 0,-3-5 0,0-5 0,-2-5 0,0-4 0,-208 5 0,86-22-9,-191 7 60,326-1-62,-1 3 1,-110 28-1,175-30-19,1 2 0,0 1 0,1 2 0,1 1 0,0 2 0,1 1 0,1 2 0,0 1 0,-41 37 0,-209 231-50,220-221 48,20-22 19,-3-2-1,-1-3 1,-54 38 0,-11 0-9,105-74-6,1-1 0,-1 1 0,1 1 0,-1-1 0,1 1 0,1 0 0,-1 0 0,1 1 1,0-1-1,1 1 0,-5 12 0,-15 23-51,13-23 55,9-17 2,1 0 1,-1 0-1,0 0 0,0-1 1,0 1-1,-1 0 0,1 0 1,0-1-1,0 1 0,-1-1 0,1 0 1,-1 1-1,-3 1 0,4-3 5,0 4 20,1 1-79,14-12-1020,57-44-3022,-26 12-1759,-19 13-958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6:1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126 183 11226,'0'0'4467,"-3"23"-3790,-11 72-263,12-82-318,-1 1 0,-1 0 1,0-1-1,0 0 0,-9 17 1,10-23-58,0-2 0,-1 0-1,1 1 1,-1-1-1,-8 9 1,11-13-31,0 0 0,0 0 0,0 0 0,0 1 0,0-1 0,0 0 1,-1 0-1,1-1 0,0 1 0,-1 0 0,1 0 0,0-1 0,-1 1 1,1 0-1,-1-1 0,1 0 0,-1 1 0,1-1 0,-1 0 0,0 0 1,1 0-1,-1 0 0,1 0 0,-4 0 0,4-1-80,0 0-1,0-1 1,0 1-1,0 0 1,0 0-1,0 0 0,1-1 1,-1 1-1,0 0 1,1-1-1,-1 1 1,1-1-1,-1 1 1,1 0-1,-1-1 1,1 1-1,0-1 1,0 1-1,0-4 1,0-37-1167,1 28 811,-2-26-384,0 14 246,5-52 0,-3 71 550,0 0 1,1 0-1,0-1 1,0 1-1,0 0 1,1 0-1,0 1 0,0-1 1,1 1-1,0-1 1,7-8-1,1 4 173,-1 0-1,1 1 1,1 1-1,0-1 1,0 2-1,1 0 0,0 1 1,29-11-1,-17 9 125,1 1 0,0 1-1,0 2 1,35-3 0,-51 7-227,5-1 31,0 1 1,0 0-1,0 2 1,26 3-1,-38-4-73,-1 1 0,1 0 0,-1 0-1,0 0 1,1 0 0,-1 1 0,0-1 0,0 1-1,0 0 1,0 0 0,0 0 0,0 0 0,-1 1-1,1-1 1,-1 1 0,0-1 0,1 1 0,-1 0-1,0 0 1,-1 0 0,1 0 0,0 0 0,-1 0-1,0 1 1,0-1 0,2 7 0,-2-3 37,0 0 0,0 0 1,-1 0-1,0 1 0,0-1 1,-1 0-1,0 0 0,0 0 0,0 0 1,-1 0-1,0 0 0,-1 0 1,1 0-1,-1-1 0,-1 0 0,1 1 1,-1-1-1,-4 6 0,-8 6 204,-1 0-1,-1 0 1,-38 28-1,0 1 410,54-46-652,1 0 0,0 0 0,0 0 0,0 0 0,0 0 0,0 0 0,0 1-1,0-1 1,0 0 0,1 0 0,-1 1 0,0-1 0,1 1 0,-1-1 0,1 1 0,-1 1 0,2-2-11,-1 0 1,1-1-1,-1 1 1,0 0-1,1 0 1,0-1 0,-1 1-1,1 0 1,-1-1-1,1 1 1,0-1-1,-1 1 1,1-1 0,0 1-1,0-1 1,0 1-1,-1-1 1,1 0 0,0 1-1,0-1 1,0 0-1,0 0 1,0 0-1,-1 1 1,1-1 0,0 0-1,0 0 1,0 0-1,0-1 1,0 1-1,1 0 1,103 0-3013,-54-3-4208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22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0 0 9874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6:16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4461 523 5777,'0'0'7335,"0"3"-6151,0 11-101,0-11-172,-1-16 140,-3 0-1017,0 0-1,-1 0 1,0 0-1,-1 0 1,-1 1-1,0 0 1,0 1-1,-2 0 1,1 0-1,-1 0 1,-18-15-1,-5-3 46,-2 1 0,-52-32 0,31 28-70,-1 2 0,-1 2 0,-2 3 0,0 3 0,-1 2 0,-102-19 1,23 16 22,-272-9 1,308 30-10,0 4 0,-177 26-1,118 6-35,2 6 0,2 7 1,1 7-1,4 7 0,-164 90 0,229-101 45,3 4 0,1 4 0,4 3-1,2 4 1,-136 147 0,133-116-24,5 3-1,3 4 1,5 3 0,-76 162-1,-87 301 89,50 17-165,159-500 231,4 2 1,3 0-1,5 1 1,0 114-1,9-184-90,2 0 0,1 0 0,0 0 0,1-1 0,1 1 0,0-1-1,2 0 1,0 0 0,1-1 0,1 0 0,19 32 0,-7-21 22,0-1 1,2 0-1,0-2 0,2 0 1,1-2-1,54 39 0,-24-26 8,2-1 0,98 42-1,-112-59-26,1-3-1,0-1 0,1-2 0,0-1 0,1-3 1,0-2-1,83 0 0,-98-6 24,-11 1 50,-1-1 1,0-1-1,0-1 1,29-6-1,-7 0-58,-1 1 0,2 2 0,-1 1 0,0 3 0,59 5 0,-96-4-92,0 1-1,-1 0 1,1 0-1,-1 0 1,1 0-1,-1 1 0,1 0 1,-1-1-1,0 1 1,5 4-1,-7-3-43,-1-2 118,-32-1-1502,22 1 1412,9-1-147,0 0 0,0 0 0,0 1 0,0-1-1,0 0 1,0 0 0,0 0 0,0 0-1,0 0 1,0 0 0,-1 0 0,1-1 0,0 1-1,0 0 1,0-1 0,0 1 0,0 0-1,1-1 1,-1 1 0,0-1 0,0 0 0,0 1-1,0-1 1,0 0 0,1 1 0,-1-1-1,0 0 1,1 0 0,-1 0 0,0 1 0,1-1-1,-1 0 1,1 0 0,-1 0 0,1 0-1,0 0 1,-1-2 0,-7-25-2935,-17-74-1523,23 96 4633,0 0 0,0 0-1,0 0 1,-1 1 0,0-1 0,-7-9 0,-1-4 1125,11 19-1016,0 0 1,0 0-1,0 0 0,1 0 0,-1 0 1,0 0-1,1 0 0,-1 0 0,0 0 0,0 0 1,1 0-1,-1 0 0,0 0 0,0 0 0,1 0 1,-1 0-1,0 0 0,0 0 0,0 0 1,1 0-1,-1 0 0,0-1 0,0 1 0,1 0 1,-1 0-1,0 0 0,0 0 0,0-1 1,0 1-1,1 0 0,-1 0 0,0 0 0,0-1 1,0 1-1,0 0 0,0 0 0,0-1 0,1 1 1,-1 0-1,0 0 0,0-1 0,0 1 1,0 0-1,0 0 0,0-1 0,0 1 0,0 0 1,0 0-1,0-1 0,0 1 0,0 0 1,-1 0-1,1-1 0,0 1 0,0 0 0,0 0 1,0 0-1,0-1 0,0 1 0,-1 0 1,12 0-394,8 2 531,0 1 0,0 0 0,-1 2 0,1 0-1,-1 1 1,0 1 0,27 14 0,-39-18-238,0 1-1,0-1 1,-1 2-1,1-1 1,-1 0 0,0 1-1,0 0 1,0 0-1,-1 1 1,0-1 0,0 1-1,0 0 1,3 6-1,0 3 211,-1 0-1,0 0 0,-1 1 0,5 24 1,-9-31-132,1-1 0,-1 0 0,0 1 0,-1-1 0,0 1-1,-1 14 1,0-20-78,0 0-1,0 0 1,0 0-1,0 0 1,0 0-1,-1 0 1,1 0-1,-1 0 1,0-1-1,0 1 1,0 0-1,0-1 1,0 0-1,-1 0 1,1 1-1,0-1 1,-1-1-1,0 1 1,0 0-1,-3 1 1,-11 4 42,0 0 1,0-1-1,-1-1 1,0-1-1,0 0 1,0-2-1,0 0 0,-1-1 1,-18-1-1,81-14-3079,-2 5-1181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6:17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5473,'0'0'10013,"0"-19"-8958,0-55-474,0 55 282,7 156-624,21 181 988,-2-23-723,-23-35 637,2 9-731,1-236-332,-5-25-66,1 1 1,-1-1-1,1 18 0,-2-24-119,0 12-7495,0-1 4516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6:18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2782 60 2457,'0'0'14045,"1"-5"-12823,4-21 133,-6 25-1339,0 0 0,0 0 0,0 0 0,0 0 0,0 0 0,-1 0 0,1 1 0,0-1 0,0 0 0,-1 1 0,1-1 0,0 1 0,-1 0 0,1-1 0,0 1 0,-1 0 0,1 0 0,-1 0 0,-1 0 0,-213-12-11,-210 7-21,100 30-1556,142-8 680,-129 12 168,-324 73 1,570-88 657,-130 32-9,165-36 93,1 1-1,0 2 1,1 0 0,-31 21 0,38-20 92,1 1 1,0 1-1,-37 37 1,51-44-28,0 0 0,0 0-1,2 1 1,-1 0 0,1 0 0,0 0 0,1 1 0,0 0-1,1 0 1,0 0 0,-2 17 0,-1 24 474,3 0 0,5 91 1,1-51-270,-1-39 65,10 69 0,-10-45 194,-1-76-606,2-2-87,0 1 0,0-1 0,0 0 0,0 1 0,0-1 0,0 0 0,0 0 0,0 0 0,0-1 0,0 1 0,-1 0 0,1-1 0,0 1 0,-1-1 0,1 0-1,-1 1 1,0-1 0,1 0 0,0-2 0,26-48-1049,-17 30 442,18-40-240,-24 48 995,1 0 0,1 1-1,0 0 1,1 0 0,0 0 0,16-17 0,-22 27 73,1 1 1,0 0-1,-1 1 1,1-1-1,0 0 1,0 1-1,0-1 1,0 1 0,0 0-1,6-1 1,-8 2-43,0-1 0,0 1 0,0 0 0,0 0 1,0 0-1,0 0 0,0 0 0,0 0 0,0 0 0,0 0 1,0 0-1,0 0 0,0 1 0,0-1 0,-1 0 0,1 1 1,0-1-1,0 1 0,0-1 0,0 1 0,0-1 0,-1 1 1,1-1-1,0 1 0,-1 0 0,1-1 0,0 1 1,-1 0-1,1 0 0,-1-1 0,1 1 0,-1 0 0,1 0 1,-1 0-1,0 0 0,1 0 0,-1 0 0,0 0 0,0 0 1,0 1-1,8 218 4097,-8-170-3850,1-48-236,0-2-108,0 0 0,0 0 0,0 0 0,0 0-1,0 0 1,0 0 0,0 0 0,0 0 0,0 0 0,0 0 0,0-1-1,0 1 1,0 0 0,0-1 0,0 1 0,0-1 0,0 1 0,0-1-1,0 0 1,0 1 0,0-1 0,-1 0 0,1 1 0,0-1 0,-1 0-1,1 0 1,0 0 0,0-2 0,2-1-535,9-15-3518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6:51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1419 1530 3145,'0'0'2682,"0"14"1852,-1-16-4245,1 0-1,-1 0 1,0 0 0,0 1 0,0-1-1,0 0 1,0 0 0,0 1 0,0-1-1,-1 0 1,-1-1 0,1 2-291,1-1-1,-1 0 1,0 0-1,1 0 1,-1 0 0,1 0-1,0-1 1,0 1-1,0 0 1,0 0 0,0-1-1,0-2 1,1 3 81,-1 0 1,1 0-1,-1 0 0,1 0 1,-1 1-1,0-1 0,1 0 0,-1 0 1,0 1-1,0-1 0,-2-2 1,2 3-57,0-1 0,0 1 0,0-1 0,0 1 1,0-1-1,1 1 0,-1-1 0,1 1 0,-1-1 0,1 0 0,-1-1 1,-7-19 175,6 21-191,1-1-1,0 0 1,0-1 0,0 1-1,0 0 1,0 0-1,0 0 1,1 0-1,-1-1 1,0-3-1,0-19 421,-7-38 0,4 38-89,-1-41 0,4 28-190,1-35 24,1 66-165,-1 1 0,1-1 0,1 1 0,0 0 0,0-1 0,0 1 0,0 0 1,6-10-1,36-47 26,2 1 1,99-102-1,-65 87-36,121-91-1,-137 124-4,2 2 0,91-43 0,147-47-6,-201 92 5,2 4 0,1 6 0,1 4 0,142-16 0,567 12-25,-792 30 28,112 5-32,-1 6 0,0 6-1,-2 6 1,0 5 0,177 64-1,-162-38 38,-2 7 0,-3 6 0,-3 6 0,176 123 0,-236-140-24,284 203-28,-247-167 36,106 107 0,180 241-64,-298-306 54,132 220 0,-32 68 36,-152-302 36,36 81-10,-9 4-1,67 266 1,14 349-33,-135-631 35,-8 0 0,-12 318 0,-42-184-53,-28-6 217,42-210 15,-122 680 981,108-577-1201,-2-30 43,-7-2-1,-72 180 1,-13 11 141,-217 540 560,275-758-651,-136 212 1,152-287 12,-3-2 0,-132 126 0,156-166-23,-127 119 460,-349 251-1,-237 55-411,-316 61 64,850-434-112,-422 108-1,-241-28-24,532-131 42,157-19-84,-70 1-32,127-10 13,-195 34-1,287-32 8,1 2-1,0 2 1,1 1-1,0 2 1,-40 24-1,-3 10-86,-74 60-1,57-45-37,-184 94 0,211-122 106,50-26-48,1 0 0,0 2-1,-23 19 1,41-31-1,3-7-2848,-1 1 1865,1-1 0,0 1-1,0-1 1,0 1 0,1 0-1,5-9 1,30-38-2622,-10 16 2223,37-53 2008,105-96 6649,-160 176-6809,-5 5-201,0-1 1,-1 1-1,1-1 0,-1 0 1,0 0-1,-1 0 1,1-1-1,-1 1 1,0-1-1,3-9 0,-5 15-167,-1-1-1,0 1 0,0-1 0,0 1 0,0-1 0,0 1 0,0-1 0,0 1 0,0-1 1,0 1-1,0-1 0,0 1 0,-1-1 0,1 1 0,0-1 0,0 1 0,0-1 0,-1 1 1,1 0-1,0-1 0,0 1 0,-1-1 0,1 1 0,0 0 0,-1-1 0,1 1 0,-1 0 1,1-1-1,0 1 0,-1 0 0,1-1 0,-1 1 0,1 0 0,-1 0 0,1 0 1,-1-1-1,1 1 0,-1 0 0,1 0 0,-2 0 0,-24-1 49,19 2-4,-17-1-56,1 2 0,0 1 1,0 0-1,0 2 0,0 1 1,1 0-1,0 2 0,0 0 0,1 2 1,0 0-1,1 2 0,0 0 1,0 1-1,-29 27 0,47-39-19,0 1-1,0-1 1,0 1-1,0 0 1,0-1 0,1 1-1,-1 0 1,1 0-1,-1 0 1,1 0-1,0 0 1,0 1 0,0-1-1,0 0 1,0 1-1,1-1 1,-1 0 0,1 1-1,-1-1 1,1 1-1,0-1 1,0 0-1,0 1 1,0-1 0,1 4-1,0-3 5,1-1 1,-1 0-1,1 1 1,0-1-1,-1 0 0,1 0 1,0 0-1,1 0 0,-1 0 1,0 0-1,0-1 0,1 1 1,-1-1-1,1 0 0,-1 0 1,1 0-1,0 0 0,0 0 1,5 1-1,35 8 381,1-3-1,63 4 1,92-7 816,-154-4-1078,-18-3-133,-26 3 7,-1 0 0,0 0-1,0 0 1,0-1 0,0 1-1,0 0 1,0 0 0,0 0-1,0 0 1,0 0 0,0-1-1,0 1 1,0 0 0,0 0-1,0 0 1,0 0 0,0 0-1,0-1 1,0 1 0,0 0-1,0 0 1,0 0 0,0 0-1,0 0 1,0-1 0,0 1-1,0 0 1,0 0 0,0 0-1,0 0 1,0 0 0,-1 0-1,1-1 1,0 1 0,0 0-1,0 0 1,0 0 0,0 0-1,0 0 1,0 0 0,-1 0-1,1 0 1,0 0 0,0 0-1,0-1 1,-2-1-125,-3-6-877,0 0 1,-1-1-1,0 2 0,0-1 0,-14-13 0,-17-10-7141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6:52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9818,'0'0'6344,"3"-16"-5364,9-49-426,-9 49-225,-3 20-350,-1-1 0,1 0 0,0 1 0,0-1 0,0 0 0,1 1 0,-1-1 0,1 0 0,1 4 0,1 11-49,25 332 93,-24 5 5,-4-343-28,6 167-219,-6-177-1305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6:52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6793,'0'0'7701,"9"-4"-7475,-3 2-195,0-2-1,1 1 0,-1 1 0,1 0 0,0-1 0,0 2 0,-1-1 0,1 1 0,13 0 0,32 1 312,154-4 1661,-163 1-1607,0-2 1,72-17 0,-108 20-125,2-1-959,-29 6-592,3 1 382,1 0 0,-1 1 0,-20 9 0,-2 6-2783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26:53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8066,'0'0'2154,"27"0"-2061,194-3 1987,-101 3-458,-118 1-1617,1-1-1,0 1 1,0 0-1,-1 0 1,1 0-1,-1 0 1,1 0-1,-1 0 1,1 1-1,-1-1 1,0 1-1,1-1 1,-1 1-1,0 0 1,2 2-1,32 39 18,-20-22-147,1-2-541,-9-6-1282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3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6433,'0'0'5121,"5"-3"-4883,18-10 45,-23 13-248,1 0 0,-1 0 0,0 0 0,1-1 0,-1 1 0,1 0 0,-1-1 1,0 1-1,1 0 0,-1-1 0,0 1 0,1 0 0,-1-1 0,0 1 1,0-1-1,1 1 0,-1-1 0,0 1 0,0-1 0,0 1 0,0-1 0,0 1 1,1 0-1,-1-1 0,0 1 0,0-1 0,0 1 0,0-1 0,0 1 0,-1-1 1,1 1-1,0-1 0,0 1 0,0-1 0,0 1 0,-1-1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35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1 0 6433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3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86 6433,'83'-34'2234,"-82"34"-2032,1-1-1,-1 1 1,0 0-1,0-1 1,0 1-1,0-1 1,0 0-1,0 1 1,0-1 0,-1 0-1,1 1 1,0-1-1,0 0 1,0 0-1,-1 0 1,1 0-1,0 0 1,-1 0-1,1 0 1,-1 0-1,1 0 1,-1 0 0,0 0-1,1 0 1,-1 0-1,0-2 1,0 2-96,0-1 1,-1 1 0,1 0-1,0 0 1,-1-1 0,0 1-1,1 0 1,-1 0 0,0 0-1,1 0 1,-1 0 0,0 0-1,0 0 1,0 0 0,0 0-1,0 0 1,0 0 0,0 1-1,0-1 1,-2-1 0,-14 0-56,1 0 1,-1 1-1,1 0 0,-1 1 1,-32 5-1,39-3-54,0 0 1,0 1-1,1 0 1,-1 0-1,1 1 0,0 0 1,0 1-1,0 0 1,0 1-1,1 0 1,0 0-1,0 0 1,1 1-1,-1 0 0,2 1 1,-1 0-1,1 0 1,0 0-1,1 1 1,0 0-1,0 0 0,1 0 1,0 0-1,0 1 1,1-1-1,-3 18 1,4-9 31,1 0 0,1 0 1,0 0-1,5 29 0,-3-38-15,0 0-1,1 0 0,0-1 1,0 1-1,1-1 0,0 1 1,1-1-1,-1 0 0,2-1 1,10 13-1,-3-7 16,0 0 0,1-1 0,1 0 0,0-2 0,1 0 0,-1 0 0,2-2 0,0 0 0,0 0 0,0-2 0,1 0 0,29 5 0,9-2-20,0-2-1,105-2 1,-157-5-106,-1 0 0,1 0 0,0 0 0,0-1 0,0 0 0,0 1 0,0-1 0,-1-1 0,1 1 0,0-1 0,-1 1 0,1-1 0,-1 0 0,0 0 0,1 0 0,-1-1 0,0 1 0,0-1 0,-1 0 0,1 0 0,0 0 0,-1 0 1,0 0-1,0 0 0,0-1 0,0 1 0,2-7 0,0-3 193,0-1 0,-1 0 0,-1 1 0,0-1 1,-1 0-1,0-21 0,-1 34 143,0 10-158,-1 10-94,1-1 1,1 1-1,1-1 1,1 0-1,10 34 0,-12-46 26,1-1 0,1 0 0,-1 0-1,1 0 1,0 0 0,0-1 0,1 1-1,-1-1 1,1 0 0,0 0-1,0 0 1,0 0 0,1-1 0,0 1-1,-1-1 1,1 0 0,0-1 0,0 1-1,0-1 1,1 0 0,-1 0 0,0-1-1,1 1 1,7 0 0,-1 0 96,1-1-1,0 0 1,0 0 0,0-1 0,0-1 0,19-3 0,-25 2-46,0 0 0,0 0-1,-1-1 1,1 0 0,0 0 0,-1 0 0,0-1 0,0 0 0,0-1 0,-1 1 0,1-1 0,-1 0 0,5-6 0,-4 4 32,-1 0 0,0-1 0,0 1 0,-1-1 0,0 0 0,0 0 0,-1-1 0,0 1 0,3-16 0,-2 2 157,-2 0 0,1-40 1,-3 55-241,-1 0 1,1 0-1,-1 0 0,-1 0 1,1 0-1,-1 1 1,0-1-1,0 0 0,-1 1 1,0 0-1,0 0 1,-1-1-1,0 2 1,0-1-1,0 0 0,0 1 1,-1 0-1,0 0 1,0 0-1,-10-6 0,5 4-26,-1 1-1,0 1 1,0 0-1,0 0 0,0 1 1,-1 0-1,0 1 1,1 0-1,-1 1 0,0 1 1,-15-1-1,11 2 11,10-1-107,0 0 0,0 0 0,-1 1 0,1 0 1,0 1-1,0-1 0,0 1 0,-1 1 0,1-1 0,0 1 0,0 0 0,1 0 0,-1 0 0,0 1 0,-7 5 0,4 0-589,1-1-1,1 1 1,-1 1 0,2 0-1,-9 12 1,1 6-4005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2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31 9874,'-4'-5'966,"3"4"-728,0 0 1,1 0-1,-1 0 0,0 0 1,0 0-1,1 0 0,-1 0 1,1 0-1,-1-1 0,1 1 0,0 0 1,-1 0-1,1-2 0,19 0 1949,107 0-32,-10 0-1121,-98 5-1035,-17 4 44,-17 10 47,12-14-94,-20 28 31,1 0-1,1 1 0,1 1 1,-22 48-1,22-40-7,20-39-22,0-1 0,0 1 0,1 0 1,-1 0-1,1 0 0,-1 0 0,1 1 0,-1-1 1,1 0-1,0 0 0,-1 0 0,1 0 0,0 0 1,0 1-1,0-1 0,0 0 0,0 0 0,0 0 0,0 0 1,0 0-1,1 1 0,-1-1 0,0 0 0,1 0 1,-1 0-1,0 0 0,1 0 0,0 0 0,-1 0 0,1 0 1,0 0-1,-1 0 0,1 0 0,0 0 0,0-1 1,0 1-1,0 0 0,-1 0 0,1-1 0,2 2 0,2 0 18,0-1-1,0 1 1,0-1-1,1 0 1,-1 0-1,0 0 1,1-1-1,6 0 1,-37 9-4519,13-6 652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3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1880,'0'0'4607,"14"26"-4019,46 82 268,-26-54 152,-32-52-903,0 0 1,1 0-1,-1 0 1,0 0-1,1-1 1,-1 1-1,1-1 1,-1 0-1,4 2 1,-2-2 34,0 1 25,-1 0 0,1-1-1,0 0 1,0 0 0,0 0 0,0-1-1,0 1 1,0-1 0,0 0-1,0 0 1,0 0 0,0 0 0,-1-1-1,1 0 1,0 0 0,0 0 0,0 0-1,0 0 1,-1-1 0,1 0-1,-1 0 1,1 0 0,-1 0 0,0 0-1,1-1 1,-1 1 0,0-1 0,3-4-1,7-8-101,-1 0-1,-1-1 1,-1-1-1,14-25 1,-16 26 199,2-7-157,-9 18-73,1 1-1,0-1 0,0 1 1,0 0-1,6-8 0,-3 8 9,-3 8-162,-1 12 140,0 0 0,2 0 1,0 0-1,1 0 0,0-1 1,2 1-1,13 27 0,-15-37 30,0-1 1,0 1-1,0-1 0,1-1 0,0 1 0,0-1 0,0 0 0,0 0 0,1 0 0,0 0 0,0-1 0,0 0 0,0-1 1,0 1-1,1-1 0,-1 0 0,0-1 0,1 0 0,0 0 0,-1 0 0,1-1 0,0 1 0,-1-2 0,1 1 0,0-1 0,-1 0 1,1 0-1,-1-1 0,1 0 0,-1 0 0,0-1 0,1 1 0,-1-1 0,-1-1 0,1 1 0,0-1 0,7-7 0,25-28 56,-21 20-66,30-25 0,-46 43-46,0 0 0,-1 0-1,1 1 1,0-1 0,0 0-1,0 1 1,0-1-1,0 0 1,1 1 0,-1-1-1,0 1 1,0 0-1,0-1 1,0 1 0,0 0-1,1 0 1,-1 0 0,0 0-1,0 0 1,0 0-1,1 0 1,-1 0 0,0 0-1,0 1 1,0-1-1,0 0 1,1 1 0,-1-1-1,0 1 1,0-1 0,0 1-1,0 0 1,1 0-1,2 4-29,1-1 0,-2 1-1,1 0 1,-1 0-1,6 10 1,13 17 79,-16-27-19,1-1-1,-1 1 1,1-1 0,0 0 0,0-1 0,1 0 0,-1 0 0,1 0 0,-1-1 0,1 0-1,0-1 1,13 1 0,8 0 35,1-2 1,30-3-1,-51 1-50,1 1 0,-1-2-1,0 1 1,0-1 0,0 0 0,0-1 0,0 0 0,-1-1-1,16-10 1,-12 6 2,0-1 0,0 0 0,-1-1 0,0 0 0,12-17 1,-22 26-6,0 1 0,0 0 0,-1-1 0,1 1 0,0-1 0,-1 1 0,1-1 0,-1 1 0,1-1 0,-1 1 0,0-1 0,1 1 0,-1-1 0,0-2 0,0 3-121,1 5-317,2 4 428,1 1 0,0-1 0,0 0 1,1 0-1,0 0 0,0-1 0,1 1 1,0-1-1,1-1 0,-1 1 0,1-1 1,0 0-1,1 0 0,-1-1 0,1 0 1,0-1-1,1 0 0,-1 0 0,1 0 0,-1-1 1,1-1-1,0 1 0,0-2 0,0 1 1,1-1-1,-1 0 0,15-1 0,-21 0-368,-2 0 167,0 0 1,0 0-1,-1 0 1,1 1-1,0-1 0,0 0 1,0-1-1,0 1 1,0 0-1,0 0 1,0 0-1,-1 0 0,1-1 1,0 1-1,0 0 1,1-1-1,-1-10-5727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37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12107,'0'0'5217,"94"31"-8770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3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57 222 5577,'0'0'8534,"0"-26"-7346,0-126 435,0 143-1474,-1-15 290,0 24-428,1-1 0,0 0 0,-1 1 0,1-1 0,-1 1 0,1-1 1,-1 0-1,1 1 0,-1-1 0,1 1 0,-1-1 0,1 1 1,-1-1-1,0 1 0,1 0 0,-1-1 0,0 1 0,1 0 1,-1-1-1,0 1 0,1 0 0,-1 0 0,0 0 0,0 0 1,1 0-1,-1 0 0,0 0 0,-1 0 0,1 1-12,-1 0-1,1 0 1,0 0 0,0 0-1,-1 1 1,1-1 0,0 0-1,0 1 1,0-1-1,0 1 1,0-1 0,1 1-1,-1-1 1,0 1 0,1 0-1,-1-1 1,1 1-1,0 0 1,-1-1 0,1 4-1,-3 6-9,-1 0 2,1 0 0,1 0 0,0 1 0,0-1 0,1 0 1,0 1-1,1-1 0,0 1 0,3 16 0,-1-20 3,-1 0 0,2 0 0,-1 0 1,1 0-1,1 0 0,-1-1 0,1 1 0,0-1 0,1 0 1,0 0-1,0 0 0,0-1 0,12 11 0,-8-10 15,0 0 0,1 0-1,0-1 1,0 0 0,0-1-1,1 0 1,-1-1 0,1 0-1,13 3 1,-1-3 13,0 0-1,0-1 1,38-1 0,-56-2-28,-1 0 1,0 0-1,1-1 0,-1 1 1,1-1-1,-1 0 0,0 0 1,0 0-1,0-1 1,0 0-1,0 0 0,0 0 1,0 0-1,0 0 0,-1-1 1,1 1-1,-1-1 0,0 0 1,1 0-1,-2-1 1,1 1-1,0 0 0,-1-1 1,1 0-1,-1 0 0,0 0 1,0 0-1,0 0 1,-1 0-1,0 0 0,0 0 1,0 0-1,0-1 0,0 1 1,-1-9-1,0-27-29,0 40 32,0 0-1,0 0 0,0 0 0,1 0 0,-1 0 0,0 0 0,0 0 0,0 0 0,0 0 1,0 0-1,0 0 0,0 0 0,0 0 0,0 0 0,1 0 0,-1 0 0,0 0 1,0 0-1,0 0 0,0 0 0,0 0 0,0 0 0,0 0 0,0 0 0,0 0 0,1 0 1,-1 0-1,0 0 0,0 0 0,0 0 0,0 0 0,0 0 0,0 0 0,0 0 1,0 0-1,0 0 0,0 0 0,0 0 0,1 0 0,-1 0 0,0-1 0,0 1 0,0 0 1,0 0-1,4 10-323,-1 2 321,0-1-1,0 1 1,1-1-1,1 0 1,7 14 0,-10-22 19,0 1 0,0-1 1,0-1-1,0 1 1,0 0-1,1 0 0,-1-1 1,1 1-1,0-1 0,0 0 1,0 0-1,0 0 1,0 0-1,0-1 0,0 1 1,0-1-1,1 1 0,-1-1 1,1-1-1,-1 1 1,1 0-1,4 0 0,-2-1-1,0-1-1,0 1 1,0-1-1,0 0 0,0 0 1,0-1-1,0 1 1,-1-1-1,1-1 1,0 1-1,-1-1 0,0 0 1,0 0-1,5-4 1,3-1-221,68-31-3474,-45 24-1337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3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44 9842,'0'0'5279,"19"-7"-5131,62-21-6,-75 26-126,1 0 0,-1 0 0,0 1 0,1 0 1,0 1-1,-1 0 0,8 0 0,-2 0-70,-11 0 50,1 0 0,-1 0 0,0 0 1,0 0-1,0 1 0,0-1 0,1 0 0,-1 0 0,0 1 1,0-1-1,0 0 0,0 1 0,0-1 0,0 1 0,0 0 1,0-1-1,0 1 0,0 0 0,0 0 0,0-1 0,0 1 1,-1 0-1,1 0 0,0 0 0,-1 0 0,1 0 0,0 0 1,-1 0-1,1 0 0,-1 0 0,0 0 0,1 1 0,-1-1 0,0 0 1,0 0-1,0 0 0,1 0 0,-1 1 0,-1-1 0,1 0 1,0 0-1,0 0 0,0 2 0,-1 1 5,0 0 0,0 0-1,0 0 1,0 0 0,-1-1 0,1 1-1,-1 0 1,0-1 0,0 1-1,-1-1 1,-2 4 0,-5 3 19,-1-2 1,0 1-1,-23 12 1,3-1-51,31-20 13,-1 0 0,1 1-1,-1-1 1,0 0 0,1 1 0,0-1 0,-1 0 0,1 1 0,-1-1-1,1 1 1,-1-1 0,1 1 0,0-1 0,-1 1 0,1-1-1,0 1 1,0-1 0,-1 1 0,1-1 0,0 1 0,0 1 0,8 4-841,27-2-943,-25-3 1526,2 1 332,-1 1 0,1 1 0,0 0 0,-1 0 0,0 1 1,0 1-1,-1 0 0,15 10 0,5 8 279,37 37 0,-58-52-310,10 9 148,-2 1 0,0 0 1,-2 1-1,0 1 0,-1 1 0,15 30 1,-23-38-63,0-1 0,-1 1 0,-1 0 0,0 0 0,-1 0 0,0 1 0,-1-1 0,-1 1 0,0-1 0,-1 1 0,0-1 0,-5 24 0,3-30-75,-1 0-1,-1 1 1,1-1-1,-1 0 1,-1-1-1,1 1 1,-1-1-1,-1 0 1,1 0-1,-1 0 1,-1-1-1,1 0 1,-1 0-1,-9 6 1,-11 7 85,-1-1 1,-43 19-1,7-1 50,46-24-116,0-2 1,-1 0 0,0-1-1,-38 12 1,51-20-49,0 1 0,1-1 0,-1-1 0,0 1 0,0-1 0,0 0 0,0 0 0,0-1 0,0 0 0,0 0 0,1 0 0,-1-1 0,0 0 0,1 0 0,-1 0 0,-9-6 0,11 5 25,0 0 0,1-1 0,-1 1 1,1-1-1,0 1 0,0-1 0,0 0 0,0 0 0,1-1 1,0 1-1,0 0 0,0-1 0,0 1 0,1-1 0,-1 0 0,1 1 1,0-1-1,1 0 0,-1 0 0,1-10 0,1 8 16,-1 0 0,1 0 0,0 0 0,1 0-1,0 1 1,0-1 0,0 0 0,1 1 0,0-1 0,0 1 0,0 0-1,1 0 1,0 0 0,0 1 0,10-11 0,5-1-23,0 0 0,1 1 1,24-14-1,-33 23-14,51-30 101,2 2-1,80-31 1,31-16-544,-164 76 16,-1 0 1,1 0 0,9-10-1,10-14-4609,-17 14-3656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39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92 8938,'0'0'8384,"-3"-13"-7707,-8-41-352,11 52-312,-1 0 0,0 1-1,0-1 1,0 1 0,0 0 0,0-1 0,0 1 0,-1 0-1,1-1 1,0 1 0,-1 0 0,1 0 0,-1 0 0,1 0-1,-1 0 1,1 1 0,-1-1 0,0 0 0,1 1 0,-1-1-1,0 1 1,0 0 0,1-1 0,-1 1 0,0 0 0,0 0-1,0 0 1,1 0 0,-1 1 0,0-1 0,0 0 0,-2 1 0,-5 0-24,5 0 7,0-1 0,1 1 0,-1 0 0,0 0 0,0 0 0,1 0-1,-1 1 1,0 0 0,1-1 0,0 1 0,-1 1 0,1-1 0,0 0-1,0 1 1,0-1 0,0 1 0,1 0 0,-1 0 0,1 0 0,0 1-1,0-1 1,0 0 0,0 1 0,0-1 0,1 1 0,-2 7 0,-2 3 6,1 0 0,0 1 0,2-1 0,-1 1 0,1 29 1,2-27-49,-1-8 14,1 0 1,0 0-1,1 0 0,0 1 0,0-1 1,5 12-1,-5-18 24,0 0-1,1-1 1,-1 1 0,1-1 0,0 1-1,-1-1 1,1 1 0,1-1 0,-1 0-1,0 0 1,0 0 0,1 0 0,-1-1 0,1 1-1,0-1 1,-1 1 0,1-1 0,0 0-1,0 0 1,0 0 0,0 0 0,0-1-1,5 1 1,6 2 26,0-1 1,0-1-1,0 0 0,0-1 0,1-1 0,-1 0 1,18-4-1,-26 3-8,-1 1 0,1-1 0,-1 0 0,0 0 0,0-1 0,0 0 0,0 0-1,0 0 1,0 0 0,-1-1 0,1 0 0,-1 0 0,0 0 0,0 0 0,-1-1 0,1 1 0,-1-1 0,0 0 0,0 0 0,3-9 0,-1-4 115,0 1 0,-1-1 1,-1 0-1,-1 0 0,-1 0 1,-1-34-1,0 49-16,0 3 68,8 20-141,8 16-394,24 40 0,-34-66 77,1 1 1,0-2-1,1 1 1,0-1-1,0 0 1,1 0-1,0-1 1,11 7-1,-6-7-4675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4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6249,'0'0'5193,"7"10"-4339,2 0-684,-1 1 0,-1 1-1,0-1 1,0 1 0,-1 1 0,-1-1-1,0 1 1,-1 0 0,4 19 0,5 58 246,1 164 1,-14-246-412,0 0 0,1-1 1,-1 1-1,2-1 0,-1 1 0,1-1 0,0 0 0,1 0 0,0 0 0,0 0 1,0 0-1,1 0 0,0-1 0,8 10 0,-2-5 9,1-1 0,0 0-1,1 0 1,0-1 0,1-1 0,17 9 0,5 2 183,2-1 1,0-2 0,0-2-1,2-1 1,-1-2 0,1-1 0,60 5-1,-25-9-2280,-67-6-589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4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3001,'0'0'9950,"25"1"-9182,13 0-479,1 1 171,45-3 1,-80 1-410,1 0 0,-1-1 0,1 1 0,0-1 0,-1 0 0,0 0 0,1 0 0,-1-1 0,0 1 0,1-1 0,-1 0 0,0-1 0,0 1 0,-1-1 0,1 1 0,0-1 0,-1 0 0,0 0 0,0-1 0,0 1 0,0-1 0,0 1 0,-1-1 0,1 0 0,-1 0 0,0 0 0,0 0 0,-1-1 0,1 1 0,-1 0 0,0-1 0,0 1 0,0-1 0,-1 1 1,0-1-1,0 0 0,0-5 0,0 7-43,-1 1 0,1 0 1,-1 0-1,0 0 1,1 0-1,-1 0 1,0 0-1,0 0 0,0 0 1,-1 0-1,1 0 1,0 0-1,-1 1 1,1-1-1,-1 1 0,1-1 1,-1 1-1,0-1 1,0 1-1,0 0 1,1 0-1,-1 0 0,0 0 1,0 0-1,-1 0 1,1 1-1,0-1 0,0 1 1,-4-1-1,-6-2 59,-1 1-1,-1 1 0,-20-1 0,19 2-76,1 0-1,0 1 1,0 1-1,0 0 1,-24 7-1,35-8 9,-1 0-1,1 1 1,0-1 0,0 1-1,0-1 1,0 1-1,0 0 1,0 1 0,0-1-1,0 0 1,1 1-1,0-1 1,-1 1 0,1 0-1,0 0 1,0 0 0,0 0-1,1 0 1,-1 0-1,1 1 1,0-1 0,0 0-1,0 1 1,0-1 0,0 1-1,1-1 1,0 1-1,-1 5 1,1-3-19,0 8-12,1 0 1,3 24-1,-3-32 28,0-1-1,1 1 1,0-1-1,1 1 1,-1-1-1,1 0 1,0 0 0,0 0-1,6 6 1,1 1 61,1 0 0,1-2 0,0 1 0,0-1 1,1-1-1,0-1 0,1 1 0,0-2 0,0 0 0,0-1 1,1 0-1,0-1 0,17 3 0,4 0-360,70 5-1,-11-8-2845,-53-3 665,-14 1-1639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4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4521,'0'0'6075,"24"1"-5417,73 5 77,-92-5-646,0 0 0,1-1 0,-1 0 0,0 0-1,1-1 1,-1 0 0,0 0 0,0 0 0,1 0 0,-1-1-1,8-3 1,-11 3-30,0 0 0,1 0 0,-1 0-1,0 0 1,0 0 0,0-1 0,-1 1 0,1-1 0,0 1-1,-1-1 1,0 1 0,0-1 0,1 0 0,0-5 0,-1 4 43,1-1 0,-1 0 1,-1 0-1,1 0 1,-1 0-1,1 0 0,-1 0 1,-1 0-1,1 0 1,-2-6-1,2 9-66,-1-1 1,0 1-1,1 0 0,-1-1 1,0 1-1,0 0 0,0 0 1,0 0-1,-1 0 0,1 0 1,-1 0-1,1 0 0,-1 0 1,0 1-1,1-1 0,-1 1 0,0-1 1,0 1-1,0-1 0,0 1 1,0 0-1,-4-1 0,-1 0-22,0 0-1,0 0 0,-1 1 0,1 0 1,-1 0-1,1 1 0,-1 0 0,1 1 0,-1-1 1,1 1-1,-1 1 0,1-1 0,0 1 1,-13 5-1,16-5-19,0 0 1,0 1-1,0-1 1,0 1 0,1-1-1,-1 1 1,1 0-1,0 0 1,0 1 0,0-1-1,0 1 1,0 0-1,1-1 1,-1 1-1,1 0 1,0 0 0,1 1-1,-1-1 1,1 0-1,0 1 1,-1-1-1,2 0 1,-1 1 0,1-1-1,-1 7 1,1-2 11,0 0 0,1 0 1,0 1-1,0-1 0,1 0 1,3 10-1,-3-13 1,1-1-1,0 1 1,0-1-1,1 0 1,-1 0-1,1 0 1,0 0-1,1-1 1,8 8-1,2 1 17,1-1-1,0-1 0,1 0 1,0-2-1,1 0 1,0 0-1,0-2 0,1 0 1,0-2-1,0 0 1,1-1-1,-1 0 0,1-2 1,34 0-1,-13-2-1089,-6 0-1425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4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5961,'0'0'8655,"3"-5"-8444,-1-1-128,4-9-276,-4 17 101,-1 11 146,-4 87 923,0-64-892,2 0 0,2-1 0,1 1 0,1 0 0,2-1 0,11 38 0,-5-41-67,1 0-1,1 0 0,2-1 1,2-1-1,0 0 0,2-2 1,24 28-1,-25-35-133,1 0 0,1-2 0,1 0 1,0-2-1,2 0 0,0-1 0,1-1 0,0-2 0,30 13 0,45 10-2807,-64-28-1479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4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8282,'0'0'5722,"0"5"-5654,0 357 978,0-361-1007,0-10 111,0-376-410,0 375 252,0 0 0,1 0 0,0 0-1,0 0 1,1 0 0,1 0 0,0 0 0,0 1-1,1-1 1,0 1 0,0 0 0,1 0 0,10-13 0,-14 21 12,0 0 0,1 0 0,0 0 0,-1 1 1,1-1-1,0 0 0,-1 1 0,1-1 0,0 1 1,-1-1-1,1 1 0,0 0 0,0-1 0,0 1 1,-1 0-1,1 0 0,0 1 0,0-1 0,0 0 1,-1 1-1,1-1 0,0 1 0,0-1 0,-1 1 1,1 0-1,-1 0 0,1-1 0,0 1 0,-1 0 1,0 1-1,1-1 0,-1 0 0,0 0 1,1 1-1,-1-1 0,0 0 0,0 1 0,1 1 1,90 160 118,-11-16 0,-68-126-111,2-1-1,0 0 1,1-1-1,30 28 1,-19-21-50,-21-20-42,-1 0 0,1 0 0,1 0 0,-1 0 0,1-1 0,0 0 0,0-1 0,0 1 0,17 5 0,-19-9-1784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5:2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8546,'0'0'5552,"0"0"-5521,0-1 0,0 1-1,0-1 1,0 1 0,0-1 0,0 1 0,0-1 0,0 1 0,0-1 0,0 1 0,0-1 0,0 1 0,0-1 0,0 1-1,0-1 1,1 1 0,-1-1 0,0 1 0,0-1 0,1 1 0,-1-1 0,3 1-30,-1 1 1,0-1-1,0 1 1,0 0-1,1 0 1,-1 0-1,0 0 1,0 0-1,0 0 1,-1 0-1,1 1 1,3 2-1,24 25 19,-21-20 2,27 29 74,1 0 73,59 52-1,-81-79-147,0-1-1,1 0 0,0-1 1,0-1-1,1 0 0,0-1 1,0-1-1,28 7 0,-21-8-8,1-2 0,0 0 0,0-1-1,-1-2 1,1 0 0,0-2 0,0-1-1,-1 0 1,1-2 0,-1-1 0,0 0 0,0-2-1,-1-1 1,0 0 0,-1-2 0,36-23-1,-26 13 18,-2 0-1,0-2 0,39-39 1,-66 59-28,1 0 1,0 0-1,-1 1 1,1 0-1,0-1 1,1 1 0,-1 0-1,0 0 1,1 1-1,-1-1 1,1 1-1,-1 0 1,1 0-1,0 0 1,-1 0 0,1 1-1,0-1 1,0 1-1,0 0 1,-1 0-1,1 0 1,0 1-1,0-1 1,-1 1 0,1 0-1,0 0 1,-1 0-1,1 1 1,-1-1-1,1 1 1,-1 0-1,0 0 1,0 0 0,0 0-1,3 3 1,13 9 41,0-1 0,1-1 0,1-1 0,0-1 0,0-1-1,1 0 1,0-2 0,0-1 0,1 0 0,0-2 0,0 0 0,0-2 0,35 0 0,-38-2 78,3 0 44,0 0 0,0-1 0,1-1-1,-1-1 1,33-10 0,-21 2 77,49-25 0,-70 29-195,0-1 1,0 0-1,-1-1 0,0-1 1,23-21-1,-36 30-48,1 0 0,0 1 0,-1-1 0,1 0-1,0 1 1,-1-1 0,1 0 0,0 1 0,0-1 0,-1 1 0,1-1 0,0 1 0,0 0-1,0-1 1,0 1 0,0 0 0,-1-1 0,1 1 0,0 0 0,0 0 0,0 0 0,0 0 0,0 0-1,0 0 1,0 0 0,0 0 0,0 0 0,0 1 0,0-1 0,0 0 0,-1 1 0,1-1 0,0 0-1,1 2 1,2 1-9,-1 0 1,0 0-1,0 0 0,0 1 0,0-1 0,2 5 0,6 7-6,-1-5 21,-1-1 0,1 0 0,0-1 0,1 0 0,0 0-1,1-1 1,-1-1 0,1 0 0,21 8 0,-10-8 7,1 0-1,-1-1 1,1-1-1,40 0 1,0-2 5,76-6 0,-112 0-12,0 0-1,0-1 1,0-2-1,-1-1 0,31-13 1,17-20 23,-55 29-13,-1 1 0,22-9 0,-37 19-29,-1 0-1,0 0 1,1 0 0,-1 1-1,1-1 1,-1 1-1,1 0 1,-1 0-1,1 0 1,-1 0 0,1 1-1,-1-1 1,0 1-1,1 0 1,3 2 0,3 1-3,0 1 0,-1 0 1,14 10-1,19 10 25,-19-18-1,0-1 0,0-1 0,1 0 1,-1-2-1,1-1 0,0-1 0,29-3 0,-21 2-29,9-2 36,0-1 1,0-2-1,61-16 1,117-45-21,-173 51 15,-19 7 32,23-8 141,0-1-1,90-47 0,-137 63-94,-1-1-1,0 1 0,1-1 1,-1 1-1,0-1 0,0 0 1,0 0-1,0 0 1,0 0-1,-1 0 0,1 0 1,2-4-1,-3 1 54,0 1 0,0 0 0,0-1 0,-1 1 0,1-1 0,-2-8 0,2 12-289,-1 0 0,0 0 0,1-1 0,-1 1 0,1 0 0,0 0 0,-1 0 0,1 0 0,0 0 0,0 0 0,0 0-1,-1 0 1,3-1 0,4-6-2823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24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593 168 9794,'0'0'5808,"-15"-12"-5331,-51-39-214,63 48-216,-1 1 0,0 0 0,0-1 0,0 1 0,0 1 0,-1-1 0,1 0 0,0 1-1,-1 0 1,1 0 0,-1 1 0,1-1 0,-1 1 0,1 0 0,-1 0 0,1 0 0,-9 2 0,-8 0 130,5-1-132,-1 0 1,1 1-1,0 1 1,-1 0 0,1 2-1,1 0 1,-1 0-1,1 2 1,0 0 0,-19 11-1,21-11-36,0 1 0,1 0 0,-1 1-1,2 1 1,-1 0 0,1 0 0,1 1 0,0 0-1,0 1 1,1 0 0,1 0 0,0 1 0,1 0 0,0 1-1,1 0 1,0 0 0,-3 16 0,-2 13 11,2 1-1,2 0 1,2 0 0,0 69 0,5-105-12,0 0 1,0 0 0,1 0-1,0 0 1,0 0 0,1 0 0,0 0-1,0 0 1,1-1 0,3 8 0,4 7 45,1-2 0,1 1 1,1-1-1,1-1 1,28 31-1,-37-45-20,25 25 82,51 38 0,-72-61-99,0-1 1,0 0-1,1-1 0,-1 1 1,1-2-1,1 0 0,-1 0 1,1-1-1,-1 0 0,1 0 0,13 0 1,3-2 164,0 0 0,31-5-1,-48 2-149,0 1-1,-1-2 0,1 1 0,-1-2 0,1 1 1,-1-1-1,0 0 0,-1-1 0,12-8 0,-2-1 100,0-1 0,-1-1-1,-1 0 1,24-33 0,-11 9 9,26-50 0,-45 71-124,0-1 1,-2 1-1,0-2 1,-2 1-1,0-1 1,-1 0-1,-1 0 1,-1-1-1,-1 1 1,-1-32-1,-1 43-13,1-6 27,-1 1 1,0-1 0,-2 1-1,0 0 1,0-1 0,-2 1 0,-6-21-1,-3 8 77,-1 0 0,-1 1 1,-1 1-1,-1 1 0,-1 0 0,-32-32 0,35 41-33,0 1 0,-1 1 1,-1 1-1,0 0 0,-1 1 0,-1 1 0,0 1 0,0 0 1,-1 2-1,-21-8 0,38 15-94,0 0 0,0 1 1,0-1-1,0 0 0,0 1 1,0 0-1,0 0 0,1-1 0,-1 2 1,0-1-1,0 0 0,0 1 1,0-1-1,0 1 0,0 0 0,-2 1 1,3-1-92,0 1 1,1-1-1,0 1 1,-1-1 0,1 1-1,0-1 1,0 1-1,0 0 1,0 0-1,0 0 1,0 0-1,0 0 1,0-1 0,1 1-1,-1 0 1,1 1-1,0-1 1,0 0-1,-1 0 1,1 0-1,1 0 1,-1 2 0,0 16-2664,0-5-2395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43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6241,'0'0'8450,"180"13"-8354,-153-7-192,13 0 96,-6 0-328,-8-3-2457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43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6009,'0'0'8586,"6"98"-8530,1-61 96,0 3-152,0 3-16,-1-4 16,8 4 0,6-3 80,0-6-80,6-6-320,-6-4-1792,1-12-5042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4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10386,'0'0'3169,"47"175"-2673,-41-126-408,8 3-32,-1-9 16,0 3 8,8-6-80,-1-3 0,0-7-64,0-5-872,-7-13-1945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44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6 181 6265,'0'0'10180,"-1"-23"-9605,-2-74-117,2 95-442,1 0-1,0-1 1,0 1-1,0 0 0,0 0 1,1-1-1,-1 1 1,1 0-1,-1 0 0,1 0 1,0 0-1,-1 0 1,1 0-1,0 0 0,1 0 1,-1 0-1,0 0 1,0 0-1,1 1 0,-1-1 1,1 0-1,0 1 1,-1-1-1,1 1 0,0 0 1,2-2-1,1 2 3,-1 0 0,1-1 0,-1 2-1,1-1 1,0 0 0,0 1 0,-1 0 0,8 1 0,-1-1-1,7 0 17,-14-1-28,0 0 0,0 1 0,0 0 0,0 0 0,0 0 0,1 0 0,-1 1 0,0-1 0,0 1 0,0 0 0,0 1 0,0-1 0,0 1 0,0-1 0,-1 1 0,1 0 0,0 0 0,4 5 0,-4-2 0,0-1 0,-1 1 0,0 0 0,0 1 0,0-1 0,-1 0 0,0 1 0,0-1 0,0 1 0,-1 0 0,2 6 0,-1 7 22,-1 0-1,-2 22 0,1-11-1,0-27-13,0 1 0,-1-1 0,1 0-1,-1 1 1,1-1 0,-1 0 0,0 0 0,0 1 0,-1-1 0,1 0 0,-1 0 0,1 0 0,-1-1-1,-4 6 1,52-4-4004,-34-3 3883,0 1 0,1 0 0,-1 0 0,0 1 0,0 1 0,0 0 0,-1 0 0,1 1 0,-1 1 0,0 0 0,14 10 0,-19-11 190,0 0 0,-1 0 0,1 0 0,-1 1 0,0-1 0,0 1 0,-1 1 0,0-1 0,0 1 0,0-1 0,-1 1 0,0 0 0,-1 0 0,1 1 0,-1-1 0,-1 0 0,1 1 0,-1-1 0,0 14 0,-1-5 180,1-5-102,-1-1 0,-1 1 1,0-1-1,-3 19 0,3-26-147,0-1 1,0 1-1,0 0 1,0-1-1,0 0 1,0 1 0,-1-1-1,1 0 1,-1 0-1,0 1 1,0-1-1,0-1 1,1 1-1,-2 0 1,1 0 0,0-1-1,0 1 1,0-1-1,-1 0 1,1 1-1,-1-1 1,1 0-1,-1-1 1,-3 2-1,-6-2-2617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4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5473,'0'0'9258,"20"151"-9178,-20-115-112,0-5 32,0-3-1264,0-10-2593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 9778,'0'0'3067,"-31"12"-2860,-98 45-80,123-55-103,0 0 1,1 1-1,0 0 0,-1 0 1,1 1-1,0-1 1,1 1-1,-1 0 1,1 1-1,0-1 0,0 1 1,-7 9-1,0 2 15,7-10-12,-1 0-1,1 0 1,0 1 0,0-1-1,1 1 1,0 0 0,0 0-1,1 0 1,0 1 0,0-1-1,0 0 1,1 1 0,0 0-1,1-1 1,0 15 0,0-18 24,0 1 1,0-1 0,0 1-1,0 0 1,1-1 0,0 1-1,0 0 1,0-1 0,0 0 0,1 1-1,0-1 1,0 0 0,0 0-1,0 0 1,1 0 0,-1 0-1,1 0 1,0-1 0,0 1-1,1-1 1,-1 0 0,1 0 0,-1 0-1,8 4 1,5 3 254,0 0 0,1-1-1,0 0 1,1-2 0,0 0 0,27 6 0,114 17 255,8-18-313,-56-12-2950,-95 0 1832,16-1-3378,-9-4-1903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45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6449,'0'0'8259,"7"4"-7564,2 4-501,0 0-1,0 0 0,0 0 0,-1 1 0,-1 0 1,1 1-1,-2 0 0,8 12 0,52 87 483,17 31-130,-60-96-347,-2 1 0,14 48 0,-26-66-160,-2 0 0,-1 0 1,-2 0-1,0 1 0,-1 32 0,-2-50-49,-1 0 0,-1-1-1,0 1 1,-4 18 0,4-24-28,-1 0 1,0 0 0,0-1-1,0 1 1,0-1-1,0 1 1,-1-1-1,1 0 1,-1 0-1,0 0 1,0 0-1,0-1 1,-1 1-1,-3 2 1,-25 12-1840,5-9-1946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5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1 880,'0'0'12668,"0"11"-11906,2 32-117,12 62 1,-10-77-536,25 108 323,-17-85-358,-4-25-54,1-1-1,1 0 1,14 25-1,-13-29-18,-11-20-7,1 0 0,-1 0 0,1 0 0,0 0 0,-1 0 0,1 0 0,0 0 0,0 0 0,0 0 0,0 0 0,0 0 0,0-1 0,0 1 0,1 1 0,-1-2-1,-1 0-1,1 0 1,-1 0-1,0 0 1,1 0-1,-1 0 1,1 0-1,-1-1 1,1 1-1,-1 0 1,1 0-1,-1 0 1,1 0-1,-1-1 1,0 1-1,1 0 1,-1 0-1,0-1 1,1 1-1,-1 0 1,0-1-1,1 1 1,-1 0-1,0-1 1,1 1-1,-1 0 1,0-1-1,0 1 1,1-1-1,-1 1 1,0-1-1,0 1 1,0 0-1,0-1 1,0 1-1,0-1 1,0 1-1,0-1 1,0 1-1,0-1 1,0 0-1,5-29-272,-2 0 0,-2-1 0,-3-47 0,1 12-484,1-56 510,13 124 485,-8 3-225,1 0 0,-2 0 1,1 1-1,-1 0 0,0 0 0,0 0 0,0 0 1,3 10-1,3 1 27,46 74 162,40 74-50,-81-142-227,-15-22 90,0-1-1,0 1 1,0-1-1,1 0 1,-1 1-1,0-1 1,1 1-1,-1-1 1,0 0-1,1 1 1,-1-1-1,1 0 1,-1 1-1,0-1 1,1 0-1,-1 0 1,1 0 0,-1 1-1,1-1 1,-1 0-1,1 0 1,-1 0-1,1 0 1,-1 0-1,1 0 1,-1 0-1,1 0 1,-1 0-1,1 0 1,-1 0-1,1 0 1,-1 0-1,1 0 1,-1-1-1,1 1 1,-1 0-1,0 0 1,1 0-1,-1-1 1,1 1-1,-1 0 1,0-1-1,1 1 1,-1 0 0,1-1-1,-1 1 1,0 0-1,0-1 1,1 1-1,-1-1 1,0 1-1,0-1 1,1 0-1,3-10 34,1-1 0,-2 0 0,0 0 0,0 0 0,-1 0 0,-1-1 0,0 1 1,0-1-1,-3-20 0,1 19-1,1 1 0,0-1 1,1 1-1,0 0 0,1-1 0,1 1 1,0 0-1,6-16 0,-6 23-35,17-33 85,-19 38-90,-1 0 1,0 1 0,1-1-1,-1 0 1,1 1 0,-1-1-1,1 1 1,-1-1 0,1 0-1,0 1 1,-1-1 0,1 1-1,0 0 1,-1-1 0,1 1-1,0 0 1,0-1 0,-1 1-1,1 0 1,0 0 0,0-1-1,-1 1 1,1 0 0,0 0-1,0 0 1,0 0 0,-1 0-1,1 0 1,0 0 0,0 1-1,-1-1 1,1 0 0,0 0-1,0 1 1,-1-1-1,1 0 1,0 1 0,0-1-1,-1 0 1,1 1 0,-1-1-1,1 1 1,0 0 0,-1-1-1,1 1 1,-1-1 0,1 2-1,12 16 169,-2 0-1,0 1 1,15 39-1,-1-2 19,49 124-341,-74-179 3,0 1-1,1-1 1,-1 1 0,0-1 0,1 0 0,-1 1 0,1-1 0,0 0 0,-1 1 0,1-1 0,0 0 0,0 0 0,0 0 0,0 0 0,0 0 0,0 0 0,0 0 0,0 0 0,0 0 0,1 0 0,-1 0 0,0-1 0,0 1 0,1-1 0,1 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51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55 10298,'0'0'8621,"-10"-8"-8404,-32-27-9,41 34-206,0 0-1,0 0 0,0 0 1,-1 0-1,1 0 1,0 0-1,-1 0 1,1 1-1,-1-1 0,1 1 1,-1-1-1,1 1 1,-1-1-1,1 1 1,-1 0-1,0 0 1,1 0-1,-1 0 0,1 0 1,-1 0-1,0 0 1,1 0-1,-1 1 1,1-1-1,-1 1 0,1-1 1,-1 1-1,1-1 1,-2 2-1,0 0-7,0 1 0,0-1 0,1 1 0,-1 0 0,1 0-1,0 0 1,0 0 0,-3 4 0,-3 7 8,0 0 1,1 0-1,1 0 0,0 0 1,0 1-1,2 0 0,0 1 1,1-1-1,0 0 0,-1 30 0,4-28 23,0-4-41,0 0 1,0 0 0,2 0 0,2 16-1,-2-25-2,-1 0-1,0 0 1,1 0-1,0-1 0,0 1 1,0 0-1,0-1 1,1 1-1,-1-1 0,1 0 1,0 0-1,0 0 1,0 0-1,0 0 0,0-1 1,1 1-1,4 1 1,-1 0-9,1-1 0,0 0 0,0 0 0,0-1 0,0 0 0,1 0 0,15 0 0,0-1 65,38-4 0,-57 3-71,-1-1 0,1 1 0,0-1 0,0-1 0,-1 1 0,1-1 0,-1 1 0,1-1 0,-1 0 0,0-1 0,1 1 1,-1-1-1,-1 0 0,1 0 0,0 0 0,5-7 0,-5 5-74,0-1-1,-1 1 1,0 0-1,-1-1 1,1 0 0,-1 0-1,0 1 1,0-1-1,-1-1 1,0 1 0,1-12-1,-1 8-4,-1-1 0,-1 0-1,0 1 1,0-1 0,-1 1-1,-1-1 1,1 1-1,-2 0 1,1 0 0,-1 0-1,-1 0 1,0 1 0,0 0-1,-1 0 1,-7-9 0,-40-46-262,52 62 944,1 8-520,1-1 0,0 1 0,1-1 1,-1 1-1,1-1 0,0 0 0,0 0 1,1 0-1,0 0 0,-1 0 0,2-1 1,5 9-1,8 6 163,26 25 0,-29-32-172,16 21 41,-21-23-96,0 0-1,1 0 1,0-1-1,15 11 0,-10-16-2233,-9-4-1900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5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5297,'0'0'10594,"80"148"-10322,-60-105 41,0-1-265,7-5-48,-7 3 40,7-9-88,-7-3-513,6-10 17,8-12-848,-14 0-552,7-6-3122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2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0 513 2473,'0'1'18000,"1"-5"-20442,-1 2 2447,1-1 1,0 1-1,0-1 1,0 1 0,0-1-1,1 1 1,-1 0-1,1-1 1,-1 1-1,1 0 1,0 0-1,0 0 1,0 0 0,0 0-1,3-1 1,-3 1-2,0 1 0,-1-1 0,1 1 1,0-1-1,0 0 0,-1 0 1,1 0-1,-1 0 0,0 0 0,0 0 1,1 0-1,-1 0 0,0 0 0,-1-1 1,2-3-1,24-28 397,91-77-430,-99 95 49,0 0 0,41-24 1,-16 10 10,-4 2-65,-14 8 37,1 2 0,1 0-1,0 2 1,1 1 0,1 1 0,39-14-1,-29 19 22,0 0-1,0 3 1,0 1-1,65 1 1,-66 3-13,61 3-7,-88 0-5,1 0 0,-1 0 0,1 1 0,-1 0 1,0 1-1,15 7 0,14 9-11,36 26 1,-63-37 18,-1 0-1,-1 0 1,0 1 0,0 1-1,-1-1 1,0 2 0,8 13 0,-6-8 6,-1 1 1,-1 0 0,-1 1-1,0 0 1,-2 1 0,0 0 0,-1 0-1,-1 0 1,-1 0 0,2 37-1,-6-40 0,-1-1-1,-1 0 0,-1 0 0,0 0 0,-1 0 0,-1 0 0,0-1 0,-2 1 1,1-2-1,-16 26 0,-6 1-62,-2 0-1,-41 41 1,-28 37-245,97-116 287,-2 2 4,0-1 1,1 1-1,-1 0 1,1 0-1,1 1 1,-1-1-1,1 1 1,-2 7-1,-25-10-57,4-1 129,15-1-38,1 0-1,-1 0 0,0-1 0,0-1 1,-13-1-1,22 2-23,-1-1 0,1 1 0,0-1 0,0 1-1,-1-1 1,1 1 0,0-1 0,0 1 0,0-1 0,-1 0 0,1 0 0,0 0-1,0 0 1,0 1 0,0-1 0,1-1 0,-1 1 0,0 0 0,0 0 0,1 0 0,-2-2-1,2 3-35,0-1 54,0-1-14,0 2 208,-6 11-552,5 13 335,2 1-1,0-1 0,1 0 1,2 0-1,1 0 1,8 26-1,1-8 54,-3 1 0,-1 0 0,-2 1 0,-2 0 0,1 88 0,-7-86 108,0-36-3294,0 1-3397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52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4 4673,'0'0'12647,"0"-4"-12481,0 5-78,-13 174 627,-93 247-543,99-396-324,0 1 0,2 1 0,1-1 0,-1 37 0,6-63 79,-1-1 0,0 1 0,0-1 0,0 1-1,0-1 1,1 1 0,-1-1 0,0 1 0,0-1 0,1 1 0,-1-1 0,1 1-1,-1-1 1,0 0 0,1 1 0,-1-1 0,1 1 0,-1-1 0,1 0 0,-1 0-1,1 1 1,-1-1 0,1 0 0,-1 0 0,1 1 0,-1-1 0,1 0 0,-1 0-1,1 0 1,-1 0 0,1 0 0,0 0 0,0 0 0,25-1-1761,-20 1 889,21-3-3369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5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74 121 9458,'0'0'5739,"-1"-7"-5654,-4-13-154,5 19 69,0 1-1,0 0 1,-1 0 0,1 0-1,0 0 1,0 0 0,0 0-1,0 0 1,0 0 0,-1 0-1,1 0 1,0 0 0,0 0-1,0 0 1,0 0-1,0 0 1,-1 0 0,1 0-1,0 0 1,0 0 0,0 0-1,0 0 1,0 0 0,-1 0-1,1 0 1,0 0 0,0 0-1,0 0 1,0 0 0,0 0-1,0 1 1,-1-1 0,1 0-1,0 0 1,0 0 0,0 0-1,0 0 1,0 0-1,0 0 1,0 1 0,0-1-1,0 0 1,0 0 0,-1 0-1,1 0 1,0 0 0,0 1-1,0-1 1,0 0 0,0 0-1,0 0 1,0 0 0,0 0-1,0 1 1,0-1 0,0 0-1,-11 48 28,10-40-24,-2 13 48,2 1-1,0 0 1,3 23-1,-1 0-38,-1-42-7,0 1 1,0-1-1,1 1 0,-1-1 1,1 1-1,0-1 1,0 1-1,0-1 1,0 1-1,1-1 0,-1 0 1,1 0-1,0 0 1,0 0-1,0 0 1,0 0-1,3 2 1,0-1 9,0 0 1,-1-1 0,1 1 0,1-1-1,-1-1 1,0 1 0,1-1 0,-1 0-1,10 3 1,9-1 119,0 0 0,1-1 0,48-2 0,-58-1-37,-8 0-9,-1 0 1,1-1-1,0 0 0,-1 0 0,1-1 0,-1 1 1,0-2-1,1 1 0,-1 0 0,0-1 0,0 0 1,-1-1-1,1 1 0,-1-1 0,1 0 0,-1-1 1,0 1-1,-1-1 0,1 0 0,-1 0 0,0 0 1,0-1-1,-1 0 0,1 1 0,-1-1 0,0 0 1,-1-1-1,0 1 0,0 0 0,0-1 0,-1 1 1,0-1-1,0 1 0,0-1 0,-1-12 1,-1 9-50,0 1 1,0-1 0,0 1 0,-2 0 0,1 0 0,-1 0 0,0 0 0,-1 0 0,0 0 0,0 1 0,-1 0 0,0 0 0,-1 0 0,0 0 0,0 1 0,0 0 0,-1 0 0,0 1 0,0 0 0,-16-10 0,8 7-37,-1 0-1,1 1 1,-2 0 0,1 2-1,-1 0 1,0 0-1,0 2 1,0 0 0,-1 1-1,-25-1 1,29 4-112,2-1 110,1 0 1,-1 1-1,0 1 0,-20 3 1,30-3-136,0-1 1,0 1-1,0 0 0,0-1 1,0 1-1,0 0 1,0 0-1,0 0 0,0 1 1,0-1-1,0 0 1,1 1-1,-1-1 0,1 1 1,-1-1-1,1 1 0,-1 0 1,1 0-1,0 0 1,0-1-1,0 1 0,0 0 1,0 1-1,0-1 0,1 0 1,-1 0-1,1 0 1,-1 0-1,1 0 0,0 1 1,0 2-1,0 36-4140,0-25-106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26 133 2817,'0'0'6165,"7"30"-4983,21 99-482,-25-113-404,0 1 1,-1 0-1,0 20 1,-2-30-169,0-1 1,1 1 0,0 0-1,0-1 1,3 12-1,-16-94 1413,-13-65 738,-10 24-2119,34 115-116,0-1 0,0 0 0,0 0-1,0 0 1,1 0 0,0 0 0,-1 0 0,1 1 0,0-1 0,1-4-1,-1 6-2,0 0 0,1 0 0,-1 0 0,1 0 0,0 1 0,-1-1 0,1 0 0,0 0-1,0 0 1,-1 1 0,1-1 0,0 0 0,0 1 0,0-1 0,0 1 0,0-1 0,0 1-1,0-1 1,0 1 0,0 0 0,0-1 0,0 1 0,0 0 0,0 0 0,0 0 0,0 0 0,0 0-1,2 0 1,201-26 1978,-70 7-1824,-99 18-2998,-22 2-2614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57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4425,'0'0'10357,"14"0"-10157,581-18 1591,-348 5-113,-230 10-2084,-13 1-1044,-13 1 130,-10 1-2663,-1 0-6693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5:5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0 7274,'0'0'7120,"4"1"-6983,-3-1-129,-1 0-1,1-1 1,0 1 0,-1 0 0,1 0-1,0 0 1,-1 1 0,1-1-1,0 0 1,-1 0 0,1 0-1,0 0 1,-1 1 0,1-1-1,0 0 1,-1 0 0,1 1 0,-1-1-1,1 1 1,-1-1 0,1 0-1,-1 1 1,1-1 0,-1 1-1,1-1 1,-1 1 0,0 0-1,1-1 1,-1 1 0,0-1 0,1 1-1,-1 0 1,0-1 0,0 1-1,0-1 1,0 1 0,1 0-1,-1-1 1,0 1 0,0 0-1,0 0 1,-1 2 7,-1-1 0,1 1 0,0-1 0,0 0-1,-1 1 1,0-1 0,1 0 0,-1 0 0,0 0 0,0 0 0,0-1-1,-3 3 1,-89 74 110,-117 125 0,202-194-87,6-7-42,1 0-1,0 0 1,0 0 0,0 0 0,0 1 0,0-1 0,0 1 0,0-1 0,1 1 0,-1 0 0,1 0 0,0-1 0,-1 5 0,2-7 6,1 1 1,-1-1-1,1 1 1,-1-1-1,1 1 1,-1-1-1,1 1 1,-1-1-1,1 1 1,0-1-1,-1 0 1,1 1-1,0-1 1,-1 0-1,1 0 1,0 0-1,-1 1 1,1-1-1,0 0 1,-1 0-1,1 0 1,0 0-1,0 0 1,-1 0-1,1 0 1,0 0-1,-1-1 1,2 1-1,0 0 27,190 0 177,-187 1-209,1-1 0,0 1 1,0 0-1,0 1 0,0-1 1,-1 1-1,1 0 0,-1 0 1,1 1-1,-1 0 0,0 0 1,0 0-1,0 1 0,0-1 1,-1 1-1,1 0 0,-1 1 1,0-1-1,3 6 0,-1 1 279,-4-7 469,-2-12-65,0-4-530,-1-8 10,-2 0-1,0 0 1,-2 0-1,0 0 1,-8-19-1,-10-44 501,17 51 3,2 0 0,0-63 0,4 94-717,1 2-465,0-1 434,-1 0 1,0 0 0,1 0 0,-1 0 0,1 1-1,-1-1 1,0 0 0,1 0 0,-1 1-1,0-1 1,1 0 0,-1 0 0,0 1 0,0-1-1,1 0 1,-1 1 0,0-1 0,0 1-1,0-1 1,1 0 0,-1 1 0,0-1 0,0 1-1,0-1 1,0 0 0,0 1 0,0-1-1,0 1 1,0-1 0,0 0 0,0 1 0,0-1-1,0 1 1,0-1 0,0 1 0,0-1-1,0 0 1,-1 1 0,1 3-613,0 6-2885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0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93 5369,'0'0'7506,"0"-8"-6503,0-36 1169,0 46-2251,0 665-70,0-667 123,0 0 1,0 0-1,-1 0 1,1 0-1,0 0 0,-1 0 1,1-1-1,0 1 1,0 0-1,-1 0 1,1 0-1,0 0 0,0 0 1,0 0-1,-1 0 1,1 0-1,0-1 0,0 1 1,-1 0-1,1 0 1,0 0-1,0 0 0,0-1 1,0 1-1,-1 0 1,1 0-1,0-1 0,0 1 1,0 0-1,0 0 1,0-1-1,0 1 0,0 0 1,0 0-1,0-1 1,0 1-1,-1 0 1,1 0-1,0-1 0,1 1 1,-1-1-1,-4-135-3628,-2-1 3699,-4-133 3808,10 249-3362,2 0 0,1 0-1,7-30 1,-6 35-133,-4 15-350,0-1 0,1 1 0,0-1 0,-1 1 0,1-1 0,0 1 0,0-1 0,0 1 0,0 0 1,0-1-1,0 1 0,0 0 0,0 0 0,0 0 0,1 0 0,-1 0 0,1 0 0,-1 0 0,0 0 0,1 0 0,-1 1 1,1-1-1,0 1 0,-1-1 0,1 1 0,-1 0 0,1-1 0,0 1 0,-1 0 0,1 0 0,0 0 0,-1 0 0,1 1 1,0-1-1,-1 0 0,3 1 0,1 0 2,-1 0 1,1 1-1,-1-1 1,0 1-1,1-1 1,-1 1 0,0 1-1,0-1 1,0 1-1,-1-1 1,1 1-1,3 4 1,47 52-19,-29-33-5,39 55 0,-10-6-2,77 84 0,-7-37 109,-108-108-140,-14-12 44,0-1 0,-1 0 0,1 1 1,-1-1-1,1 1 0,-1 0 0,0-1 0,1 1 1,-1 0-1,0 0 0,0 0 0,0 0 0,-1 0 1,1 0-1,0 0 0,-1 0 0,1 0 0,-1 0 1,0 4-1,6-3 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0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 3777,'0'0'5398,"-18"-6"366,456 6 950,-437 0-6733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3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96 5753,'0'0'5447,"0"-5"-4074,0 5-1359,1-7 751,-2-1 0,1 1 0,-1-1 0,0 1 0,-4-13 0,5 18-687,-1 0 1,0 0-1,0 0 0,0 0 0,0 1 1,0-1-1,0 0 0,0 1 1,0-1-1,-1 1 0,1-1 1,-1 1-1,1 0 0,-1-1 1,0 1-1,1 0 0,-1 0 1,0 0-1,0 0 0,0 1 1,0-1-1,0 0 0,0 1 1,0 0-1,0-1 0,0 1 1,0 0-1,-3 0 0,-15 0-39,-1 0 0,-25 5 0,38-3-24,0 0 0,1 0 0,-1 1 0,0 0 0,1 0 0,0 1 0,-1 0 0,-9 8 0,14-10-24,0 0 0,1 0 0,-1 0 0,1 1 1,0-1-1,-1 1 0,1 0 0,1 0 0,-1-1 0,0 1 0,0 0 0,1 1 0,0-1 0,-2 5 0,2 1-36,0-1 0,0 1 0,0 0 0,2 10 0,-1 2-5,1-17 6,0-1 0,0 1-1,1 0 1,-1-1 0,1 1 0,-1-1 0,1 0 0,0 0 0,1 1 0,-1-1-1,0-1 1,1 1 0,0 0 0,-1 0 0,6 3 0,6 5-120,1 0-1,17 10 1,26 12 71,92 58 144,-130-77-51,-1 1 0,0 1 0,-1 1 0,0 0 0,16 23 1,-31-36-4,0 0 1,0 1-1,0-1 1,0 1-1,-1 0 1,0 0-1,1 0 1,-2 0-1,1 0 1,-1 1-1,0-1 1,0 0-1,0 1 1,-1-1-1,0 1 1,0-1-1,0 1 1,-1-1-1,1 0 1,-1 1-1,-1-1 1,1 0-1,-1 0 1,0 1-1,0-1 1,0-1-1,-1 1 1,0 0-1,0-1 1,0 1-1,0-1 1,-1 0-1,0 0 1,1 0-1,-2 0 1,1-1-1,-5 4 1,-27 13 8,0-1 0,-1-2 0,0-1 0,-72 18 1,101-31-52,0-2 1,-1 1-1,1-1 1,0 0 0,0 0-1,-1-1 1,-14-2 0,23 0 4,-1 0 1,0-1 0,1 1-1,0-1 1,-1 0 0,1 1-1,0-1 1,0 1-1,1-5 1,-1 4 13,1 0 20,0 0 1,-1 1 0,1-1 0,1 1-1,-1-1 1,0 1 0,0-1 0,1 1-1,0 0 1,-1 0 0,1 0-1,0 0 1,0 0 0,0 0 0,0 0-1,0 1 1,1-1 0,-1 1 0,0-1-1,6-1 1,53-23 99,-56 24-109,8-3 61,-1 1 0,1 1 0,0 0 0,1 1 0,-1 0 0,0 1 0,1 0 0,-1 1 0,0 0 0,1 2 0,-1-1 0,0 2 0,0-1 0,0 2 0,19 7 0,-6-4 41,1 0 1,-1-2-1,1-1 0,0-1 1,0-2-1,0 0 0,33-4 1,-56 2-88,1 0-1,0 0 1,-1 0 0,1-1 0,0 1 0,-1-1 0,0 0 0,1 0 0,-1-1-1,0 1 1,0-1 0,0 0 0,-1 0 0,1 0 0,-1-1 0,6-6 0,2-5 163,0 0 1,16-31-1,-26 44-135,-1 2-21,0 0 0,0 0 0,1-1 0,-1 1 0,0 0 1,0 0-1,1-1 0,-1 1 0,0 0 0,1 0 0,-1 0 0,0-1 1,1 1-1,-1 0 0,0 0 0,1 0 0,-1 0 0,1 0 0,-1 0 0,0 0 1,1 0-1,-1 0 0,0 0 0,1 0 0,-1 0 0,1 0 0,-1 0 1,0 0-1,1 0 0,-1 1 0,0-1 0,1 0 0,-1 0 0,0 0 1,1 0-1,-1 1 0,0-1 0,1 0 0,-1 0 0,0 1 0,0-1 0,1 0 1,-1 1-1,0-1 0,0 0 0,0 1 0,1-1 0,-1 0 0,0 1 1,0-1-1,0 0 0,0 1 0,0-1 0,0 1 0,13 22-77,-13-21 93,4 5 4,0 0 0,1 0-1,-1-1 1,7 6 0,-8-8-187,0-1 1,0 0-1,-1 1 1,1 0-1,0 0 1,-1 0-1,0 0 1,0 0 0,0 0-1,-1 0 1,0 0-1,1 1 1,-1-1-1,-1 1 1,2 6-1,-2-4-2110,0-1-1668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31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13755,'0'0'7706,"0"-19"-7778,0 22-537,0 4 33,6 2-832,8-6-984,-1 0-5762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3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5033,'0'0'9178,"0"0"-9242,1 0 63,-1 1 0,1-1-1,-1 1 1,0-1 0,1 1-1,-1-1 1,1 1 0,-1-1 0,0 1-1,1-1 1,-1 1 0,0-1 0,0 1-1,1-1 1,-1 1 0,0 0-1,0-1 1,0 1 0,0 0 0,0 0-1,18 252 384,-10-182-333,-7-57-54,2 0 1,-1 0-1,2 0 0,0 0 0,11 25 1,10 0-2608,-18-33 331,0-5-1420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29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8530,'0'0'5532,"5"13"-5091,3 8-302,-2 1 0,0 0 0,5 41 0,-10-52-92,2 28 364,2-1 1,1 0-1,19 63 1,-23-95-374,1 0 0,0 0 0,0 0 0,0 0 1,1 0-1,0-1 0,8 8 0,-11-11-2,0 0 0,1-1-1,0 1 1,-1-1 0,1 0-1,0 1 1,0-1 0,0 0 0,0 0-1,0 0 1,0 0 0,0-1-1,0 1 1,0-1 0,0 1 0,0-1-1,1 0 1,-1 1 0,0-1-1,0 0 1,0 0 0,1-1 0,-1 1-1,0 0 1,0-1 0,0 0-1,3 0 1,-4 0-23,-1 0-1,1 1 1,0-1 0,-1 0-1,1 0 1,-1 0-1,1 1 1,-1-1-1,1 0 1,-1 0 0,0 0-1,1 0 1,-1 0-1,0 0 1,0 0-1,0 0 1,1 0 0,-1 0-1,-1-2 1,1-27-346,-1 15-951,1 10 500,0-1 1,0 0-1,-1 1 1,0-1 0,0 1-1,-3-8 1,-7-13-5768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3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7586,'0'0'5223,"0"-11"-4863,0-36 17,0 44-321,1 1 0,-1-1 0,0 0 1,1 0-1,-1 1 0,1-1 1,0 0-1,0 1 0,0-1 0,0 1 1,1-1-1,-1 1 0,1 0 1,-1-1-1,1 1 0,0 0 0,3-3 1,1 0 122,0 0 0,1 1 1,-1 0-1,11-4 0,-7 2-59,3 0-14,1 0 0,0 1 0,0 0 0,1 1 0,-1 0 0,1 1 0,0 1 1,0 1-1,30 0 0,-44 1-108,0 0 0,1 0 1,-1 0-1,0 0 1,1 0-1,-1 1 0,0-1 1,1 0-1,-1 1 1,0-1-1,0 1 1,0-1-1,1 1 0,-1 0 1,0-1-1,0 1 1,0 0-1,0 0 0,0 0 1,0 0-1,0 0 1,0 0-1,0 0 0,-1 0 1,1 0-1,0 0 1,-1 1-1,1-1 1,-1 0-1,1 0 0,0 3 1,0 3-14,0 1 0,-1-1 0,0 0-1,-1 15 1,0 0 4,1-13 18,-1-1 0,0 1 1,-1-1-1,0 1 0,0-1 0,0 0 0,-1 0 0,-7 13 1,7-15 4,0-1 1,0 1 0,-1-1 0,1 0 0,-1 0-1,0-1 1,-1 1 0,1-1 0,-1 0-1,0 0 1,0-1 0,-10 6 0,14-8 390,70-3-903,-31 0 352,42 4 1,-73-1 138,1 1 1,-1-1-1,0 2 1,-1-1 0,1 1-1,0 0 1,-1 1-1,0-1 1,1 1-1,-2 0 1,1 1-1,0 0 1,-1 0-1,0 0 1,0 0-1,0 1 1,-1-1 0,0 1-1,0 1 1,0-1-1,-1 0 1,0 1-1,0 0 1,0 0-1,-1 0 1,0 0-1,-1 0 1,2 12-1,-3-15 10,0 0 0,0 0 0,0 1 0,0-1 0,-1 0 0,1 0 0,-1 0 0,0 0-1,0 0 1,-1 0 0,1 0 0,-1-1 0,0 1 0,0 0 0,0-1 0,0 1 0,-1-1-1,1 0 1,-1 0 0,0 0 0,0 0 0,0 0 0,0-1 0,-1 1 0,1-1 0,-7 3-1,-4 4 104,0-2-1,-1 0 0,0 0 0,0-1 0,0-1 1,-33 6-1,14-6 616,0-2 1,-41 0-1,73-4-666,2 1-167,0-1 0,0 1 0,0-1 0,0 1 0,0-1 0,0 1 0,0 0 0,0-1 0,0 1-1,0-1 1,0 1 0,0-1 0,0 1 0,0-1 0,0 1 0,1 0 0,-1-1 0,0 1 0,0-1-1,0 1 1,1 0 0,-1-1 0,0 1 0,0 0 0,1-1 0,-1 1 0,0 0 0,1-1 0,-1 1-1,0 0 1,1-1 0,-1 1 0,1 0 0,-1 0 0,1 0 0,-1 0 0,0-1 0,1 1 0,-1 0-1,1 0 1,4-1-1077,8-5-4291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3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10 928,'0'0'10840,"-12"-9"-8174,32 10-2224,0 1 0,0 1 0,38 11 1,-2 0 291,142 12 246,15 4-125,-208-29-872,0 0 0,-1 1-1,1 0 1,0 0 0,-1 0 0,0 0 0,1 1-1,5 4 1,-8-5 10,0-1 1,-1 1-1,1 0 0,0 0 0,-1-1 0,1 1 0,-1 0 0,0 0 0,1 0 1,-1 0-1,0 1 0,-1-1 0,1 0 0,0 0 0,0 1 0,-1-1 0,0 0 0,1 4 1,-1-4 11,0 1 0,0-1 0,0 1 1,0-1-1,0 1 0,-1-1 0,1 1 1,-1-1-1,0 0 0,0 1 0,0-1 1,0 0-1,-2 3 0,1-2 0,-1 0 0,0-1 0,0 0 0,0 1 0,0-1 0,-1 0 0,-5 2 0,-26 12-35,-1-1 0,-72 17 0,20-6 83,66-19-31,5-2-16,1 1 0,-1 0-1,1 1 1,0 0 0,1 2 0,-28 19-1,22-15 50,17-12-76,1 1-1,-1 0 1,1 1-1,-1-1 1,1 1-1,0-1 0,-4 5 1,6-1-333,14-5-8086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3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75 108 11042,'0'0'3815,"1"5"-4150,0 9 351,-1 1 1,0-1 0,0 0-1,-2 0 1,0 0 0,0 0-1,-7 20 1,-5 30 35,-18 125-68,31-152-88,0-37 113,1 0 0,0 0 0,-1 0 0,1 0 0,0 0 0,-1 0 0,1 0 0,0 0-1,0-1 1,-1 1 0,1 0 0,0 0 0,-1 0 0,1 0 0,0-1 0,0 1 0,0 0 0,-1 0 0,1-1 0,0 1 0,0 0-1,0 0 1,-1-1 0,1 1 0,0 0 0,0-1 0,0 1 0,0 0 0,0 0 0,0-1 0,0 1 0,0 0 0,0-1 0,0 1-1,0 0 1,0-1 0,0 1 0,0-1 0,-7-403 94,7 395 15,0 0 1,1 1 0,0-1-1,0 0 1,1 0-1,0 1 1,0-1-1,1 1 1,5-12-1,-4 14 266,-4 5-359,1 0 0,-1 0 0,1 0 0,-1 0 0,1 0 0,0 0 0,-1 0 0,1 0 0,0 0 0,0 1 0,0-1 0,-1 0 0,1 0 0,0 1 0,0-1 0,0 0 0,0 1 0,0-1 0,1 1 0,-1-1 0,0 1 0,0 0 0,0 0 0,0-1 0,0 1 0,1 0 0,-1 0 0,0 0 0,0 0 0,0 0 0,0 0 0,1 0 0,-1 1 0,0-1 0,0 0 0,0 1 0,0-1 0,2 1 0,1 1-40,0 1-1,0-1 0,-1 1 1,1 0-1,0 0 1,-1 0-1,0 0 0,0 0 1,0 1-1,0 0 0,0-1 1,-1 1-1,1 0 0,2 8 1,8 9 0,16 15 34,1-1 0,2-1-1,1-1 1,52 38 0,54 53 62,-60-53 484,-79-71-612,0 0 0,0 0 0,0 0 0,1 1 0,-1-1 0,0 0 0,0 0 0,0 0 0,0 0 0,0 0 0,1 0 0,-1 0 0,0 1 0,0-1 0,0 0 0,0 0 0,0 0 0,0 0 0,0 1 0,0-1 0,0 0 0,0 0 0,0 0 0,0 0 0,0 1-1,1-1 1,-1 0 0,0 0 0,-1 0 0,1 0 0,0 1 0,0-1 0,0 0 0,0 0 0,0 0 0,0 1 0,0-1 0,0 0 0,0 0 0,0 0 0,0 0 0,0 0 0,0 1 0,-1-1 0,1 0 0,0 0 0,0 0 0,0 0 0,0 0 0,0 0 0,-1 0 0,1 1 0,0-1 0,0 0 0,0 0 0,0 0 0,0 0 0,-1 0 0,1 0 0,0 0 0,0 0-1,0 0 1,-1 0 0,-9 1-3872,-4-1-3120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38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7866,'0'0'5121,"19"2"-4905,53 7 1940,0-2 1,139-7-1,-211 10-5128,0-2-845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40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47 218 7482,'0'0'7915,"31"-2"-7310,93-10-248,-115 11-228,-1-1 0,1 1 0,-1-1 0,1-1-1,15-6 1,-20 6 28,0 1-1,0-1 1,-1 0-1,1 0 1,-1 0-1,5-6 1,-1 2-30,-4 4-57,-1-1 0,1 0 0,-1-1 0,1 1 0,-1 0 0,-1-1 0,1 1 0,-1-1 0,1 1 0,-1-1 0,-1 0 0,1 1 0,-1-1 0,0 0 0,0 0 0,-1-8 0,1 3-37,0 8-35,0 0 1,0 1 0,0-1 0,-1 0 0,1 1 0,-1-1 0,1 0 0,-1 1 0,0-1 0,1 1 0,-1-1 0,0 1 0,0-1-1,0 1 1,0 0 0,0-1 0,0 1 0,-1 0 0,-1-2 0,0 1-5,-1-1 1,0 1-1,0 0 1,0 0-1,0 0 1,0 1-1,-6-2 0,-3 0-3,-1 0-1,0 2 1,-24-2-1,26 3 10,0 1 0,0 0 0,0 0 0,0 1 0,-22 7 0,29-8 2,1 1 1,-1 0 0,1 1 0,-1-1-1,1 1 1,0 0 0,0 0-1,0 0 1,0 0 0,1 1 0,0-1-1,-1 1 1,1 0 0,0 0-1,1 0 1,-5 9 0,0 3-9,1 1-1,1 1 1,0-1 0,2 1 0,0 0 0,0 0-1,2 0 1,1 28 0,0-41 0,0 1 0,1-1 1,-1 1-1,1-1 0,0 0 0,1 1 1,0-1-1,0 0 0,0 0 0,0 0 1,1 0-1,-1-1 0,1 1 0,6 6 1,-3-4 15,0-1 0,1 0 0,0-1 0,0 0 0,0 0-1,0 0 1,1-1 0,11 5 0,3-1 27,0-1 0,0-1-1,0-1 1,1-1 0,-1-1-1,29 1 1,140-4-65,-185 0-383,0-1-1,0 0 1,0-1 0,0 1 0,0-1 0,0 0-1,0-1 1,0 1 0,-1-1 0,1-1 0,-1 1-1,0-1 1,0 1 0,0-1 0,-1-1 0,7-6-1,-10 10 167,20-20-5925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4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6585,'0'0'7645,"0"0"-7634,0 0 1,1 0 0,-1 0-1,0 0 1,1-1 0,-1 1-1,0 0 1,1 0 0,-1 0-1,0 0 1,1 0 0,-1 0-1,0 0 1,1 0 0,-1 0-1,0 0 1,1 0 0,-1 0-1,0 0 1,1 1 0,-1-1-1,0 0 1,1 0 0,-1 0-1,0 0 1,1 0 0,-1 1-1,0-1 1,0 0 0,1 0-1,-1 1 1,0-1 0,0 0-1,1 0 1,-1 1 0,0-1-1,0 0 1,0 1 0,0-1-1,1 0 1,-1 1 0,0 0-1,4 6 6,-1 2 0,0-1 0,0 0 0,0 1 0,-1-1 1,1 16-1,-1-13-4,-1-1 0,2 1 0,-1-1 0,2 0 1,4 12-1,24 34 78,-24-112 2349,-8 29-2406,0-1 1,2 1-1,1 0 0,11-45 0,-11 63-33,0 1 0,0-1-1,0 1 1,1 0 0,1 0-1,-1 1 1,1-1 0,1 1-1,-1 0 1,1 0 0,0 1-1,1 0 1,0 0 0,-1 0-1,2 1 1,-1 0 0,1 0-1,10-4 1,-15 7 14,1 1 1,0-1-1,0 0 0,0 1 0,0 0 1,0 0-1,0 0 0,0 1 0,0-1 1,0 1-1,0 0 0,0 0 0,0 0 1,0 1-1,0-1 0,0 1 0,0 0 1,0 0-1,0 1 0,0-1 1,0 1-1,-1 0 0,1 0 0,-1 0 1,1 0-1,-1 1 0,0-1 0,0 1 1,0 0-1,0 0 0,0 0 0,-1 0 1,5 7-1,6 15 50,-1 1 1,0 0-1,12 48 0,-16-48-25,0-1-1,2 0 1,1 0-1,19 33 1,-23-47-391,4 5 554,0 1 0,22 23 0,-28-36-540,0 0 0,0 1 1,0-2-1,11 8 1,-13-10-274,1 1 1,-1-1-1,1 1 1,0-1 0,-1 0-1,1 0 1,0-1-1,0 1 1,4-1 0,-1 0-4678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4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10298,'0'0'5411,"1"-15"-5287,-1 12-125,5-38-42,0 29 8,-4 13 33,-1-1 1,1 0-1,-1 1 1,1-1-1,-1 1 1,1-1-1,-1 1 1,1 0-1,-1-1 1,0 1-1,1-1 1,-1 1-1,0 0 1,1-1-1,-1 1 1,0 0-1,0-1 1,0 1-1,0 0 1,1 0-1,-1 0 1,21 107 21,-2-9-14,-18-95 3,13 49 59,32 81-1,-17-65-93,-11-22-18,41 72 0,-56-113-141,16 28 79,-13-12-3644,-6-16-184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4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2537,'0'0'13729,"8"-4"-13629,6 0-71,0 0 0,1 1 1,-1 0-1,1 1 0,0 1 0,25 0 0,46 2-68,-14 1-30,0-3 1,123-18-1,-168 15-93,-26 4-11,-3 1-128,-2 1 312,1 1 0,-1-1 0,1 1 0,-1 0 0,1 0 0,0 0 0,0 0 0,0 0 0,1 1 0,-1-1 0,1 1 0,0 0 0,0 0 0,0 0 0,0 0 0,1 0 0,0 0 0,-1 0 0,1 7 0,-3 8-1,2 0 0,0 38 0,2-54-7,1 1-1,-1-1 0,1 1 0,-1-1 0,1 1 1,0-1-1,0 0 0,1 1 0,-1-1 1,1 0-1,0 0 0,-1 0 0,1 0 0,1 0 1,-1 0-1,0-1 0,1 1 0,-1-1 1,1 0-1,0 1 0,0-1 0,0 0 0,0-1 1,0 1-1,0 0 0,0-1 0,0 0 0,1 0 1,-1 0-1,6 1 0,11 2 117,0-1 0,0-1 0,0 0 0,22-2 0,-32 0 0,14 0 115,-1 1 93,1-2 0,34-4-1,-53 4-225,1 0-1,0-1 0,0 1 1,0-1-1,-1 0 0,1-1 1,-1 1-1,0-1 0,1 0 1,-1-1-1,-1 1 0,1-1 1,0 0-1,7-8 0,-10 7-24,0 1 0,0-1-1,-1 0 1,1 0-1,-1 1 1,0-1 0,0 0-1,-1 0 1,0 0-1,0 0 1,0 0-1,0 0 1,-1 0 0,0-5-1,0 2-66,0 3 6,-1 0 0,1 1 0,-1-1-1,0 0 1,0 1 0,0-1 0,-1 1 0,1-1-1,-1 1 1,0 0 0,0 0 0,-1 1-1,1-1 1,-1 1 0,-7-6 0,-3-2-18,-2 1 0,1 0 0,-18-8-1,21 14-80,0-1 0,-1 1 0,1 1 0,-1 0 0,1 1 0,-1 0 0,0 1-1,0 0 1,0 1 0,0 1 0,-13 1 0,25-1-119,-1-1 0,1 0 0,-1 1 1,1-1-1,0 1 0,-1-1 0,1 1 0,0 0 0,-1 0 1,1-1-1,0 1 0,0 0 0,0 0 0,0 0 0,0 0 1,0 0-1,0 0 0,0 1 0,0-1 0,0 0 0,1 0 1,-1 1-1,0-1 0,1 0 0,-1 1 0,1-1 0,0 1 1,-1-1-1,1 1 0,0-1 0,0 1 0,0 1 0,0 10-6517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4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10562,'0'0'3596,"20"24"-3460,61 77-38,-53-59 39,-28-41-126,0 0 0,0-1 1,0 1-1,1-1 1,-1 1-1,0-1 0,0 1 1,1-1-1,-1 0 0,0 1 1,0-1-1,1 1 0,-1-1 1,1 1-1,-1-1 0,0 0 1,1 1-1,-1-1 0,1 0 1,-1 0-1,1 1 0,-1-1 1,1 0-1,-1 0 0,1 0 1,-1 1-1,1-1 0,0 0 1,-1-20 285,-7-175 607,7 192-873,1 1 0,-1-1-1,0 1 1,1-1 0,-1 1-1,1-1 1,0 1 0,0 0-1,0-1 1,0 1-1,1 0 1,-1 0 0,0-1-1,1 1 1,0 0 0,-1 1-1,1-1 1,0 0 0,0 0-1,0 1 1,0-1 0,0 1-1,0 0 1,1-1-1,-1 1 1,0 0 0,1 0-1,-1 1 1,1-1 0,4-1-1,9 0-1,0-1 0,-1 2-1,32 0 1,-31 2 68,-13-1-50,1 0 1,-1 1-1,0-1 1,1 1-1,-1 0 0,0 0 1,0 0-1,1 1 1,-1-1-1,0 1 0,0 0 1,0 0-1,3 3 1,1 1 120,0 0 0,-1 0 0,0 1 0,9 14 0,-2 0 87,0 1 0,17 44 0,-18-31-168,12 31-75,-21-61-25,-1 1-1,2-1 1,-1 1 0,0-1 0,1 0-1,0-1 1,0 1 0,8 6 0,-6-9-343,-1 0 1,1 0 0,-1-1 0,1 0 0,-1 0 0,1 0 0,0-1 0,-1 0 0,1 0 0,11-2-1,1 1-1353,4 1-2679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4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68 146 5329,'0'0'11552,"-2"-21"-10852,-8-63-565,2 64-143,8 20 8,0 0-1,0 0 1,-1-1-1,1 1 1,0 0-1,0 0 0,-1 0 1,1 0-1,0 0 1,0 0-1,-1 0 0,1-1 1,0 1-1,0 0 1,-1 0-1,1 0 0,0 0 1,-1 0-1,1 0 1,0 0-1,0 0 1,-1 0-1,1 1 0,0-1 1,-1 0-1,1 0 1,0 0-1,0 0 0,-1 0 1,1 0-1,0 1 1,-1-1-1,-9 13-58,5-5 61,1 1 0,1-1 0,0 1 0,0 0 0,0 0 0,1 0 0,-2 17 0,2 69 11,3-58-34,-1-31 17,0 0 0,0 0 0,1 0 0,0 0 0,0 0 0,0 0 0,1 0 0,4 11-1,-4-13 9,1 0 0,0 0-1,-1-1 1,1 1 0,0-1-1,1 0 1,-1 0 0,1 0-1,-1 0 1,1 0 0,0-1-1,7 4 1,2-1 95,-1 1-1,1-2 1,0 0-1,1 0 1,-1-1-1,24 1 1,82-2 91,-68-3-135,-46 2-49,0-2 0,-1 1 0,1-1-1,0 1 1,-1-1 0,1 0 0,-1-1 0,0 1 0,1-1 0,-1 0-1,0 0 1,0 0 0,0-1 0,0 1 0,0-1 0,-1 0 0,1 0 0,-1 0-1,0-1 1,0 1 0,5-8 0,-3 2 8,0-1-1,-1 1 1,0-1 0,0 1-1,-1-1 1,-1-1 0,1 1-1,0-19 1,-1-63-70,-3 91 48,0-1-1,1 0 1,-1 1-1,0-1 1,0 1 0,0-1-1,0 1 1,0-1-1,0 1 1,0 0 0,0-1-1,0 1 1,-1 0 0,1 0-1,-1 0 1,1 0-1,0 0 1,-1 0 0,0 0-1,1 1 1,-1-1-1,0 0 1,1 1 0,-1-1-1,0 1 1,1 0-1,-1 0 1,0 0 0,0-1-1,0 2 1,1-1-1,-1 0 1,0 0 0,0 0-1,1 1 1,-1-1 0,0 1-1,1 0 1,-1-1-1,-2 2 1,2 1 9,0-1 1,0 1 0,1 0-1,-1 0 1,0-1-1,1 1 1,0 0-1,-1 0 1,1 1-1,1-1 1,-1 0-1,0 0 1,0 6-1,0 50 30,1-39-27,0-13-2,0-1 0,0 1 0,1 0 0,0 0-1,0 0 1,0-1 0,1 1 0,0 0 0,0-1 0,1 0 0,0 1 0,0-1 0,0 0 0,1 0-1,0-1 1,0 1 0,0-1 0,1 0 0,-1 0 0,1 0 0,1-1 0,-1 0 0,1 0 0,-1 0-1,1 0 1,0-1 0,1 0 0,-1-1 0,0 1 0,1-1 0,0 0 0,8 1 0,1 0 5,-1-2 0,1 1 0,0-2 1,0 0-1,0-1 0,29-5 1,-37 4 7,0 0 0,0-1 0,-1 0 1,1-1-1,-1 1 0,1-2 0,-1 1 1,-1-1-1,1 0 0,0 0 1,-1 0-1,0-1 0,-1 0 0,10-12 1,-8 7 13,-1 1 0,0-1 0,0-1 0,-1 1 0,-1-1 0,4-14 0,13-76 102,-16 70-64,15-51 0,-19 81-74,0 0 0,0 0 0,0 0 0,0 0 0,1 0 1,-1 1-1,1-1 0,-1 0 0,1 1 0,0-1 0,-1 1 0,4-2 0,-4 2 4,-1 1-1,1 0 0,0-1 0,-1 1 1,1 0-1,-1 0 0,1-1 0,0 1 1,-1 0-1,1 0 0,0 0 0,0 0 0,-1 0 1,1 0-1,0 0 0,-1 0 0,1 0 1,0 0-1,-1 0 0,1 0 0,0 0 1,-1 1-1,1-1 0,0 0 0,-1 0 0,1 1 1,-1-1-1,1 1 0,0-1 0,-1 0 1,1 1-1,-1-1 0,1 1 0,-1-1 1,1 1-1,-1-1 0,0 1 0,1 0 0,-1-1 1,0 1-1,1-1 0,-1 1 0,0 0 1,0-1-1,1 2 0,10 34 19,3-2 0,0 0-1,3-1 1,26 42 0,-35-62 169,2-1 0,0 1 0,0-2 0,1 1 0,1-1 0,-1-1 0,2 0 0,0-1 0,0 0 0,0-1 0,1-1 0,27 11 0,-32-14 359,-2-1-4059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30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8730,'0'0'8659,"20"-1"-8306,63-1 8,-75 3-310,0-1 0,0 1 0,-1 1 0,1 0 0,-1 0 0,1 0 0,-1 1 0,0 0 0,9 5 0,14 5 196,-18-9-168,-8-4-48,0 1 0,0 0 1,0 1-1,0-1 0,0 1 0,0-1 0,-1 1 0,1 1 0,0-1 0,-1 0 0,0 1 1,1 0-1,4 5 0,-7-4-16,0 0 0,-1 0 0,1 1 0,-1-1 0,0 0 0,0 1 0,0-1 0,-1 4 0,0 8 30,2 15 1,-2 1 1,-1-1-1,-2 1 1,0-1-1,-11 33 1,-2-15-29,17-46-13,-1 0-1,0 0 1,1 0-1,-1 0 1,1-1-1,0 1 0,0 0 1,1 5-1,-1 2 484,6 1-5242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4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7722,'0'0'4247,"3"19"-3656,-2-13-559,10 56 927,28 85 1,32 61-256,-68-205 645,-2-10-531,2-22-295,-2-38-599,-7-188-64,6 254 53,4 4 74,0-1 0,0 1 0,-1 0 0,1 0 0,-1 0-1,1 1 1,-1-1 0,0 1 0,0-1 0,4 8 0,21 46-176,-12-21 137,58 123-45,-73-158 95,1 1 0,-1-1 0,0 1 0,1-1 0,-1 0 0,1 0 1,0 0-1,-1 0 0,1 0 0,0 0 0,-1 0 0,1-1 0,0 1 0,0-1 1,0 1-1,0-1 0,0 0 0,0 0 0,-1 1 0,1-1 0,0-1 0,0 1 1,3 0-1,-3-1 6,1 1 0,-1 0 0,0 0 0,0-1 0,0 1 0,1-1 0,-1 0 0,0 0 0,0 0 0,0 0 0,0 0 0,0 0 0,0 0 0,0-1 0,-1 1 0,1-1 1,0 1-1,-1-1 0,3-2 0,0-7 9,-1-1 0,0 1 0,-1-1 1,0 1-1,-1-1 0,0 0 0,0 0 1,-3-21-1,2-33 78,1 56-51,0-1-37,0-1-1,1 0 0,0 1 1,0 0-1,8-20 0,-9 28 14,0 1-1,1 0 1,-1-1-1,1 1 1,-1 0-1,1 0 1,0 0-1,0 1 1,-1-1 0,1 0-1,1 0 1,-1 1-1,0 0 1,0-1-1,0 1 1,1 0-1,-1 0 1,1 0-1,-1 0 1,1 1-1,-1-1 1,1 1-1,-1-1 1,1 1-1,0 0 1,-1 0 0,1 0-1,-1 0 1,1 1-1,-1-1 1,5 2-1,-5-2 11,1 1 0,-1 0 0,1 0 0,-1 1 0,0-1 0,0 0 0,1 1 0,-1-1 0,0 1 0,0 0 0,0 0 1,-1 0-1,1 0 0,0 0 0,2 4 0,21 40 85,-17-29-72,83 136 45,-80-129-672,-10-21-54,0 0-1,0 0 0,1 0 0,-1 0 1,1 0-1,0 0 0,-1-1 1,5 5-1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4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95 8042,'0'0'9211,"-3"-15"-8679,-6-47-74,9 62-449,0-1 0,0 0 0,0 0 0,0 0 0,-1 1 0,1-1 0,0 0 0,-1 0 0,1 1 0,0-1 0,-1 0 0,1 1 0,-1-1 0,1 0 0,-1 1 0,1-1 0,-1 1 0,0-1 0,1 1 0,-1-1 0,0 1 0,1-1 0,-1 1 0,0 0 0,0-1 0,1 1 0,-1 0 0,0-1 0,0 1 0,1 0 0,-1 0 0,0 0 0,0 0 0,-1 0 0,-18 4 5,17-2-8,0 1 0,1 0 0,-1-1 0,1 1 0,-1 0 0,1 0 1,0 0-1,0 1 0,0-1 0,1 0 0,-4 8 0,-1 3 4,-6 11-26,1 1 1,2 0-1,0 0 1,2 1-1,1-1 1,1 2-1,1-1 1,2 0-1,1 37 1,1-62 2,0 0 0,0 0 0,1-1 0,-1 1 0,1 0 0,-1 0 1,1-1-1,0 1 0,0 0 0,0-1 0,0 1 0,0-1 0,0 1 0,0-1 0,0 0 0,0 1 0,1-1 0,-1 0 0,0 0 1,1 0-1,-1 0 0,1 0 0,0 0 0,-1 0 0,1 0 0,0-1 0,-1 1 0,1-1 0,0 1 0,0-1 0,2 1 1,8 1-33,1-1 0,-1 0 0,20-1 0,-20 0 82,5 0-17,-1-1 1,1 0-1,-1-2 0,1 0 1,21-7-1,-30 8-20,0-1-1,-1-1 0,1 1 1,-1-1-1,1-1 1,-1 1-1,0-1 0,-1-1 1,1 1-1,-1-1 1,0 0-1,6-9 1,-7 7-63,0-1 0,-1 1 0,0-1 0,-1 0 0,0 0 0,-1-1 0,0 1 1,0-1-1,-1 1 0,0-1 0,0 1 0,-1-1 0,-1 1 0,1-1 1,-2 0-1,1 1 0,-1 0 0,-1-1 0,0 1 0,0 0 0,-6-11 1,-30-45 392,40 71-532,-1 0 202,1 1 0,-1-1 0,1 0-1,1 1 1,-1-1 0,1 0 0,4 8-1,76 102 286,-40-60-254,-40-54-110,0-1-1,0 1 0,-1 0 1,1-1-1,0 1 0,0-1 1,0 0-1,1 0 0,-1 0 0,0 0 1,0 0-1,1 0 0,-1 0 1,4 0-1,-3 0-447,0-1 0,0 0 0,-1 1 0,1-1 0,0 0 0,0 0-1,0-1 1,0 1 0,-1-1 0,1 1 0,4-2 0,2-9-5182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4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8282,'0'0'5977,"8"10"-5774,120 155 621,3 6-340,-126-166-449,0 1 0,1-1 0,-1 0 1,1 0-1,0-1 0,0 0 0,1 0 0,-1 0 0,1-1 0,0 0 0,9 3 1,31 3-1426,4-7-3627,-31-2-2504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49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82 7802,'0'0'8663,"0"-15"-7988,-2-44-514,3 59-162,-1 0 0,0-1 1,0 1-1,0 0 0,0 0 0,0 0 1,0-1-1,0 1 0,0 0 0,0 0 0,0 0 1,0-1-1,0 1 0,0 0 0,0 0 1,0 0-1,0-1 0,0 1 0,0 0 0,0 0 1,0 0-1,0-1 0,-1 1 0,1 0 0,0 0 1,0 0-1,0 0 0,0-1 0,0 1 1,0 0-1,-1 0 0,1 0 0,0 0 0,0 0 1,0 0-1,0-1 0,-1 1 0,1 0 0,0 0 1,0 0-1,0 0 0,-1 0 0,1 0 1,0 0-1,0 0 0,0 0 0,-1 0 0,1 0 1,-8 10-35,-5 17 44,-32 100 142,15-38-90,22-64-54,1-1-1,2 2 0,0-1 1,2 0-1,0 1 1,2 32-1,1-57-73,1 0 0,-1 0 0,1 0 0,-1 0 0,1 0 0,0 0-1,-1 0 1,1-1 0,0 1 0,0 0 0,0 0 0,0-1 0,0 1 0,0 0-1,0-1 1,0 1 0,0-1 0,0 1 0,0-1 0,0 1 0,0-1-1,0 0 1,0 0 0,0 1 0,0-1 0,1 0 0,-1 0 0,0 0-1,0 0 1,0 0 0,2-1 0,38-1-2283,-13-7-828,-1-6-1583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4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81 135 9338,'0'0'6187,"-4"-1"-6158,3 1-30,0-1 0,0 1 1,0 0-1,1 0 0,-1 0 0,0 0 1,0 1-1,0-1 0,1 0 0,-1 0 0,0 0 1,0 1-1,0-1 0,1 0 0,-1 1 1,0-1-1,0 0 0,1 1 0,-1-1 1,0 1-1,1-1 0,-1 1 0,1 0 0,-1-1 1,1 1-1,-1 0 0,1-1 0,-1 1 1,1 0-1,-1-1 0,1 1 0,0 0 0,0 0 1,-1 0-1,1-1 0,0 1 0,0 0 1,0 0-1,0 0 0,0-1 0,0 2 0,-1 51 50,2-27 15,-1-21-62,1 0 0,-1 0 0,1 0 1,-1 0-1,1 0 0,1 0 0,-1 0 0,1 0 0,0 0 0,0-1 0,0 1 1,1-1-1,-1 0 0,1 1 0,0-1 0,0 0 0,1-1 0,-1 1 0,1 0 1,4 2-1,-1-2 128,-1 0 0,1 0 0,0-1 0,0 1 0,0-2 1,0 1-1,1-1 0,-1 0 0,1-1 0,-1 0 0,1 0 0,12 0 0,-4-1 275,-8 1-184,0-1 0,0 0 0,0-1 0,10-2 0,-16 3-164,0-1 1,0 1 0,0-1 0,0 0 0,-1 0-1,1 0 1,0 0 0,0 0 0,-1 0-1,1 0 1,-1-1 0,1 1 0,-1 0 0,1-1-1,-1 1 1,0-1 0,0 0 0,1 1 0,-1-1-1,0 0 1,0-2 0,3-8 6,0 1 0,-1-1 0,-1 0 0,0 0-1,0 0 1,-1 0 0,-1 0 0,0 0 0,-1 0 0,0 0 0,-1 0 0,0 0 0,-5-16-1,4 19-68,-1 0 0,1 0-1,-2 0 1,1 1 0,-1 0-1,0-1 1,-1 2-1,0-1 1,0 1 0,-1 0-1,0 0 1,0 0-1,0 1 1,-1 0 0,0 1-1,0 0 1,-10-5-1,12 8-91,1 0-1,-1 0 0,0 1 0,0 0 0,0 0 0,0 0 0,1 1 0,-1-1 0,0 2 0,0-1 0,0 0 0,0 1 0,-10 3 0,7-1-663,0 0 0,0 0 0,1 1 0,-1 0 1,1 0-1,0 1 0,-11 9 0,-4 10-6264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4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38 129 10122,'0'0'4194,"12"26"-3840,2 2-213,41 102 477,-37-96-379,-17-32-65,0 0-1,0 0 0,0 0 1,0 0-1,1 0 1,-1-1-1,0 1 0,1 0 1,0-1-1,-1 1 1,1-1-1,3 3 1,-5-33 112,0 19-315,-1 1-1,0-1 0,-1 1 0,0-1 1,0 1-1,-1 0 0,0-1 1,-1 1-1,0 1 0,-1-1 1,1 1-1,-9-11 0,-5-3-30,0 0 1,-42-37-1,46 33 98,13 25-18,1 0-1,0 0 1,-1 0 0,1 0 0,0-1 0,-1 1 0,1 0 0,0 0 0,0 0-1,0 0 1,0 0 0,0-1 0,0 1 0,0 0 0,1 0 0,-1 0 0,0 0-1,1 0 1,-1-1 0,1 1 0,-1 0 0,1 0 0,-1 0 0,1 0 0,1-1 0,5-3 106,1 0 0,0 1 1,0 0-1,1 1 1,-1-1-1,1 2 1,0-1-1,14-1 1,80-7 920,-52 7-563,29-2 193,-79 6-710,0 1 0,0-1 0,0 0 0,1 1 1,-1-1-1,0 1 0,0-1 0,0 1 1,0-1-1,0 1 0,0 0 0,0-1 0,-1 1 1,1 0-1,0 0 0,0 0 0,0 0 0,-1-1 1,1 1-1,0 1 0,9 9-1187,-6-8 297,0 0 0,1-1-1,-1 1 1,1-1 0,0-1 0,5 3-1,4-1-8800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5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87 7794,'0'0'5797,"-5"0"-3860,2 0-229,5 0-1138,297-21 65,-90 3 121,129 4 915,-329 14-1468,1-1-1,-1 0 1,0 0-1,0-1 1,0 0-1,0-1 1,0 0-1,0 0 1,0-1-1,9-5 1,-12 5-531,-21 5-4303,-15 2 1860,2 5-1489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6:5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3 10042,'0'0'7614,"1"-2"-7568,-12 3 41,-21 10-58,1 1-1,0 1 1,1 2-1,0 1 1,1 2-1,1 1 1,-45 38-1,72-56-37,0 0 0,0 0 0,-1 1 0,1-1 0,0 0 0,0 1 0,1-1 0,-1 1 0,0-1 0,0 1 0,1-1 0,-1 1 0,1 0 0,-1-1 0,1 1 0,0 0 0,-1-1 0,1 1 0,0 0 0,0-1 0,0 1 0,1 2 0,39 14 200,12 10-95,-38-20-12,0-1 1,1 1-1,-1-2 1,1 0-1,23 5 1,4-5 765,0-2-1,83-2 1,-76-2-205,-48 0-528,-35 0-123,-58 0-308,91 0-290,10 0-3198,9 0-1056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7:05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11963,'0'0'5430,"0"-5"-4791,0-23 608,7 31-1263,-2 7 51,0 1 1,0 0 0,-1 1 0,0-1-1,2 18 1,-1-9-13,42 139 292,-40-133-317,1 3-11,0 1-1,-2 0 1,-2 0 0,2 43 0,-6-70-118,0 1-89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7:0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5281,'0'0'11364,"0"-15"-10217,0-90 1077,0 102-2194,1 0 1,-1 1-1,0-1 0,1 0 0,-1 1 0,1-1 0,0 0 0,0 1 1,0-1-1,0 1 0,0-1 0,0 1 0,1 0 0,-1 0 0,1-1 1,0 1-1,0 0 0,0 0 0,0 1 0,4-4 0,-2 2-19,0 1 1,0 0-1,1 0 0,-1 0 0,1 1 0,-1-1 0,1 1 1,-1 0-1,1 0 0,0 1 0,8-1 0,0 1-24,1 0 0,0 1-1,0 0 1,-1 1 0,20 6 0,-27-6 9,-1 0 0,0 0 0,0 1 0,0 0 0,0 0 0,0 0 0,-1 1 0,1-1 0,-1 1 0,0 0 0,0 1 0,-1-1 0,1 1 0,-1-1 0,0 1 0,4 8 0,-3-3 12,0 0-1,-1 1 1,0 0-1,-1-1 0,0 1 1,-1 0-1,0 0 1,0 0-1,-2 15 0,1-21-7,-1-2-4,0 0 0,0 0 1,0-1-1,0 1 0,0 0 1,0 0-1,-1-1 0,1 1 0,-1-1 1,0 1-1,0-1 0,0 0 1,0 0-1,0 0 0,-1 0 1,1 0-1,0 0 0,-1-1 0,1 1 1,-1-1-1,0 0 0,-4 2 1,0 1 42,-1-1 0,1 0 1,-1-1-1,0 0 0,0 0 1,0 0-1,-10 0 0,16-2-48,6 0-197,199 0-158,-200-1 364,0 2 0,0-1 0,1 0 1,-1 1-1,0-1 0,0 1 0,0 0 0,1 0 0,-1 0 0,0 1 0,0-1 0,-1 1 0,1-1 0,0 1 0,0 0 0,-1 0 0,1 1 0,-1-1 0,0 0 0,0 1 0,0-1 0,0 1 0,0 0 0,2 4 0,0 1-2,-2-1 0,1 1-1,-1-1 1,0 1 0,0 0-1,-1 0 1,0 0 0,0 14-1,-2-20 2,1 1 0,0-1 0,-1 1 0,1-1-1,-1 0 1,0 1 0,0-1 0,0 0 0,0 1-1,0-1 1,-1 0 0,1 0 0,-1 0 0,1 0-1,-1 0 1,1-1 0,-1 1 0,0 0 0,0-1 0,0 1-1,-3 0 1,-6 5-6,-1-1 0,-23 9 0,15-7 18,-16 7 68,-1-1 0,0-2-1,0-2 1,-1-2 0,0-1-1,-1-2 1,-46 1 1095,85 5-4317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30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8042,'0'0'8386,"74"177"-8122,-61-143-256,-7-5 144,0-3-16,-6-9-72,7-3 8,-7-5-144,6-4-16,0-5-376,7 0-785,-7 0-1855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7:4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29 4545,'0'0'2139,"-3"-1"-816,-8-5-552,4 3-30,1 0-1,0 0 1,-1 1 0,1 0 0,-1 0 0,0 0 0,0 1-1,0 0 1,-7 0 0,14 0-731,-1 1 0,1 0 0,0 0 0,-1 0 0,1 0 0,0 0 0,-1 0 0,1 0 0,0 0 0,-1 0 0,1 0 0,0 0 0,-1 0 0,1 0 0,-1 0 0,1 0 0,0 0 0,-1 0 0,1 0 0,0 0 0,-1 0 0,1 1 0,0-1 0,0 0 0,-1 0 0,1 0 0,0 1 0,-1-1 0,1 0 0,0 0 0,0 1 0,-1-1 0,1 0 0,0 1 0,0-1-1,0 0 1,-1 1 0,13 9 359,24 7 330,10-4-335,1-3 0,0-1 0,0-2 0,67 0 0,5 2-115,93 25 141,-58-8-359,-120-23-21,48-2 0,-51-1-2,-29 0-86,-1-1 0,1 1 0,-1 0 0,0-1 0,1 1 0,-1-1 0,0 0 0,1 1 0,-1-1 0,0 0 0,0 0 0,0 0 0,1 0 0,-1 0 1,0 0-1,0 0 0,0 0 0,-1 0 0,1 0 0,0-1 0,0 1 0,-1 0 0,1 0 0,-1-1 0,1 1 0,-1-1 0,1 1 0,-1-1 0,0 1 0,0 0 0,0-1 0,0-2 0,1-4-1670,-1 0-1,0-1 1,0 1 0,-3-15 0,-3 8-2792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7:43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 7602,'0'0'8251,"-3"-2"-7769,3 2-472,0 0-1,-1 0 0,1 0 0,0 0 0,0-1 0,-1 1 0,1 0 0,0 0 1,-1 0-1,1-1 0,0 1 0,0 0 0,0 0 0,-1 0 0,1-1 0,0 1 0,0 0 1,0-1-1,-1 1 0,1 0 0,0 0 0,0-1 0,0 1 0,0 0 0,0-1 0,0 1 1,0 0-1,0-1 0,0 1 0,0 0 0,0-1 0,0 1 0,0 0 0,0-1 0,15 0 471,-8 1-302,8 1 10,0 2 0,0 0 0,0 0 1,25 10-1,6 1 72,16 3 184,114 46 0,-170-61-454,-1 0 0,0 0-1,-1 1 1,1 0 0,0 0-1,-1 1 1,0-1-1,6 6 1,-8-6 5,0 0 0,-1 0 0,1 0-1,-1 0 1,1 0 0,-1 0 0,0 0 0,0 1 0,-1-1 0,1 0-1,0 1 1,-1-1 0,0 1 0,0 3 0,0 0 16,0-1 0,0 0 1,-1 0-1,1 1 0,-1-1 1,-1 0-1,1 0 0,-1 0 1,0 0-1,-1 0 0,1 0 1,-1-1-1,0 1 0,0-1 1,-8 9-1,-35 40-89,-3-1 0,-2-3 1,-3-2-1,-107 75 0,161-123 80,0 0 0,0 0 1,-1 0-1,1 0 1,0 0-1,-1 0 0,1 0 1,0 0-1,0 0 1,-1-1-1,1 1 0,0 0 1,0 0-1,-1 0 0,1 0 1,0 0-1,0 0 1,-1-1-1,1 1 0,0 0 1,0 0-1,0 0 1,-1 0-1,1-1 0,0 1 1,0 0-1,0 0 0,0-1 1,-1 1-1,1 0 1,0 0-1,0-1 0,0 1 1,0 0-1,0 0 1,0-1-1,0 1 0,0 0 1,0-1-1,0 1 0,0 0 1,0 0-1,0-1 1,0 1-1,0 0 0,0 0 1,0-1-1,0 1 0,0 0 1,1-1-1,-1-23 214,0 17-156,0-316 1254,-4 278-1257,4 43-57,-1 0-1,1 0 1,-1 0 0,1 0 0,-1 0 0,0 0 0,0 0 0,1 0 0,-1 0 0,-1 1-1,1-1 1,0 0 0,0 1 0,-1-1 0,1 1 0,-1-1 0,1 1 0,-4-2-1,4 2-72,-5 4-864,0 27-5314,5-17-1867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8:0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535 152 6449,'0'0'6551,"1"-9"-5373,1-1-887,0-2 360,0 0 0,-1-1 0,0 1 0,-1-1 0,-3-22 0,2 33-629,0 1 0,0-1 0,0 0 1,0 0-1,0 1 0,-1-1 1,1 0-1,0 1 0,-1 0 0,1-1 1,-1 1-1,0 0 0,0 0 1,1-1-1,-1 1 0,0 1 1,0-1-1,0 0 0,0 0 0,0 1 1,0-1-1,0 1 0,-4-1 1,-54-3 20,49 4-13,-20-2-26,0 2-1,0 1 1,0 1 0,0 2 0,0 1 0,0 1 0,-38 14-1,51-14-47,-1 1 56,-34 17-1,49-22-12,0 0 0,0 0 0,0 1 0,0-1 0,1 1 0,0 0 0,-1 0 0,1 1 0,0-1 0,1 0 0,-1 1 0,1 0 0,-1 0 0,-1 5 0,3-8-12,1 0-1,0 1 1,0-1 0,-1 0-1,1 0 1,0 0-1,0 1 1,0-1-1,0 0 1,0 0-1,1 1 1,-1-1 0,0 0-1,1 0 1,-1 1-1,1-1 1,-1 0-1,1 0 1,-1 0-1,1 0 1,0 0-1,-1 0 1,1 0 0,0 0-1,0 0 1,0 0-1,0 0 1,0-1-1,0 1 1,0 0-1,2 0 1,41 18 208,-35-16-189,202 59 287,-118-38-294,127 53 0,-199-68-3,-1 1 0,0 1 1,-1 1-1,0 0 0,17 16 1,-28-22 3,-1 1-1,-1 0 1,1 0 0,-1 0 0,0 1 0,-1 0 0,0 0 0,0 1 0,-1-1-1,0 1 1,0 0 0,-1 0 0,0 0 0,2 14 0,-3-12 21,-1 0 1,-1 0-1,1 0 1,-2 0-1,0 0 1,-2 12-1,2-18-10,0 0 0,-1 0 0,1 0 0,-1 0 0,-1 0 0,1-1 0,0 1 0,-1-1 0,0 0 0,0 0 0,-1 0 0,1 0 0,-1 0 0,1-1 0,-6 4 0,-9 5 16,-2 0 0,1-2-1,-1 0 1,-30 9 0,-86 20 234,112-34-226,-1-1-1,0-2 0,-35 0 1,59-2-34,0 0 0,0 0 1,0 0-1,0 0 0,0 0 1,0 0-1,0 0 0,0-1 1,0 1-1,0 0 0,0-1 1,0 1-1,0 0 0,0-1 1,0 1-1,0-1 0,1 0 1,-1 1-1,0-1 0,0 0 1,1 1-1,-1-1 0,0 0 1,1 0-1,-1 1 0,1-1 1,-1-2-1,-3-29-110,4 31 105,0-1-1,1 1 1,-1 0 0,0 0 0,1 0 0,-1-1 0,1 1 0,0 0 0,-1 0 0,1 0 0,0 0 0,0 0 0,-1 0 0,1 0 0,0 0 0,0 0-1,0 1 1,0-1 0,0 0 0,0 1 0,1-1 0,-1 0 0,0 1 0,0-1 0,0 1 0,1 0 0,-1-1 0,0 1 0,0 0 0,3 0 0,45-3-57,-41 3 58,6 0 3,0 1 0,1 0 1,-1 1-1,0 1 0,0 0 0,0 1 0,0 0 0,23 12 1,-10-6 27,1 0 1,0-1 0,0-2 0,1-1 0,0-1 0,0-2 0,0-1 0,1-1 0,29-3 0,-51 1-7,0-1 0,-1 0 0,0-1 0,1 0 0,-1 0 0,0 0 0,-1-1 0,1 0 0,0 0 0,-1-1 1,0 0-1,6-6 0,6-7 65,0 0 1,19-27-1,-26 31-82,0-2-1,-1 1 0,0-1 0,-1-1 0,-1 0 1,6-19-1,-14 36-4,0 0 0,0-1-1,0 1 1,0 0 0,0-1 0,0 1 0,0-1 0,0 1 0,0 0 0,1-1 0,-1 1 0,0 0-1,0-1 1,0 1 0,0 0 0,1 0 0,-1-1 0,0 1 0,0 0 0,1-1 0,-1 1 0,0 0-1,0 0 1,1 0 0,-1-1 0,0 1 0,1 0 0,-1 0 0,0 0 0,1 0 0,-1-1 0,7 10-145,1 20-63,46 177 169,-53-201-266,1 0 0,-1 0 0,2 0-1,-1-1 1,0 1 0,1 0 0,5 6 0,-6-9 3,-1 0 0,1-1 0,0 1 1,0-1-1,0 0 0,0 0 0,0 0 1,0 0-1,0 0 0,0 0 0,0 0 0,1-1 1,-1 1-1,0-1 0,0 1 0,1-1 0,-1 0 1,3 0-1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8:01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13171,'0'0'8850,"13"-61"-8850,-13 64-464,0 12 456,0 10-1441,0-3-359,0-4-4017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8:04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6585,'0'0'7505,"1"-3"-6977,11-12 177,-12 17-690,0 0 0,0-1-1,0 1 1,0 0 0,0 0 0,0-1-1,1 1 1,-1 0 0,0 0-1,1-1 1,0 1 0,0 1 0,1 5 55,6 56 153,0-1-149,24 99-1,-11-73-24,-15-57-34,2-1 0,18 48 0,-26-79-11,0 0 1,0 0 0,0 0 0,0 0-1,0 0 1,0 1 0,0-1-1,0 0 1,0 0 0,0 0 0,1 0-1,-1 0 1,0 0 0,0 0-1,0 0 1,0 0 0,0 0-1,0 0 1,0 0 0,0 1 0,0-1-1,0 0 1,0 0 0,0 0-1,0 0 1,1 0 0,-1 0-1,0 0 1,0 0 0,0 0 0,0 0-1,0 0 1,0 0 0,0 0-1,0 0 1,0 0 0,1 0 0,-1 0-1,0 0 1,0 0 0,0 0-1,0 0 1,0 0 0,0 0-1,0 0 1,0 0 0,0 0 0,0 0-1,1-1 1,-1 1 0,0 0-1,0 0 1,0 0 0,0 0 0,0 0-1,0 0 1,0 0 0,0 0-1,0 0 1,0 0 0,0 0-1,0 0 1,0-1 0,0 1 0,0 0-1,0 0 1,0 0 0,5-13 749,3-23 821,-6 27-1357,8-49-434,4-77 0,4-26-1276,-16 155 1455,-1 1 0,1 0 0,-1 0 0,2 0 0,-1 0 0,0 0 0,1 1 0,0-1 0,4-4 0,-6 7 46,0 1-1,0 0 1,0 0 0,0-1-1,0 1 1,1 0-1,-1 0 1,0 0-1,1 0 1,-1 0-1,1 1 1,-1-1-1,1 0 1,0 1-1,-1-1 1,1 1-1,0-1 1,-1 1-1,1 0 1,0 0-1,-1 0 1,1 0-1,0 0 1,-1 0-1,1 0 1,0 0-1,-1 1 1,1-1 0,0 1-1,-1-1 1,1 1-1,1 1 1,1 0-3,-1 1 0,0 0 0,-1 0 0,1 1 0,0-1 1,-1 0-1,0 1 0,0 0 0,0-1 0,2 6 1,1 0-3,10 25 41,-1 1 1,12 43-1,-14-36 24,22 46 0,-33-86-67,-1 0 0,1 0 0,0 0 0,0 0-1,0 0 1,0 0 0,0 0 0,0 0-1,1-1 1,-1 1 0,0 0 0,1-1 0,0 1-1,-1-1 1,1 0 0,0 1 0,0-1 0,-1 0-1,1 0 1,0 0 0,0 0 0,0-1 0,0 1-1,0 0 1,1-1 0,-1 1 0,0-1 0,0 0-1,0 0 1,0 0 0,3 0 0,-4 0 5,0 0 1,0-1 0,0 1 0,0 0-1,0-1 1,-1 1 0,1 0 0,0-1-1,0 1 1,0-1 0,0 1-1,0-1 1,-1 0 0,1 1 0,0-1-1,-1 0 1,1 0 0,0 1 0,-1-1-1,1 0 1,-1 0 0,1 0-1,-1 0 1,1 0 0,-1 0 0,0 0-1,0 0 1,1 0 0,-1-1 0,5-37 53,-4 27 24,2-97-15,-4 83-43,1-1 0,1 0 0,1 1 0,8-35-1,-10 59-13,1 0-1,-1 0 0,1-1 0,0 1 0,0 0 0,-1 0 1,1 0-1,1 0 0,-1 0 0,0 0 0,0 1 0,1-1 0,-1 0 1,1 1-1,-1-1 0,1 1 0,0-1 0,2-1 0,-2 3 11,0-1-1,-1 1 1,1 0-1,-1-1 1,1 1-1,0 0 1,-1 0-1,1 0 1,0 0-1,-1 1 1,1-1-1,0 0 1,-1 1-1,1-1 1,0 1-1,-1-1 1,1 1-1,2 1 1,5 4 72,-1 1 0,0-1 0,1 1 1,-2 1-1,13 14 0,6 9 177,37 58 0,-55-76-258,-1 0 0,0 1 0,0 1 0,-2-1 0,0 1 0,0 0 0,2 22 0,-1 41-137,-6-45-7415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8:05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227 166 8282,'0'0'7408,"4"-24"-6947,9-74 28,-12 95-452,0 0 1,-1 0 0,0 0 0,0 0 0,1-1-1,-2 1 1,1 0 0,0 0 0,-1 0-1,-1-5 1,2 8-29,0-1-1,-1 1 1,1 0 0,0-1-1,-1 1 1,1 0-1,-1-1 1,1 1 0,-1 0-1,1 0 1,-1 0 0,1-1-1,-1 1 1,1 0-1,-1 0 1,1 0 0,-1 0-1,1 0 1,-1 0-1,1 0 1,-1 0 0,1 0-1,-1 0 1,1 0-1,-1 0 1,1 1 0,-1-1-1,0 0 1,-8 1-12,3 0 1,1 0 0,0 0 0,-1 0 0,1 0 0,0 1 0,0 0 0,0 0 0,0 0 0,0 1 0,0 0 0,1 0 0,-1 0 0,1 0 0,0 1 0,0-1 0,0 1 0,1 0 0,-6 7 0,-6 9 24,1 2 1,-19 37 0,29-52-15,-7 17-6,1 1 0,1 1 1,1 0-1,2 0 0,0 1 0,2 0 1,1-1-1,1 2 0,1 29 0,1-54 4,1 0-1,-1 1 1,1-1-1,0 0 0,-1 0 1,1 0-1,1 0 1,-1 0-1,0 0 1,1-1-1,-1 1 0,1 0 1,0-1-1,0 1 1,0-1-1,0 1 0,1-1 1,-1 0-1,1 0 1,-1 0-1,1-1 1,-1 1-1,1 0 0,0-1 1,0 0-1,0 0 1,0 1-1,0-2 0,5 2 1,2 0 43,0 0-1,0 0 1,1-1 0,-1 0 0,0-1 0,1 0-1,-1-1 1,12-2 0,-18 2-58,-1-1 1,0 1 0,0-1-1,0 0 1,0 0-1,0 0 1,0 0 0,0 0-1,-1 0 1,1-1-1,-1 1 1,0-1 0,1 0-1,-1 0 1,-1 0-1,1 0 1,0 0 0,2-7-1,1-2-162,0 0 0,-1-1 0,4-20 0,-1-52 92,-7 85 89,0-1 0,0 1 0,0-1 0,0 1 1,0 0-1,0-1 0,1 1 0,-1-1 0,0 1 0,0 0 0,0-1 1,0 1-1,0-1 0,1 1 0,-1 0 0,0-1 0,0 1 0,1 0 0,-1-1 1,0 1-1,0 0 0,1-1 0,-1 1 0,0 0 0,1 0 0,-1-1 0,1 1 1,6 9 94,8 34-152,-8-22 44,-2-11 36,0 0 0,0 0 1,1-1-1,1 1 1,-1-1-1,2-1 0,11 12 1,14 11-2796,-21-20 542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8:05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6065,'0'0'5009,"47"191"-4304,-27-142 119,6-3-480,1-6-168,7-7 184,-1-5-296,7-4-56,-6-8-8,6-4-360,-7-6-1505,-13-3-2448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8:05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8586,'0'0'6078,"-5"35"-5605,-14 117-143,-22 105 171,40-251-500,0 0-2,-8 39-408,1 1-1,-2 63 0,13-97-2028,8-5-1933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8:0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181 282 3241,'0'0'8019,"-3"8"-7863,-1 8-127,1 1 1,0 0-1,-1 26 1,4-36-9,0-1 1,0 1-1,0-1 0,1 0 1,0 1-1,0-1 0,0 0 1,1 0-1,0 0 1,0 0-1,1 0 0,0 0 1,0 0-1,3 5 1,0-6 48,0 1 1,0-1 0,0-1-1,0 1 1,1-1 0,-1 0-1,1-1 1,0 1 0,0-1-1,1-1 1,-1 1 0,0-1-1,11 1 1,-1 0 287,-1-2-1,1 0 1,0-1 0,-1 0-1,20-3 1,-31 1-248,1 1 0,-1-1 0,0 1 0,0-1 1,-1-1-1,1 1 0,0-1 0,-1 1 0,1-1 0,-1-1 0,0 1 1,0-1-1,0 1 0,-1-1 0,1 0 0,-1 0 0,0-1 0,0 1 1,-1-1-1,1 0 0,-1 1 0,0-1 0,2-6 0,1-5 132,0 0 1,-1 0-1,-1 0 0,-1 0 0,0 0 0,-1-19 0,-1 22-212,0 0 0,-1 0 0,-1 0 1,0 0-1,0 0 0,-2 1 0,1-1 0,-2 1 0,0 0 0,0 0 0,-1 0 0,0 1 0,-1 0 0,-1 0 1,1 1-1,-2-1 0,1 2 0,-1-1 0,-1 1 0,0 1 0,0 0 0,-19-11 0,17 12-71,0 0 0,0 1-1,-1 1 1,0 0 0,0 1-1,-27-5 1,9 5-344,-63 0 0,87 4-21,0 1-1,0-1 1,0 1 0,-1 1-1,1 0 1,0 0-1,1 0 1,-1 1-1,0-1 1,1 2-1,-1-1 1,1 1-1,0 0 1,0 0 0,0 1-1,1-1 1,-6 8-1,-6 10-6197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8:0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5617,'0'0'5925,"6"29"-5628,16 97 56,-19-103-281,-1-1-1,0 26 1,-3-38-37,2 0-1,-1 0 1,4 16-1,-2-22 2624,0-11-1090,0-31-682,0-50-999,-1 24 312,1 21-134,-6-51 0,-1 57-56,-2-26 737,7 61-674,0 0-1,0 1 1,0-1 0,0 0-1,0 1 1,0-1 0,1 0-1,-1 0 1,1 1 0,-1-1 0,1 1-1,0-1 1,0 1 0,-1-1-1,1 1 1,0-1 0,0 1-1,1 0 1,-1-1 0,2-1-1,1 1-42,1-1-1,-1 2 1,0-1 0,0 0-1,1 1 1,-1 0-1,5-1 1,203-35 1547,-210 37-1604,-4 0-1252,-37 0-5198,7 0-3049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32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6753,'0'0'9128,"0"0"-9025,0-1-1,0 1 1,0 0 0,0-1 0,0 1 0,0-1 0,0 1 0,1 0 0,-1-1 0,0 1-1,0 0 1,0-1 0,1 1 0,-1 0 0,0-1 0,0 1 0,1 0 0,-1-1-1,0 1 1,1 0 0,-1 0 0,0 0 0,1-1 0,-1 1 0,0 0 0,1 0-1,0 0 1,3 0-62,0 1-1,0-1 0,0 1 1,0 0-1,0 1 0,0-1 1,-1 1-1,1 0 0,0 0 1,4 3-1,40 31 206,-14-10-162,295 174 1514,-310-190-1558,-14-8-46,0 1 0,1-1 1,-1 1-1,0 1 1,-1-1-1,1 1 1,0-1-1,-1 1 0,0 0 1,5 6-1,-9-9-37,1 0 0,-1-1 1,0 1-1,1-1 0,-1 1 0,0 0 0,1-1 0,-1 1 1,0 0-1,0 0 0,0-1 0,1 1 0,-1 0 0,0 0 1,0-1-1,0 1 0,0 0 0,0 0 0,0-1 0,-1 1 1,1 0-1,0 0 0,0-1 0,0 1 0,-1 0 0,1-1 1,0 1-1,-1 0 0,1-1 0,-1 1 0,1-1 0,-1 1 1,0 1-1,-15 2-5532,10-4 745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8:1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0 1840,'0'0'14909,"-9"2"-15121,-19 14 251,0 1 0,2 2 1,-32 27-1,40-32-41,-29 28 50,2 2 0,-48 60-1,64-71-78,7-2 73,18-24-25,-1 0 0,1-1 0,-1 1-1,-7 6 1,46-9 2032,-17-3-2035,0 2-1,-1 0 1,1 1 0,-1 0 0,0 2 0,21 9-1,-11-5 128,37 10 0,-12-8 93,146 29 1149,-165-33-689,-26-5-683,0-1 0,0-1 0,0 1-1,0-1 1,12 1 0,54-2 345,-71 0 86,4 0-3532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8:2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256 189 6993,'0'0'9336,"3"-15"-8579,8-119 406,-11 123-1014,-1-8 148,1 19-294,0-1-1,0 1 1,-1-1-1,1 1 1,0-1 0,-1 1-1,1-1 1,0 1-1,-1 0 1,1-1 0,-1 1-1,1 0 1,-1-1 0,1 1-1,0 0 1,-1-1-1,0 1 1,1 0 0,-1 0-1,1 0 1,-1-1-1,1 1 1,-1 0 0,1 0-1,-1 0 1,1 0 0,-1 0-1,0 0 1,0 0-1,-14 0 1,11-1-4,0 1 1,0 0 0,0 0 0,0 0 0,-1 0 0,1 0 0,0 1 0,0 0 0,0-1 0,0 2 0,0-1 0,0 0 0,1 1 0,-1 0 0,0 0 0,1 0 0,-1 0 0,1 0 0,0 1 0,-1 0 0,1-1 0,-5 8 0,-14 17 9,1 1-1,1 1 1,1 1 0,2 1 0,-15 37 0,27-53-15,2 0 0,0 1 0,0-1 0,2 1 0,0-1 0,0 1 0,3 18 0,-2 3 13,1-32-16,0 1 1,0 0 0,1-1-1,0 1 1,0-1 0,0 0-1,0 0 1,1 0 0,0 0-1,0 0 1,0 0-1,1-1 1,-1 0 0,1 1-1,5 3 1,-1 0 44,1 0 0,0-1 0,1 0-1,-1 0 1,1-1 0,17 8 0,-8-8 86,-1 0 0,1-1 0,0-1 0,0-1 0,23 1 0,95-5 1166,-130 0-1219,-1 0 0,1 0-1,-1-1 1,12-4-1,-13 4 68,1 0-1,-1 1 0,1-1 0,-1 1 0,11-1 0,-9-6 758,-7 7-882,1 0-1,-1 0 1,0 0-1,1 1 1,-1-1-1,1 0 1,-1 0 0,1 0-1,-1 1 1,1-1-1,0 0 1,-1 0-1,1 1 1,0-1-1,0 1 1,-1-1-1,1 1 1,0-1-1,0 1 1,0-1-1,0 1 1,0 0 0,-1-1-1,1 1 1,0 0-1,2 0 1,-2 0 37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8:3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6633,'0'0'8589,"13"-7"-7758,43-19 28,-53 25-796,0-1 1,0 0-1,1 0 1,-1 0-1,0-1 1,-1 1-1,1-1 1,0 1-1,-1-1 1,1 0-1,-1 0 1,0 0-1,0-1 1,0 1-1,-1 0 1,1-1-1,-1 1 1,2-6-1,-1-1 79,-1 0 0,0 0-1,0-1 1,-2-17 0,1 9-2,0 8-111,-2-9-176,2 20 142,-1-1 0,1 1-1,-1-1 1,1 0 0,-1 1-1,0 0 1,1-1 0,-1 1-1,0-1 1,1 1 0,-1 0-1,0-1 1,0 1 0,1 0-1,-1 0 1,0 0 0,0 0-1,1-1 1,-1 1 0,0 0-1,0 0 1,0 1 0,1-1-1,-1 0 1,-1 0 0,-2 1 9,1 1 1,0-1-1,-1 0 0,1 1 1,0 0-1,0 0 1,0 0-1,0 0 1,0 0-1,1 1 1,-1-1-1,1 1 0,-1-1 1,1 1-1,0 0 1,0 0-1,0 0 1,1 0-1,-1 1 1,-1 3-1,-4 9 27,1 0 0,-8 30 0,10-22-37,1 1-1,1-1 0,1 43 0,1-39-22,0-24 33,0 0 1,0 1-1,0-1 0,1 0 0,-1 0 0,1 0 0,0 1 0,0-1 0,1 0 1,-1 0-1,1-1 0,0 1 0,0 0 0,0 0 0,0-1 0,1 0 0,0 1 1,-1-1-1,1 0 0,0 0 0,1 0 0,-1-1 0,0 1 0,1-1 0,-1 0 0,1 0 1,0 0-1,0 0 0,0 0 0,0-1 0,0 0 0,0 0 0,7 1 0,22 2 38,-1-1-1,1-2 0,36-3 1,-59 1-22,0-1 0,-1-1-1,1 0 1,-1 0 0,0-1 0,0 0 0,0-1 0,-1 0 0,1 0 0,12-11 0,-9 8-14,-8 3-28,6-3-60,-5 7 55,-1 0 0,0 0-1,1 1 1,-1 0 0,1-1-1,-1 1 1,0 1 0,6 0-1,7 0 111,135-1 534,-151 0-593,7 0-63,82 2 426,-2-1-4466,-73-1-1462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8:3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4065,'0'0'9515,"0"2"-9435,-1 91-96,0 59 226,23 184-1,-1-134 385,18 109-96,-37-301-572,0 1-1,-1 0 0,1 18 1,-17-66-3373,-9-46-1279,16 43-750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8:3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2665,'0'0'9432,"5"10"-8696,4 15-355,-4-11-37,0-1-1,1 1 1,13 21-1,-17-32-189,0 1 0,1-1 0,-1 0 0,1 0 0,0 0 0,0 0 0,0-1 0,0 1 0,0-1 1,0 0-1,1 0 0,-1 0 0,1 0 0,0 0 0,-1-1 0,1 0 0,0 0 0,0 0 0,6 1 0,1-1 11,-1 0 0,0-1 0,0 0 0,0 0 0,1-1-1,-1-1 1,0 0 0,0 0 0,0-1 0,18-7 0,5-8 8,-14 7-163,1 1 1,39-15-1,-56 24-21,-1 1 1,1-1-1,0 1 1,-1-1-1,1 1 0,0 0 1,0 0-1,-1 0 1,1 0-1,0 1 0,0-1 1,-1 1-1,1 0 1,-1-1-1,1 1 0,0 0 1,-1 1-1,4 1 1,0 1-6,-1 1 0,1 0 0,-1 0 0,0 1 1,5 7-1,-5-7 33,1 1 1,0-1 0,13 12 0,-12-14-8,-1 0 0,1-1 0,0 1 0,1-1 0,-1-1 0,0 1 0,1-1 0,0-1 1,-1 1-1,9-1 0,14 1 35,39-3 1,-21-1-23,-37 1-21,1-1 0,-1 0 1,0-1-1,0 0 0,-1-1 0,1 0 0,-1 0 1,0-1-1,0-1 0,0 0 0,0 0 1,-1 0-1,0-2 0,12-12 0,-20 19-5,-1 1-1,1-1 1,-1 0 0,1 1-1,-1-1 1,1 0-1,0 1 1,-1-1-1,1 0 1,0 1 0,-1-1-1,1 1 1,0 0-1,0-1 1,0 1-1,-1 0 1,1-1 0,0 1-1,0 0 1,0 0-1,0 0 1,0-1-1,0 1 1,0 0 0,-1 0-1,1 1 1,0-1-1,0 0 1,0 0-1,0 0 1,0 1 0,0-1-1,-1 0 1,1 1-1,0-1 1,0 0-1,0 1 1,-1-1 0,1 1-1,0-1 1,-1 1-1,1 0 1,1 1 0,9 8 12,0-1 1,1 0 0,1-1 0,-1 0-1,1-1 1,1 0 0,-1-1 0,1 0 0,0-1-1,1-1 1,23 4 0,-5-4 59,1-2 1,-1-1-1,54-5 0,-78 2-39,0 0 0,-1-1 0,1 1 0,-1-2 0,1 1-1,-1-1 1,0-1 0,-1 1 0,1-1 0,-1 0 0,0-1 0,0 0-1,-1 0 1,1-1 0,-1 1 0,-1-1 0,6-9 0,-3 2 502,-8 14-493,0-1 0,0 0 1,1 1-1,-1-1 0,0 0 1,1 1-1,-1-1 0,1 0 1,-1 1-1,1-1 0,-1 1 0,1-1 1,-1 1-1,1-1 0,-1 1 1,1-1-1,0 1 0,-1 0 1,1-1-1,0 1 0,-1 0 0,1-1 1,0 1-1,0 0 0,-1 0 1,1 0-1,0 0 0,-1 0 1,1 0-1,0 0 0,0 0 1,-1 0-1,1 0 0,0 0 0,0 1 1,41 3-147,-41-4 52,1 0-1,-1 1 1,0-1-1,0 1 0,1-1 1,-1 1-1,0 0 0,0-1 1,0 1-1,0 0 1,0 0-1,0-1 0,0 1 1,0 0-1,0 0 0,-1 0 1,1 0-1,0 1 1,-1-1-1,1 0 0,0 0 1,-1 0-1,1 0 1,-1 1-1,0-1 0,1 0 1,-1 0-1,0 1 0,0 1 1,0-2-95,-1 1 1,1-1-1,-1 0 1,0 0-1,0 0 0,1 0 1,-1 0-1,0 0 1,0 0-1,0 0 1,0 0-1,0 0 1,0-1-1,0 1 1,0 0-1,0-1 0,-1 1 1,1 0-1,0-1 1,0 0-1,0 1 1,-1-1-1,1 0 1,0 0-1,-1 1 0,-1-1 1,-2 1-810,-34 6-6372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8:45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4745,'0'0'4168,"2"6"-3048,116 380 5158,-105-343-6001,-13-42 291,1-1-503,-1 0 0,1 0 1,-1-1-1,0 1 0,1 0 1,-1 0-1,0 0 0,1-1 1,-1 1-1,0 0 0,1-1 1,-1 1-1,0 0 1,0-1-1,1 1 0,-1 0 1,0-1-1,0 1 0,0 0 1,1-1-1,-1 1 0,0-1 1,0 1-1,0 0 0,0-1 1,0 1-1,0-1 0,0 1 1,0 0-1,0-1 0,0 0 1,1-9-28,0 1 0,1 0 1,0 0-1,6-16 0,5-19-8,-7 11-51,-1-3-95,3 0-1,0 1 1,3 0 0,17-40-1,-27 73 97,0 0-1,0 0 0,0-1 1,1 1-1,-1 0 0,1 0 1,0 1-1,0-1 0,-1 0 1,1 0-1,0 1 0,3-2 1,-4 2 16,0 1 1,0 0-1,-1 0 1,1 0-1,0 0 0,0-1 1,0 1-1,-1 0 1,1 1-1,0-1 1,0 0-1,0 0 1,0 0-1,-1 0 1,1 1-1,0-1 1,0 0-1,-1 1 1,1-1-1,0 0 1,-1 1-1,1-1 0,0 1 1,-1-1-1,1 1 1,0 0-1,-1-1 1,1 1-1,-1-1 1,1 1-1,-1 0 1,0 0-1,1-1 1,-1 1-1,0 0 1,1 0-1,-1-1 1,0 1-1,0 0 0,1 1 1,31 90 20,-23-63-1,1 0 0,1 0 0,1-2 0,2 1 0,17 25 0,-31-52-6,1 0 0,-1-1-1,1 1 1,-1 0 0,1-1-1,0 1 1,-1 0 0,1-1 0,0 1-1,0-1 1,-1 1 0,1-1-1,0 0 1,0 1 0,0-1-1,0 0 1,0 1 0,-1-1-1,1 0 1,0 0 0,0 0 0,0 0-1,0 0 1,0 0 0,0 0-1,0 0 1,0 0 0,-1 0-1,1-1 1,0 1 0,0 0-1,0-1 1,0 1 0,-1 0 0,1-1-1,0 1 1,0-1 0,-1 1-1,1-1 1,0 0 0,-1 1-1,1-1 1,1-1 0,23-32 178,17-56 27,-29 60-175,18-30 1,-29 56-45,-1 1 7,1 0 0,0 0 0,0 0 0,0 1-1,0-1 1,1 0 0,3-3 0,-5 6 8,0-1 1,0 1-1,0-1 1,1 1 0,-1-1-1,0 1 1,0-1-1,1 1 1,-1 0-1,0 0 1,0 0-1,1 0 1,-1 0-1,0 0 1,1 0-1,-1 0 1,0 1 0,0-1-1,1 0 1,-1 1-1,0-1 1,0 1-1,0-1 1,1 1-1,0 1 1,15 8 212,-1 2 1,21 18-1,-19-15-68,34 23-1,-44-34-79,0 2 0,0-1-1,-1 1 1,1 0 0,-1 1-1,11 12 1,-16-15-209,0-1 0,1 1 0,-1 0 0,-1-1 0,1 1 0,0 0 0,1 7 0,-2-8-316,-1 1 1,0-1-1,1 1 1,-1 0-1,0-1 1,-1 1-1,1-1 1,-1 1-1,1-1 1,-2 5-1,-4-1-4548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8:4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268 127 7218,'0'0'7667,"-3"-20"-7053,-12-60-326,14 79-278,1-1 0,0 1 0,0 0 0,-1 0 0,1-1 0,-1 1 0,1 0-1,-1 0 1,0 0 0,1 0 0,-1 0 0,0 0 0,0 0 0,1 0 0,-1 0 0,0 0-1,0 0 1,0 0 0,0 1 0,0-1 0,0 0 0,-1 1 0,1-1 0,0 1-1,0-1 1,0 1 0,-1 0 0,1-1 0,0 1 0,0 0 0,-1 0 0,1 0 0,0 0-1,0 0 1,-1 0 0,1 0 0,0 0 0,0 1 0,-1-1 0,-1 1 0,-4 0 43,1 0-50,0-1 1,0 1-1,0 1 0,0-1 1,0 1-1,1 0 0,-1 0 1,1 0-1,-1 1 0,1 0 1,0 0-1,0 0 0,0 1 1,1 0-1,-1 0 0,1 0 1,0 0-1,0 1 0,-5 6 0,-5 10-2,0 0 0,2 2 0,-12 27-1,22-47 0,-4 13 15,1-1-1,0 1 0,2 0 0,-1 0 1,2 1-1,0-1 0,1 1 0,2 22 1,-1-35-22,0 0 0,1-1 0,-1 1 0,1 0 0,-1 0 0,1-1 0,0 1 0,1-1 0,-1 1 0,1-1 0,-1 1 1,1-1-1,0 0 0,0 0 0,5 6 0,-2-5 14,-1 0 0,1-1 0,-1 1 0,1-1 0,0 0 0,0 0 0,1-1 0,-1 0 0,8 3 0,8 0 114,-1-1-1,1-1 1,0-1 0,36 0-1,-54-2-111,0 0 0,0-1 0,0 1 0,0 0 0,1-1 0,-1 0 0,0 0 0,0 0 0,0 0 0,-1 0 0,1-1-1,0 1 1,0-1 0,-1 0 0,1 1 0,-1-1 0,1-1 0,-1 1 0,0 0 0,0 0 0,0-1 0,0 0 0,0 1 0,0-1 0,-1 0 0,1 0-1,-1 1 1,0-1 0,0 0 0,0 0 0,0-4 0,2-10 9,0 0 0,-1 0 0,-1 0 0,-2-28 0,0 16 10,1 13-60,1 11-52,-1-1 1,0 1-1,0 0 1,0 0-1,0 0 1,-1 0-1,0 0 1,0 0-1,-1 0 1,-2-6 0,-9-14-195,8 19 243,4 5-62,9 7-159,30 45 269,-22-29 84,1 0 0,30 30 0,-29-35-414,-10-8 409,0-1 1,1 0-1,10 7 0,6-5-2114,-23-9 1533,0-1 1,1 1-1,-1-1 1,0 0-1,0 0 0,1 0 1,-1-1-1,0 1 1,0 0-1,3-1 1,2-5-6082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8:4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 5657,'0'0'8870,"-2"-7"-8698,-6-13-61,5 20-84,4 15-18,1-2 55,1 0 0,1 0 0,0 0 0,1-1 0,0 1 0,1-1 0,0 0 0,1-1 1,8 12-1,13 14 366,40 42 0,-50-60-303,1 0-1,0-1 0,2-1 0,0-1 0,0-1 0,41 21 0,-55-34-539,-1 0-1,1 0 0,0 0 0,1-1 1,-1 0-1,0 0 0,0-1 0,11-1 0,-12 1-336,20 0-3364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8:46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0 4137,'0'0'9785,"-1"5"-9633,-18 77 534,-46 119 0,61-192-674,-21 56 55,-20 76-1,42-123-105,0 1-1,2-1 0,0 28 0,1-35-182,0-10 143,1-1 1,-1 1-1,0-1 0,0 1 0,1-1 1,-1 1-1,0 0 0,1-1 1,-1 1-1,0-1 0,1 1 1,-1-1-1,1 0 0,-1 1 0,1-1 1,-1 1-1,1-1 0,-1 0 1,1 1-1,0-1 0,-1 0 1,1 0-1,-1 0 0,1 1 0,0-1 1,-1 0-1,1 0 0,0 0 1,-1 0-1,2 0 0,23 0-2011,-20 0 1261,16 0-4037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8:4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37 132 7738,'0'0'5385,"-3"2"-5340,-1 2-39,1 0 0,-1 0 0,1 1-1,1-1 1,-1 1 0,1 0 0,-1-1 0,1 1-1,1 0 1,-1 0 0,1 1 0,-1-1 0,2 0-1,-1 0 1,0 1 0,1-1 0,0 0 0,1 8-1,-1-6 68,1 0 0,-1 0 0,1 0 0,1 0 0,-1 0 0,1 0 0,0-1 0,1 1 0,0 0 0,0-1 0,0 0 0,1 0 0,0 0-1,5 7 1,-2-8 104,0 0-1,-1 0 0,2 0 0,-1-1 0,1 0 0,-1 0 0,1-1 0,0 0 1,0 0-1,17 2 0,-12-3 199,1 0 1,0-1-1,-1 0 0,1-1 1,0-1-1,17-3 0,-25 3-284,0-1 0,0 0 0,0 0-1,0-1 1,-1 0 0,1 0 0,-1 0 0,0-1-1,1 0 1,-2 0 0,1 0 0,0 0-1,-1-1 1,0 0 0,0 0 0,5-8-1,-4 5 12,0 0-1,-1-1 0,0 1 1,-1-1-1,0 1 1,0-1-1,-1 0 0,0-1 1,0 1-1,0-17 0,-2 11-31,0 0 0,0-1-1,-1 0 1,-5-30-1,4 41-76,1 0-1,-1-1 0,0 1 0,-1 1 1,1-1-1,-1 0 0,0 1 0,0-1 1,0 1-1,-1 0 0,1 0 0,-1 0 1,0 0-1,0 1 0,-8-6 0,2 5-14,0 0-1,0 1 0,0 0 1,0 0-1,-1 1 0,1 1 1,-1 0-1,1 0 0,-1 1 1,-15 1-1,5 0-90,17-1-2,0-1 0,0 2 0,0-1 0,0 0 0,1 1 0,-1 0 0,0 0 0,0 0 0,0 0 0,1 1 0,-1-1 0,0 1 0,1 0 0,-4 3 0,-22 27-8719,22-23 2393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33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23 9674,'0'0'7435,"2"-5"-6720,0 0-614,4-8-213,-4 33-44,-4 35 648,-13 72-1,2-23 419,11-2-517,3-58-214,0-44-147,3 0-24,-3 0-27,-1 34-3415,0-25-1777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8:4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6833,'0'0'6482,"25"27"-6259,73 88-117,-94-110-101,0 0 0,0 1-1,-1-1 1,0 1 0,4 9 0,-6 5 35,-3-11-11,2 41 168,-1-50-114,0 0 0,0 1 0,0-1 0,0 0 1,0 0-1,0 0 0,0-1 0,0 1 0,0 0 0,0 0 0,0 0 0,0-1 0,0 1 0,0-1 1,0 1-1,0-1 0,0 1 0,-1-1 0,-1-5 46,0 0-1,0 0 1,0 0-1,1 0 1,0 0 0,0 0-1,1 0 1,-1-1 0,2 1-1,-2-9 1,3-74 1257,1 44-580,-2-124 745,17 169-3572,52 1-4090,-35 1-1272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8:47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3593,'0'0'7165,"34"0"-6502,107 0-59,82 1 1662,139-3 2052,-360 2-4286,4 1 117,1-2 1,-1 1-1,0 0 0,0-1 0,0 0 1,0-1-1,0 1 0,0-1 0,10-5 1,-15 7-144,-1 0 1,0 0 0,1 0 0,-1-1-1,0 1 1,0 0 0,1 0 0,-1 0 0,0 0-1,0-1 1,0 1 0,1 0 0,-1 0-1,0-1 1,0 1 0,0 0 0,0 0-1,1-1 1,-1 1 0,0 0 0,0 0-1,0-1 1,0 1 0,0 0 0,0-1 0,0 1-1,0 0 1,0-1 0,0 1 0,0 0-1,0 0 1,0-1 0,0 1 0,0 0-1,0-1 1,0 1 0,0 0 0,0 0-1,-1-1 1,1 1 0,0 0 0,0 0 0,0-1-1,0 1 1,-1 0 0,1 0 0,0-1-1,0 1 1,0 0 0,-1 0 0,1 0-1,0-1 1,0 1 0,-1 0 0,1 0 0,0 0-1,-1 0 1,1 0 0,0 0 0,-1 0-1,-18-6-989,-45 0-5585,30 3 134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8:4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16 1200,'0'0'14821,"2"-3"-13670,7-10 1529,-23 29-2656,-1-1 0,-1-1-1,0 0 1,-1-1 0,-26 16 0,-7 6 9,41-30-37,2 2-1,-1-1 0,1 1 0,-1 0 1,-7 11-1,12-14 2,1 1 1,-1-1-1,1 1 0,0-1 1,1 1-1,-1 0 0,1 0 1,-1 0-1,2 0 1,-1 0-1,0 0 0,1 7 1,0-11-64,5 0 82,0 0-1,0 0 1,0 1-1,-1-1 1,1 1-1,7 5 1,16 5-15,46 13 21,104 39 68,-178-64-94,1 0 0,-1 0 0,1 1 0,-1-1 0,1 0 0,-1 0 0,1 0 0,-1 0 0,1 0 0,-1 1 0,1-1 0,-1 0 0,1 0 0,-1 1 0,0-1 0,1 0 0,-1 1 0,0-1 0,1 0 0,-1 1 1,0-1-1,1 1 0,-1-1 0,0 0 0,0 1 0,1-1 0,-1 1 0,0-1 0,0 1 0,0 0 0,-17 2 325,16-3-245,4-10-5226,8 4-1254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8:4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369 106 7890,'0'0'7548,"-3"-17"-7268,-12-49-129,15 65-142,0 0 1,0 0 0,-1 0-1,1 0 1,-1 0-1,1 0 1,-1 0 0,1 0-1,-1 0 1,1 0 0,-1 0-1,0 0 1,0 0-1,0 0 1,1 0 0,-1 1-1,0-1 1,0 0-1,0 1 1,0-1 0,0 1-1,0-1 1,0 1 0,0-1-1,0 1 1,-1 0-1,1-1 1,0 1 0,0 0-1,0 0 1,0 0 0,0 0-1,-1 0 1,1 0-1,0 0 1,0 0 0,0 1-1,0-1 1,0 0 0,-2 1-1,-2 0 22,-7 0-15,0 1 1,0 0-1,0 0 0,0 1 1,1 1-1,-1 0 0,1 0 1,0 1-1,0 1 0,1 0 0,-1 0 1,-14 13-1,10-6-4,-1 0 1,2 1-1,0 0 1,0 1-1,2 1 0,-21 31 1,28-36-2,1-1 1,0 1-1,0 0 1,1 0-1,0 0 1,1 1-1,0-1 1,1 1-1,0-1 1,1 1-1,2 14 1,-2-5 102,0-16-61,0 0 1,1 0-1,0 0 1,0-1-1,0 1 1,1 0-1,-1-1 0,1 1 1,0 0-1,1-1 1,-1 0-1,1 0 1,3 5-1,2 0 132,0 0 0,0-1 0,1 0 1,14 10-1,-17-14-109,1-1 1,0 0 0,0-1-1,0 1 1,0-1 0,0-1-1,0 1 1,0-1 0,13 0-1,12 3 174,58 6 1406,159-2-1,-249-20-3182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9:03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2897,'0'0'7188,"-1"0"-7143,1 0 0,0 1 1,0-1-1,0 0 0,0 1 0,0-1 1,0 1-1,0-1 0,0 0 0,0 1 1,0-1-1,0 0 0,0 1 0,0-1 0,0 0 1,0 1-1,1-1 0,-1 0 0,0 1 1,0-1-1,0 0 0,0 1 0,1-1 1,-1 0-1,0 0 0,1 1 0,21 7 615,2-1 0,-1-2-1,0 0 1,1-1 0,43 1-1,3 1 214,559 19 3039,-548-26-3558,-58 1-135,0-1-1,32-7 1,-40 6-189,-4 1 646,-11 1-847,1 0-1,-1 0 1,1 0-1,-1 0 0,0 0 1,1 0-1,-1 0 1,1 0-1,-1 0 1,1-1-1,-1 1 0,0 0 1,1 0-1,-1 0 1,1 0-1,-1-1 0,0 1 1,1 0-1,-1 0 1,0-1-1,1 1 0,-1 0 1,0 0-1,1-1 1,-1 1-1,0 0 0,0-1 1,0 1-1,1-1 1,-1 1-1,0 0 1,0-1-1,0 1 0,0-1 1,1 1-1,-1 0 1,0-1-1,0 1 0,0-1 1,0 1-1,0-1 1,0 1-1,0 0 0,0-1 1,0 1-1,-1-1 1,1 1-1,0 0 0,0-1 1,0 1-1,-1-1 1,1-8-6871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9:0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8914,'0'0'5436,"13"1"-5131,-6-1-236,14 2 176,-1 1 1,22 6 0,102 14 1449,-103-19-1347,0 3-1,-1 1 1,65 21 0,-102-28-341,1 0 1,-1 0-1,0 1 1,0-1-1,0 1 1,0 0-1,0 0 0,0 0 1,0 1-1,-1-1 1,3 3-1,-3-2 1,-1 0-1,1 0 0,-1 0 1,0 0-1,0 0 1,-1 0-1,1 0 0,-1 0 1,1 0-1,-1 0 0,0 0 1,0 4-1,0-3 2,0 0 0,0 1 1,0-1-1,-1 0 0,0 0 0,1 0 1,-1 0-1,-1 0 0,1 0 0,-1-1 1,1 1-1,-1 0 0,0-1 0,0 1 0,-1-1 1,1 0-1,-1 1 0,1-1 0,-1 0 1,0-1-1,0 1 0,0 0 0,-1-1 1,1 0-1,-7 3 0,-156 97-56,165-101 53,0 0-1,-1 0 0,1-1 1,-1 1-1,1 0 0,-1-1 1,1 1-1,-1-1 0,0 1 0,1-1 1,-1 1-1,0-1 0,1 0 1,-1 0-1,0 0 0,1 0 1,-3-1-1,3 1 1,0 0 1,0-1-1,0 1 1,1-1-1,-1 0 0,0 1 1,0-1-1,0 0 1,1 0-1,-1 1 1,0-1-1,1 0 0,-1 0 1,0 0-1,1 0 1,-1 0-1,1 0 1,0 0-1,-1 0 0,1-1 1,-2-7 28,1 0 1,0-1 0,0 1-1,1 0 1,1-11-1,-1 3-27,0-243 385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9:07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318 230 7378,'0'0'8651,"5"-12"-7572,0 0-776,0 1-1,-1-1 1,0 0 0,-1 0 0,-1-1 0,0 1 0,1-17 0,-3 16-206,1 6-16,-1 1 0,-1-1 0,1 1-1,-1-1 1,-2-10 0,2 15-69,0 0 0,0 0 0,0 0 0,0 0 0,-1 0 0,1 0 0,-1 0 0,1 1 0,-1-1 0,1 1 0,-1-1 0,0 1 0,0-1 0,1 1 0,-1 0 0,0 0 0,0 0-1,-1 0 1,1 0 0,-2 0 0,-10-2-13,-1 0 0,0 1 0,1 1 1,-1 1-1,0 0 0,-23 3 0,30-2 5,0 1 0,1 0-1,-1 0 1,0 1 0,1 0 0,-1 0 0,1 0 0,0 1 0,0 1 0,1-1 0,-1 1 0,1 0 0,0 0 0,0 1 0,1 0 0,-1 0-1,1 0 1,-4 7 0,2-3-14,1 0 0,0 1 0,1 0 0,0-1 0,1 2 0,0-1 0,0 0-1,1 1 1,1 0 0,0-1 0,0 19 0,0-7-38,1-18 46,1 1 1,-1-1-1,1 1 1,0-1-1,1 1 0,-1 0 1,1-1-1,0 1 1,0-1-1,3 6 1,-1-6 2,1 0 0,0 0 0,-1 0 0,2-1 0,-1 1 0,0-1 0,1 0 1,0 0-1,0-1 0,0 1 0,1-1 0,-1 0 0,1-1 0,-1 0 0,1 1 0,0-2 1,0 1-1,9 1 0,12 1 53,0-2 1,53-1-1,-46-1 44,-33 0-99,-1 0 1,1 0-1,0 1 1,0-1 0,0 0 0,-1 0 0,1 0 0,0 0 0,0 0-1,0 0 1,-1 0 0,1 0 0,0 0 0,0 0 0,0 0 0,-1-1-1,1 1 1,0 0 0,0 0 0,-1-1 0,1 1 0,0-1 0,-1 1-1,1-1 1,0 1 0,-1-1 0,1 1 0,-1-1 0,1 1 0,-1-1-1,1 0 1,-1 1 0,1-1 0,-1 0 0,1 1 0,-1-1 0,0 0-1,0 0 1,1 1 0,-1-1 0,0 0 0,0 0 0,0 0 0,0 1 0,0-2-1,-35 1-280,25 2 284,1 0 0,0 0 0,0 0 1,0 1-1,0 1 0,0 0 0,1 0 0,-1 0 0,1 1 0,-1 1 0,1-1 1,1 1-1,-1 1 0,1-1 0,0 1 0,0 0 0,-12 14 0,12-10 1,0-1 0,0 1 0,1 0 0,0 0 0,1 1 0,0-1 0,1 1-1,0 1 1,0-1 0,2 0 0,-1 1 0,1-1 0,0 24 0,1-31-7,1 0 1,0 0-1,0 0 1,1 0 0,-1 0-1,1 0 1,0 0-1,0 0 1,1 0 0,-1 0-1,1-1 1,-1 1-1,3 3 1,-1-4 8,1 0 0,-1 0 0,0 0 0,0-1 0,1 1 0,0-1 0,-1 0 0,1 0 0,0-1 0,0 1 0,0-1 0,8 2 0,27 5 219,0-2 0,1-2 1,0-2-1,71-4 0,-28 0-142,-72 2-118,7 1-178,1-1 1,0 0 0,-1-2 0,1 0-1,-1-1 1,0-1 0,22-8 0,-38 11-235,0 0 0,0 0 0,0 0 0,0 0 0,-1-1 0,1 1 0,0 0 1,-1-1-1,1 0 0,1-3 0,4-4-5265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9:0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9282,'0'0'4197,"-22"0"-4137,-70 2 43,90-2-109,0 0 1,0 0 0,0 0-1,0 1 1,-1-1 0,1 1 0,0-1-1,0 1 1,0 0 0,0 0-1,0 0 1,0 0 0,-2 2-1,3-2 6,1-1 0,-1 1-1,1 0 1,0-1-1,-1 1 1,1 0-1,0-1 1,-1 1-1,1 0 1,0-1-1,0 1 1,-1 0 0,1 0-1,0-1 1,0 1-1,0 0 1,0 0-1,0 0 1,0-1-1,0 1 1,0 0-1,0 0 1,1 1-1,0 0 12,0 1-1,0-1 1,1 0-1,-1 1 1,1-1-1,-1 0 1,1 0-1,0 0 0,0 0 1,0 0-1,0 0 1,3 2-1,34 16 389,1-2-1,42 13 0,-45-19 98,0 3 0,66 36-1,-99-48-455,0 0 1,0 0-1,0 0 0,0 0 0,0 1 1,-1 0-1,1 0 0,-1 0 1,0 0-1,0 0 0,-1 1 0,1-1 1,-1 1-1,2 7 0,-3-10-28,0 1-1,-1-1 1,0 1-1,0 0 1,0-1-1,0 1 1,0-1-1,0 1 1,0 0-1,-1-1 1,0 1 0,1-1-1,-1 1 1,0-1-1,0 1 1,0-1-1,-1 0 1,1 1-1,0-1 1,-1 0-1,0 0 1,1 0-1,-1 0 1,0 0-1,0-1 1,0 1 0,0 0-1,0-1 1,-1 0-1,-2 2 1,-27 12 173,-1-1 0,0-2 1,0-1-1,-1-2 1,-38 5-1,28-7-113,0-1 1,-60-2-1,101-4-121,15-1-961,12-4-393,1-1 0,28-11-1,-13 4-2338,14-3-5152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9:0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8466,'0'0'5057,"-27"8"-4897,-7 3-79,-41 18-1,72-28-64,0 0 0,0 1 0,0 0 0,1 0 0,-1 0 0,1 0 0,-1 0 0,1 0 0,0 0 0,0 1 0,0-1 0,0 1-1,1 0 1,-1 0 0,0-1 0,1 1 0,0 0 0,0 0 0,0 0 0,0 0 0,0 1 0,1-1 0,-1 0 0,1 0 0,0 0 0,0 0 0,1 5 0,-2 4 71,0 6 108,0 1 0,1-1 0,1 1 0,4 27 0,-3-39-132,0 0-1,0 0 1,0-1-1,1 1 1,0-1 0,0 1-1,1-1 1,0 0 0,0-1-1,0 1 1,1 0 0,-1-1-1,1 0 1,11 8 0,-7-7 136,0-1 1,0 1-1,1-2 1,0 1 0,0-1-1,0-1 1,0 0-1,0 0 1,17 1-1,-6-2 314,1-1 0,-1 0-1,39-6 1,-50 3-404,0-1 1,0 0-1,0-1 1,-1 0-1,1 0 1,-1-1-1,0 0 1,-1-1-1,11-8 1,13-8 174,40-27-137,33-20-31,-103 68-123,-1 0 0,1 0 0,0 1 0,-1-1 0,1 0 0,0 1 0,-1-1 0,1 1-1,0-1 1,0 1 0,-1 0 0,1 0 0,0 0 0,0 0 0,-1 0 0,1 0 0,0 0 0,0 0 0,-1 1 0,1-1 0,0 1 0,0 0 0,-1-1 0,1 1 0,1 1 0,1 1-32,0 1 0,0 0-1,-1 0 1,0 0 0,0 0-1,0 0 1,2 5 0,17 22-72,-16-27 119,-1 1 0,1-1 0,0 0 0,0 0 0,0 0 1,0-1-1,1 0 0,-1 0 0,1-1 0,0 0 1,0 0-1,11 2 0,5-2-11,0-1 1,39-2-1,-53 0 11,1-1 0,-1 1-1,0-1 1,0-1 0,0 0-1,0 0 1,12-7 0,57-37 69,-55 32-56,37-20 1,-59 35-25,-1 0 1,1-1 0,-1 1 0,1 0 0,0-1-1,-1 1 1,1 0 0,0-1 0,-1 1 0,1 0-1,0 0 1,-1 0 0,1 0 0,0 0-1,0 0 1,-1 0 0,1 0 0,0 0 0,-1 0-1,1 0 1,0 0 0,-1 1 0,1-1 0,0 0-1,-1 0 1,1 1 0,0-1 0,-1 0-1,1 1 1,-1-1 0,1 1 0,0-1 0,-1 1-1,0-1 1,1 1 0,0 0 0,6 28-140,-5-10 91,2-2-201,0 1 1,1 31-1,-4 7-4957,-1-49-291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9:08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12443,'0'0'8930,"0"-59"-9042,6 72-433,14 8-551,-6 1-1264,-1-13-3946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37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1051 5 6785,'0'0'8065,"-20"-3"-7086,-48 2-724,-64 2-73,113 1-175,-1 1 0,1 0 0,-1 2 0,-33 12 0,-29 16-39,-86 48 0,134-61 24,1 1 0,0 1-1,2 2 1,1 1 0,-30 31-1,45-39 10,-96 110 28,95-107-21,1 1 0,2 1 0,0 0 0,-15 39 0,24-50 3,0 1 0,1 0 0,1 0-1,0 0 1,1 0 0,0 0 0,1 19 0,0-24 35,1-1 0,-1 1 0,1-1 0,1 1 0,-1-1 0,1 1 0,0-1 0,1 0 0,0 0 0,0 0 0,0 0 0,0 0 0,1-1 0,0 1 0,6 5 0,1-2 84,1 0 0,0 0 0,1-1 0,0-1 0,0 0 0,1-1 0,0 0 0,0-1 1,29 6-1,9-1 259,80 3 1,-46-6-98,-52-4-184,11 1-3,1 1-1,-1 3 1,-1 1-1,64 23 1,-98-27-107,0 0-1,0 1 1,-1 0 0,0 1-1,0 0 1,-1 0 0,1 1-1,-2 0 1,1 1 0,-1 0-1,-1 0 1,9 14 0,-1 3 23,0 1 1,-3 0-1,14 43 1,-22-56 4,0 1 1,-1 1-1,-1-1 1,0 0-1,-3 28 1,1 2 1274,2-45-2068,0 0 638,-1 0 0,0 0-1,1 0 1,-1 0 0,1 0 0,-1 0 0,1 0 0,-1 0 0,0 0 0,1-1 0,-1 1 0,1 0 0,-1 0 0,0 0 0,1-1 0,-1 1 0,0 0-1,1 0 1,-1-1 0,0 1 0,1 0 0,-1-1 0,0 1 0,0-1 0,1 1 0,-1 0 0,0-1 0,0 1 0,1-1 0,0-12-4148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9:09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9354,'0'0'7512,"17"30"-7077,54 101 20,-55-100-348,-1 0 0,-2 1 0,-2 1-1,15 67 1,-8-25-68,-6-32 55,15 54-33,-24-95 328,-1-12-197,0-31-136,0 3 11,0 33-59,-1 0 0,0 1 1,1-1-1,0 1 0,0-1 0,1 1 0,-1 0 1,1 0-1,0 0 0,0 0 0,0 0 0,1 0 1,-1 1-1,1 0 0,0 0 0,0 0 0,0 0 1,0 0-1,0 1 0,9-4 0,4-1 27,0 1-1,0 0 0,1 1 1,21-3-1,-2 3-49,1 2 1,54 2-1,-60 1 13,-28-1-1,0 1 0,0 1 0,1-1 1,-1 0-1,0 1 0,0 0 0,0 0 1,0 0-1,0 0 0,0 1 0,7 3 1,-10-3 4,1-1 0,0 1 1,0 0-1,-1 0 1,1 0-1,-1 0 0,0 0 1,0 0-1,1 0 1,-1 1-1,-1-1 0,1 0 1,0 1-1,0-1 0,-1 0 1,1 1-1,-1-1 1,0 1-1,0-1 0,0 5 1,0-4 12,0 4 0,0-1 0,0 0 0,-1 1 0,0-1 0,-2 9 0,2-12-12,0-1 0,-1 1-1,1 0 1,-1 0 0,0-1-1,0 1 1,0-1 0,0 1-1,0-1 1,0 0 0,-1 0-1,1 0 1,-4 2 0,-13 9 90,-2 0 0,0-1 1,0-1-1,-1-2 0,0 0 1,0-1-1,-1 0 0,0-2 1,-1-1-1,1-1 0,-1-1 1,-36-1-1,59-2-146,7 0-251,62 0-2716,-29 0-1019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9:0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7522,'0'0'6013,"28"3"-4965,89 11-478,-111-13-487,0-1 1,0 0 0,1 0-1,-1 0 1,0-1 0,0 0-1,0 0 1,0 0 0,0-1 0,0 0-1,0 0 1,0 0 0,0-1-1,6-4 1,-4 1 55,-1-1 0,1 0 0,-1 0 0,-1 0 0,12-16 0,-9 11 33,-5 6-52,0 0-1,0 0 0,-1-1 1,1 1-1,-2-1 1,1 1-1,-1-1 0,0 0 1,2-10-1,-2-2 131,-1-1 0,0-20 0,-1 25-172,0 14-79,0-1 0,-1 0 0,1 1 0,0-1 0,-1 1 0,1-1 0,-1 1 0,1-1 0,-1 1 0,0-1 0,0 1 0,0 0 0,1-1 0,-1 1 1,0 0-1,-1 0 0,1 0 0,0 0 0,0-1 0,0 2 0,-1-1 0,1 0 0,0 0 0,-1 0 0,1 1 0,-1-1 0,1 0 0,-1 1 0,1 0 0,-1-1 0,1 1 0,-1 0 0,0 0 0,-1 0 0,-8-1 12,0 0-1,0 1 1,-20 3-1,26-2-3,-4 0-5,-1 1 1,1 0-1,0 1 1,1 0 0,-1 0-1,0 1 1,1 0-1,0 0 1,0 1-1,0 0 1,0 0-1,1 1 1,0 0-1,0 1 1,1-1 0,0 1-1,0 0 1,-7 11-1,6-5-3,0-1 0,0 1 0,1 0 1,1 0-1,0 1 0,1 0 0,1 0 0,0 0 0,1 0 0,0 0 0,1 18 0,0-25-4,1 0-1,0 0 1,0 0 0,1 1-1,-1-1 1,2 0-1,-1 0 1,1 0-1,0 0 1,1-1 0,-1 1-1,2 0 1,-1-1-1,0 0 1,1 0 0,5 6-1,2-1 90,0-1 1,0-1-1,1 0 0,0-1 0,0 0 0,1-1 1,0 0-1,0-1 0,1-1 0,0 0 0,0 0 1,0-2-1,26 4 0,14-1 491,1-3 0,75-4 0,-44-1-341,-73 2-115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9:1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7770,'0'0'8311,"1"0"-8255,-1 0-1,1 0 1,-1 0 0,1 0 0,-1 1-1,1-1 1,-1 0 0,1 0 0,0 0 0,-1 0-1,1 1 1,-1-1 0,1 0 0,-1 0-1,1 1 1,-1-1 0,0 0 0,1 1 0,-1-1-1,1 0 1,-1 1 0,0-1 0,1 1 0,-1-1-1,0 1 1,1-1 0,-1 1 0,0 0-1,9 13 67,-1 0 1,-1 0-1,0 0 0,9 31 0,-4-9-14,30 95-8,-30-88-65,1 0-1,22 45 1,-35-87-12,0 0-1,0-1 1,1 1-1,-1 0 1,0 0-1,1-1 1,-1 1-1,1 0 1,-1-1-1,1 1 1,-1 0-1,1-1 0,-1 1 1,1-1-1,0 1 1,-1-1-1,1 1 1,0-1-1,-1 1 1,1-1-1,0 0 1,0 1-1,-1-1 1,1 0-1,0 0 1,0 1-1,0-1 1,-1 0-1,1 0 0,0 0 1,1 0-1,0-1 31,-1 0-1,1 0 1,-1 1-1,1-2 1,-1 1-1,1 0 1,-1 0-1,1 0 1,-1-1-1,0 1 1,0 0-1,0-1 1,2-2-1,2-4 12,-1 0 1,0 0-1,0 0 0,5-17 0,9-90-13,-14 82-33,1-1 0,20-64-1,-25 97-22,0 1 0,0 0 0,0-1 0,0 1 0,1 0 0,-1-1 0,0 1 0,0 0 0,0-1 0,0 1 0,1 0 0,-1-1 0,0 1 0,0 0 0,1-1 0,-1 1 0,0 0 0,0 0 0,1 0 0,-1-1 0,0 1 0,1 0 0,-1 0 0,0 0 0,1-1 0,-1 1 0,0 0 0,1 0 0,-1 0 0,1 0 1,-1 0-1,0 0 0,1 0 0,-1 0 0,0 0 0,1 0 0,-1 0 0,1 0 0,-1 0 0,0 0 0,1 1 0,-1-1 0,0 0 0,1 0 0,-1 0 0,0 0 0,1 1 0,-1-1 0,0 0 0,1 0 0,-1 1 0,0-1 0,0 0 0,1 0 0,-1 1 0,13 17-309,20 56 341,25 53 113,-50-113-170,-4-5 29,1 1-1,1-1 0,0 0 1,11 14-1,-15-21 9,-1-1 0,1 1-1,0-1 1,-1 1 0,1-1 0,0 0 0,0 1-1,0-1 1,0 0 0,0 0 0,0-1 0,0 1 0,0 0-1,0-1 1,0 1 0,1-1 0,-1 1 0,0-1-1,0 0 1,0 0 0,1 0 0,-1-1 0,0 1 0,0 0-1,0-1 1,1 1 0,-1-1 0,3-1 0,-2-1 2,0 1 0,0 0 0,0-1 0,0 0 0,-1 0 0,1 1 1,-1-1-1,0-1 0,0 1 0,0 0 0,3-6 0,15-41 35,2-24-17,-14 45-30,1 1 0,1 1 0,14-29 0,-23 55-7,-1-1 1,1 1 0,-1 0 0,1 0 0,-1 0-1,1 0 1,0-1 0,0 1 0,-1 0-1,1 0 1,0 0 0,0 1 0,0-1 0,0 0-1,0 0 1,0 0 0,0 1 0,1-1-1,-1 1 1,0-1 0,0 1 0,0-1 0,1 1-1,-1 0 1,0-1 0,0 1 0,1 0 0,-1 0-1,3 0 1,-3 1 6,1 0 0,0 0-1,0 0 1,-1 0 0,1 0 0,-1 0-1,1 1 1,-1-1 0,1 0 0,-1 1 0,0-1-1,0 1 1,0 0 0,0-1 0,0 1-1,0 0 1,1 3 0,9 21 38,2 0-1,0-1 1,2 0 0,1-1-1,0-1 1,33 35 0,-44-54-228,0 0 1,0 0-1,0 0 1,1 0 0,0-1-1,0 0 1,11 5 0,-11-7-1373,0 1 1,0-1 0,0 0-1,0 0 1,9 0 0,4-1-6813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9:1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77 10786,'0'0'7518,"-3"-13"-7386,-9-38-116,12 50-14,-1 0 0,1 1-1,0-1 1,-1 0 0,1 1 0,-1-1 0,1 0-1,-1 1 1,1-1 0,-1 0 0,1 1 0,-1-1-1,1 1 1,-1-1 0,0 1 0,1 0 0,-1-1-1,0 1 1,0 0 0,1-1 0,-1 1 0,0 0-1,0 0 1,1 0 0,-1-1 0,0 1 0,0 0 0,0 0-1,1 0 1,-1 0 0,0 0 0,0 1 0,-1-1-1,-20 11 117,21-11-116,-11 9 12,-1 0 0,1 1 0,1 1 1,0 0-1,0 1 0,1 0 0,1 0 0,0 1 0,1 0 0,0 1 0,1-1 0,-7 20 0,7-14-18,0 0 0,2 0 0,1 1 1,0-1-1,1 1 0,1 0 0,1 0 0,1 0 0,2 24 0,-1-41 6,-1-1 1,1 1-1,0-1 0,-1 1 0,1-1 0,0 0 0,1 0 0,-1 1 0,0-1 0,1 0 1,-1 0-1,1 0 0,-1 0 0,1 0 0,0 0 0,0-1 0,0 1 0,0-1 0,0 1 1,0-1-1,1 0 0,-1 0 0,0 0 0,1 0 0,-1 0 0,1 0 0,2 0 1,8 2 57,0-2 0,0 1 1,0-1-1,15-2 1,-17 1-17,-8 0-38,1 0 1,-1 0-1,1-1 0,-1 0 1,1 0-1,-1 0 1,0 0-1,1 0 0,-1-1 1,0 1-1,0-1 1,0 0-1,0 0 0,4-3 1,-2 0 3,0 0 1,0-1 0,-1 1-1,1-1 1,-1 0-1,6-11 1,-4 3-63,0-1 0,0 1 0,-2-1 0,0 0 0,0 0 0,1-17 0,-4-48-436,-1 89 504,1-1-1,1 0 1,-1 0-1,1 0 0,1 0 1,-1-1-1,2 1 1,-1 0-1,9 13 0,-2-5 2,1 0-1,1-1 0,19 20 0,-26-31-343,0 0-1,1 0 1,-1 0-1,1-1 1,-1 0-1,1 0 1,0 0-1,9 2 1,5-1-2755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9:12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5857,'0'0'7344,"4"25"-6746,11 86-253,-11-86-136,1 1 0,1 0 0,2-1 0,0-1 0,2 1 0,19 36 0,-20-45-35,1-1 0,1 0 0,0-1 0,0 0 0,1-1 0,1 0 0,26 20 0,-29-26-342,0 0 1,0-1 0,1 0 0,0 0-1,0-1 1,0-1 0,0 0 0,1 0-1,0-1 1,-1-1 0,1 0 0,18 1 0,3-3-3192,-5 0-3818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9:1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47 9522,'0'0'8411,"0"-10"-8096,1-1-290,-1-12-1,-3 20-11,-4 14 12,-12 22 23,-2 0 1,0-2 0,-3-1 0,-44 46-1,-35 45-14,78-87 100,2 0 0,-25 52 1,40-68-381,1 0-1,-7 29 1,10-31-875,1 0 1,1 1-1,0 24 1,2-21-2537,0-5-3687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9:1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120 338 5697,'0'0'4270,"9"-28"-2709,27-89-321,-33 107-620,-1 0-1,0-1 1,1-18-1,-5 21 995,-4 20-1300,-1 17-282,0 0 0,2 1 0,1-1 0,1 51 0,2-75-13,2 1 0,-1 0-1,1 0 1,0-1 0,0 1-1,0 0 1,1-1-1,0 1 1,0-1 0,0 0-1,1 0 1,-1 0 0,1 0-1,1 0 1,6 8 0,-4-8 43,0 1 1,0-1-1,1-1 1,0 1-1,0-1 1,0 0-1,0-1 0,1 1 1,-1-1-1,10 2 1,11 1 153,0-2 0,0 0 1,0-2-1,1-1 0,38-4 1,-58 3-127,0-1 0,-1 0 0,1 0 1,0-1-1,-1 0 0,1-1 1,-1 0-1,0 0 0,0 0 1,0-1-1,0-1 0,-1 1 1,0-1-1,1-1 0,-2 1 1,1-1-1,-1 0 0,0-1 0,0 1 1,-1-1-1,1 0 0,-2-1 1,1 1-1,-1-1 0,0 0 1,-1 0-1,1 0 0,-2-1 1,1 1-1,-1-1 0,1-16 0,-1 8-7,-2 1-1,0-1 1,0 1-1,-2 0 0,-3-17 1,3 25-80,-1 0 1,0-1 0,0 2 0,-1-1-1,0 0 1,0 1 0,0-1-1,-1 1 1,0 0 0,-1 1 0,-7-8-1,3 5-17,0 0-1,0 1 1,-1 0-1,0 1 1,-1 0-1,1 1 1,-1 0-1,-1 1 1,1 0-1,-23-5 1,8 5-1,1 1 0,-1 2 0,0 0 1,-36 3-1,47 0-110,1 1-1,0 1 1,0 0-1,0 1 1,0 1 0,1 0-1,0 0 1,0 2 0,-26 15-1,22-9-773,0 0-1,0 1 1,-22 23-1,38-35 693,0 1-1,0-1 1,0 0-1,1 1 1,-1-1-1,1 1 1,-1-1 0,1 1-1,0 0 1,0 0-1,0 0 1,0 0-1,0 3 1,-1 25-4689,2-26 3554,0 11-3140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9:1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8466,'0'0'6841,"19"6"-6823,-2 0-9,0 1 0,26 14 1,-40-18 8,0 0 0,0 0 0,0 0 0,-1 1 0,1-1 0,-1 1 0,1 0 0,-1 0 0,-1 0 0,1 0 0,0 0 0,-1 0 0,0 1 1,0-1-1,0 0 0,-1 1 0,1-1 0,-1 8 0,5 19 201,20 29 1366,-24-56-1375,2 0 1,-1 0 0,0-1 0,1 1 0,0 0 0,-1-1-1,2 0 1,-1 0 0,0 0 0,0 0 0,7 4 0,-9-7 487,-2-26 48,2 14-597,-2-9-116,-2-1-1,0 1 1,-2 0-1,-7-23 0,-5-22-20,-21-108 33,38 174-58,0-1-1,0 1 1,0 0-1,0-1 1,0 1-1,0-1 1,0 1-1,0-1 1,0 1-1,0-1 1,0 1-1,0 0 1,0-1-1,0 1 1,0-1-1,0 1 1,1-1-1,-1 1 1,0 0-1,0-1 1,1 1-1,-1-1 1,0 1-1,0 0 1,1-1-1,-1 1 1,0 0-1,1 0 1,-1-1-1,1 1 1,-1 0-1,0 0 1,1-1-1,-1 1 1,1 0-1,-1 0 1,0 0-1,1 0 1,-1 0-1,1 0 1,-1 0-1,1 0 1,27-1 121,-12 1-47,17-6 387,0-1-1,-1-1 0,60-25 1,-49 17 19,48-11 1,-85 26-786,-14 11-5191,4-7 5173,-15 12-5950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9:1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10594,'0'0'8189,"8"27"-7573,4 13-404,4 9 24,13 75-1,-17-16 49,-2 204 1,-10-259-272,-7 37-937,7-105-11991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9:1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11242,'0'0'3470,"30"0"-2523,196 0 1084,-168 0-1611,292-13 1794,214-70-757,-540 78-1396,13-2-915,-38 13-2828,-10 7-381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38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1608,'0'0'12900,"2"10"-11997,5 21 132,2 0-1,24 58 1,91 141-289,-124-229-747,1 0 0,-1 1 0,1-1 0,-1 0 0,1 0 0,0 0 0,-1 0-1,1 0 1,0 0 0,0 0 0,0 0 0,0 0 0,0 0 0,0 0 0,0-1-1,0 1 1,0 0 0,0-1 0,1 1 0,-1-1 0,0 1 0,0-1 0,1 1-1,-1-1 1,0 0 0,0 0 0,1 0 0,-1 0 0,0 0 0,1 0 0,-1 0-1,0 0 1,1 0 0,-1 0 0,0-1 0,0 1 0,1-1 0,-1 1 0,0-1-1,0 1 1,0-1 0,2-1 0,1-1-345,0 0 0,0-1 0,0 1 0,0-1 0,-1 0 1,7-9-1,-9 10-185,1-1 0,-1 1 0,0 0 0,0-1 0,0 1 0,-1-1 1,1 1-1,-1-1 0,0 1 0,0-1 0,0 1 0,0-1 0,0 1 0,-2-6 1,-3-8-5306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9:18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7314,'0'0'11142,"28"-3"-10137,86-13-467,-111 16-515,0-1 1,0 1-1,0-1 0,0 0 1,0 0-1,0 0 0,-1-1 0,1 1 1,0 0-1,-1-1 0,1 0 1,3-3-1,-5 4-15,0-1 0,0 1 0,0-1-1,0 1 1,-1-1 0,1 1 0,0-1 0,-1 1 0,1-1 0,-1 0 0,0 1-1,1-3 1,0-3 2,5-20-26,-1-2 0,-1 1 0,-2 0 0,-1-1 1,-1 1-1,-5-40 0,5 64 8,-1 0-1,0 0 1,0 1 0,0-1 0,-1 0-1,1 1 1,-1-1 0,0 0-1,0 1 1,0 0 0,0 0-1,0-1 1,-1 1 0,0 0 0,1 1-1,-1-1 1,-5-3 0,3 4-7,0-1 1,0 1-1,-1 0 1,1 0-1,-1 0 1,1 1 0,-1 0-1,1 0 1,-1 0-1,0 1 1,-6 0-1,9 0 15,0 1-1,-1-1 0,1 1 1,0 0-1,0-1 0,0 1 1,0 1-1,0-1 1,0 0-1,1 1 0,-1-1 1,0 1-1,1 0 0,-1 0 1,1 0-1,0 0 0,-1 1 1,1-1-1,0 0 0,0 1 1,1 0-1,-1-1 1,1 1-1,-3 5 0,-1 4-2,1-1 0,0 1 0,1 0-1,-4 24 1,3 3 43,1 59 0,3-81-36,1-8-2,-1-1 0,1 1 0,1-1 0,0 1-1,0-1 1,0 0 0,1 0 0,1 0 0,-1 0-1,1 0 1,0-1 0,6 8 0,5 9-10,-8-12-33,0-1-1,1 0 1,1-1-1,0 0 1,0 0-1,1-1 1,0 0 0,1-1-1,0 0 1,0-1-1,0 0 1,1 0-1,0-2 1,1 1-1,-1-1 1,1-1-1,0-1 1,0 0-1,0 0 1,18 1-1,67-3-2923,-67-1 131,23 0-5791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9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10386,'0'0'3014,"0"30"-2523,0 155 166,0-181-603,0 0-1,1 0 1,-1 0-1,1 1 1,0-1-1,0 0 1,0 0-1,0 0 1,1 0-1,2 4 1,-3-6 41,1 0 1,-1 0-1,0 0 1,1 0-1,0-1 1,-1 1-1,1-1 1,0 1-1,0-1 0,0 0 1,0 1-1,0-1 1,0 0-1,0 0 1,0-1-1,0 1 1,1 0-1,-1-1 1,5 1-1,4 0 106,1 0-1,-1 0 0,1-2 1,-1 1-1,0-2 1,1 1-1,-1-2 0,0 1 1,0-2-1,0 1 0,17-9 1,-11 2-196,-1 0-1,0-1 1,0-1 0,-1-1 0,-1 0-1,14-15 1,9-18 28,-31 36-78,1 1 0,0 0 0,0 0 0,1 1 0,0-1 0,1 2 0,0-1 0,19-11 0,-27 30-616,-1 6 594,1 0 0,1-1 1,7 33-1,-8-44 14,0 0 0,1 0-1,-1-1 1,1 1 0,0 0 0,1-1-1,-1 1 1,1-1 0,0 0-1,0 0 1,0 0 0,0 0-1,1 0 1,0-1 0,-1 1 0,1-1-1,8 4 1,0-2 43,-1-1-1,2-1 1,-1 0 0,0 0 0,1-1-1,22 0 1,76-6 255,-93 1-212,-1 0 1,0-2-1,0 0 0,-1-1 0,0 0 0,0-2 0,0 0 0,19-13 0,10-4 35,-42 23-123,0 1 1,0 0 0,0-1 0,0 1-1,1 0 1,-1 1 0,0-1-1,1 0 1,-1 1 0,5 0-1,-7 15-785,-1 3 790,-1-10-46,1 0 0,0 0 0,1 0 1,0 0-1,0 0 0,2 8 0,-2-14 44,0 0 0,0 1 0,0-1 0,1 0 0,-1 0 0,0 0 0,1 0 0,-1 0 0,1-1-1,0 1 1,0 0 0,-1-1 0,1 1 0,0-1 0,0 1 0,1-1 0,-1 0 0,0 0 0,0 0 0,1 0-1,-1-1 1,0 1 0,1-1 0,4 1 0,52 5 670,0-3-1,65-5 1,-100 2-368,20-5-72,0-1-1,0-2 1,-1-2-1,51-19 1,-58 17-150,-25 9 94,0-1-1,0-1 0,0 0 0,17-12 1,-25 16-59,-3 0-18,1 1 0,-1 0 0,1 0 0,-1-1 1,0 1-1,1 0 0,-1 0 0,1 0 0,-1-1 0,1 1 1,-1 0-1,1 0 0,-1 0 0,1 0 0,-1 0 0,1 0 1,-1 0-1,1 0 0,-1 0 0,1 0 0,-1 1 0,1-1 0,-1 0 1,1 0-1,-1 0 0,1 0 0,-1 1 0,0-1 0,1 0 1,-1 1-1,1-1 0,-1 0 0,0 1 0,1-1 0,-1 1 0,10 18-246,-6-9 312,2-1-153,0-2 0,1 1 1,0-1-1,1 0 0,-1 0 1,1-1-1,1 0 0,-1 0 1,1-1-1,0 0 0,11 4 1,-13-8-2304,0-1-2486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9:1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13363,'0'0'6665,"46"52"-10217,-46-30-7803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9:2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7578,'0'0'7283,"8"19"-6837,2 2-267,-5-11-100,0-1 0,-1 1 0,-1 0 0,1 0-1,-2 1 1,1-1 0,-1 1 0,0 12-1,0-6 281,2-1 0,-1 0 0,10 22 0,-4-10 103,-9-27-446,1-1 0,-1 1 0,0-1 0,0 1 0,0-1 1,1 1-1,-1-1 0,0 1 0,1-1 0,-1 0 0,0 1 0,1-1 0,-1 0 0,1 1 0,-1-1 0,0 0 0,1 1 0,-1-1 0,1 0 0,-1 0 0,1 0 0,-1 1 1,1-1-1,-1 0 0,1 0 0,-1 0 0,1 0 0,-1 0 0,1 0 0,-1 0 0,1 0 0,-1 0 0,1 0 0,-1 0 0,1 0 0,-1-1 0,1 1 0,-1 0 0,1 0 0,-1 0 1,1-1-1,-1 1 0,1 0 0,-1-1 0,1 1 0,-1 0 0,0-1 0,1 1 0,-1-1 0,5-11 0,0 0 0,-1 0 0,-1 0 0,0-1 0,-1 1 0,2-26 0,-4 24-5,2 1-1,0-1 1,0 1 0,1-1 0,1 1 0,0 0 0,7-13 0,-9 22 0,0 1 0,0-1 1,0 1-1,0-1 0,1 1 0,0 0 1,-1 0-1,1 0 0,0 1 1,1-1-1,-1 1 0,0-1 0,1 1 1,-1 0-1,1 0 0,0 1 1,0-1-1,-1 1 0,1 0 0,0 0 1,0 0-1,0 0 0,0 1 1,1-1-1,-1 1 0,0 0 1,0 1-1,0-1 0,0 1 0,0 0 1,0 0-1,0 0 0,0 0 1,0 0-1,-1 1 0,1 0 0,0 0 1,-1 0-1,1 0 0,4 5 1,12 9-100,0 1 1,-2 1-1,0 0 1,-1 2-1,-1 0 1,22 34-1,-25-34-2353,1-4-2605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9:2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355 113 8514,'0'0'9495,"11"-18"-9260,34-54-99,-39 56-128,-10 10-11,-13 7 6,16-1 5,-3 1 5,-1 0-1,0 0 1,0 0 0,1 0 0,-1 0-1,1 1 1,-1 0 0,1 0-1,0 1 1,-8 4 0,-42 37 73,38-31-40,-25 23-93,2 2-1,1 1 1,2 2-1,-55 81 1,88-117 34,0 0 1,1-1 0,-1 1-1,1 0 1,0 0 0,1 1-1,-1-1 1,1 0 0,0 1-1,0-1 1,0 9 0,1-13-7,0 0 0,0 0 0,0 1 0,0-1-1,1 0 1,-1 0 0,0 0 0,0 0 0,1 0 0,-1 0 0,1 0 0,-1 0 0,1 0 0,0 0 0,-1 0 0,1 0 0,0 0 0,0 0 0,-1 0 0,1-1 0,0 1 0,0 0 0,0 0 0,0-1 0,0 1 0,0-1 0,0 1 0,0-1 0,0 0 0,0 1 0,2-1 0,38 3 75,-29-3-77,7 0 52,89-4 41,-94 2-72,-1 0 0,1-1 0,-1-1 1,1 0-1,22-11 0,-22 9 1,-1-1-1,-1 0 1,0-1 0,15-12-1,-24 17-18,0 0 0,0 0-1,0 0 1,0-1 0,0 1-1,-1-1 1,1 0 0,-1 0-1,0 0 1,0 0 0,0 0-1,-1 0 1,0-1 0,0 1-1,0-1 1,0 1-1,0 0 1,-1-6 0,1-17-239,0 19 212,-1 1 1,1-1-1,-1 1 1,-1-1-1,1 1 1,-1-1-1,-1 1 1,1-1-1,-1 1 1,-1 0-1,1 0 1,-1 0-1,-5-9 1,0 9 43,4 12-109,5 15 115,2-8 154,1-1-1,0 0 1,1 0 0,1 0-1,-1-1 1,2 1-1,-1-1 1,1-1 0,10 11-1,-2-6 124,-1 0-1,2-1 1,0-1 0,29 17-1,-43-28-435,-1 0 148,1 0 0,-1-1-1,1 1 1,-1 0-1,0 0 1,0 0-1,1 0 1,-1 0 0,0 0-1,0 0 1,0 0-1,0 1 1,1 1-1,-1 8-4014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09:5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 4201,'0'0'6171,"-6"0"-5551,-160 0 1620,165 0-2240,0 1 0,0-1-1,0 1 1,0-1 0,0 1-1,0-1 1,0 1 0,1 0 0,-1-1-1,0 1 1,0 0 0,0 0-1,1 0 1,-1 0 0,0 0 0,1-1-1,-1 1 1,1 0 0,-1 1-1,1-1 1,-1 0 0,1 0 0,0 0-1,0 0 1,-1 0 0,1 0-1,0 0 1,0 0 0,0 1 0,0-1-1,0 0 1,1 1 0,-1 2-13,0 1 1,0-1 0,0 0-1,1 1 1,-1-1 0,1 0-1,2 6 1,0-5 20,1 0 0,0 0 0,0 0 0,0 0-1,0-1 1,1 1 0,-1-1 0,6 4 0,46 28 128,-44-29-117,118 60 181,-98-53-78,-1 1 0,0 2 0,-1 1 0,42 33 0,-66-46-104,-1 0 0,0 1 0,1 0 0,-2 0-1,1 0 1,-1 0 0,0 1 0,0 0-1,-1 0 1,1 0 0,-2 0 0,1 0 0,-1 1-1,0-1 1,-1 1 0,1-1 0,-1 1 0,-1 0-1,0-1 1,0 1 0,0 0 0,-1-1 0,-3 12-1,0-3 58,-1-1 0,0 1 0,-2-1 0,1 0-1,-2-1 1,0 0 0,-1 0 0,0 0-1,-23 23 1,-3-1 91,-2-1 1,-71 51-1,-94 46 459,16-12 61,176-113-679,0 0 1,0 1-1,1 1 1,0-1-1,0 1 1,1 1-1,-8 12 1,14-20-14,0 1 0,1 0 0,0 0 1,-1 0-1,1 0 0,0 0 0,0 0 0,0 0 1,1 0-1,-1 0 0,1 0 0,0 1 0,0-1 0,0 0 1,0 0-1,0 0 0,1 0 0,0 1 0,-1-1 1,1 0-1,0 0 0,0 0 0,1 0 0,-1-1 1,1 1-1,-1 0 0,1 0 0,0-1 0,0 1 0,0-1 1,0 0-1,5 4 0,13 11-6,1-1-1,0-1 1,35 19 0,78 31-110,-17-9 153,-117-56-32,37 19-21,-2 1 1,58 44-1,-84-56 9,1 0 0,-2 0 0,1 1 1,-1 0-1,-1 1 0,0 0 0,0 0 0,-1 1 1,0-1-1,0 1 0,-2 1 0,1-1 0,4 22 1,-4-6 33,-1-1 1,-2 1 0,0-1-1,-2 1 1,-1 0 0,-1-1-1,-2 1 1,0-1 0,-2 0-1,-1 0 1,-14 36 0,-106 179 734,25-54-373,83-147-302,1 1-1,-20 76 1,32-86-70,1 1-1,2 0 1,1 62 0,2-68-10,1-12-26,0 0 1,1 0-1,1 0 0,0 0 0,1 0 0,1-1 0,0 0 1,0 0-1,1 0 0,1 0 0,0-1 0,12 15 0,13 14-159,3-2 1,39 37-1,-3-4 17,-47-47 82,101 118-61,-99-111 189,-2 1-1,31 59 1,-29-40-7,-1 2 0,-3 0 0,-3 2 0,-1 0 0,-4 1 0,9 64 0,-8 50 398,-10 212 0,-3-67 33,0-293-478,0-1 1,1 1-1,1-1 1,2 0-1,0 0 1,1-1-1,1 0 1,1 0-1,1-1 0,1 0 1,23 33-1,-8-20-132,2-2 0,0 0-1,3-2 1,0-1 0,48 32-1,-21-20-107,97 78-23,-145-109 254,-1 1 0,0 0 0,0 0 0,-1 1 0,0 0 0,-1 1 0,-1-1 0,0 1 0,0 1 1,-1-1-1,-1 1 0,0 0 0,0 0 0,-2 0 0,3 24 0,-4-20 37,-1 0 0,-1 0 0,0 1 0,-2-1 1,1 0-1,-2 0 0,-1-1 0,0 1 0,-1-1 0,0 0 0,-16 27 0,-19 20 392,-3-2 0,-53 57-1,-45 62 351,130-164-715,2 2 0,0-1 0,0 2 1,-12 37-1,18-44-50,1 0 1,1 1-1,0-1 1,1 1-1,0 0 0,1-1 1,0 1-1,1 0 1,3 12-1,-2-16-28,0-1 0,1 0 0,0 0 0,1-1 0,0 1 0,0-1 0,1 0 0,-1 0 0,2 0 0,-1 0 0,1-1 0,0 0 0,0 0 0,13 8 0,8 5-148,0-1 1,46 20-1,188 67-1363,-47-22 809,-176-66 760,-1 2 0,-1 1 0,47 35-1,-65-41-3,-1 0-1,-1 1 1,19 22-1,-29-30 10,-1 1 0,1-1 0,-2 1 0,1 0-1,-1 0 1,0 1 0,-1-1 0,1 1 0,-2 0-1,3 10 1,-3-6 63,-1 1 0,0-1-1,0 0 1,-2 0 0,1 0-1,-2 0 1,0 0 0,0 0 0,-8 22-1,3-18 16,-1 0 0,0-1 0,-2 0-1,1 0 1,-2-1 0,-17 19 0,-146 150 1001,-4 4-652,148-152-356,2 1 0,1 1 0,-32 63 0,49-78-108,1 1 1,1 0-1,1 0 1,1 0-1,2 1 1,0 0-1,2 0 1,0 0-1,2 0 1,5 45-1,-2-48 3,2-1-1,0 1 1,2-1-1,0-1 0,1 1 1,1-1-1,18 30 1,-7-13 1,81 125-159,-72-121 94,-2 1 0,40 83 0,-59-103 64,-2 0 1,0 0 0,-1 1-1,-1 0 1,-2 0 0,0 0-1,-1 0 1,-1 0 0,-2 0-1,0 0 1,-1 0 0,-2 0-1,0-1 1,-1 1 0,-1-2-1,-16 34 1,-40 57 141,-125 167-1,112-173-68,-94 171-1,156-247-83,0 0 0,3 1 0,0 1 0,2 0 0,1 1 0,2-1-1,1 1 1,2 0 0,1 1 0,1-1 0,5 35 0,-2-51-26,1 0 1,1 0 0,0-1-1,1 1 1,1-1-1,1 0 1,9 16 0,69 105-420,-56-95 382,34 65-1,-49-76 83,-2 1 1,-1 0-1,-1 1 0,10 64 1,-12-27 153,-2 99 1,-6-146-98,-2 0 0,-1 1 0,0-1 0,-2 0 0,-11 32 0,2-15 24,-3-2-1,-25 45 1,-83 108 119,87-139-28,3 1-1,1 2 1,-25 60-1,49-91-166,0 0 0,2 1 0,1 0 0,1 1 0,1 0 0,1 0 0,1 0 0,2 0 0,2 35 0,-1-56-23,1 0-1,0 0 0,0 0 0,1 0 0,-1 0 0,1-1 0,0 1 1,1 0-1,-1-1 0,1 0 0,0 0 0,4 6 0,2-1-59,-1-1-1,1 0 1,0 0-1,11 6 0,-7-2-610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12:18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1744,'52'-3'3483,"94"-16"0,4-1-2519,275 12 195,-285 9-1036,263 8-73,-388-8-60,-11 0 43,0-1 1,0 0-1,0 1 1,0-1-1,0-1 0,0 1 1,0 0-1,0-1 1,0 0-1,0 0 1,0 0-1,6-3 0,-8-5 1279,-2 5-1758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12:19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6121,'0'0'2199,"10"-5"-2164,-8 5-38,7-5 74,0 1 0,1 0 0,0 1 1,0 0-1,0 1 0,0 0 0,18-1 0,255 18 583,-23 0-1222,113-14-2018,-235-1 750,-10 0-1117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5:12:2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4417,'0'0'5897,"4"-2"-5137,6-1-664,1 0-1,-1 1 0,0 0 0,1 1 0,-1 0 1,1 1-1,17 1 0,23-1 34,555-44 610,-124 7 255,3 24-489,-482 13-507,19 0-9,1 0-1,-1 2 1,0 0-1,0 1 0,0 2 1,27 8-1,-48-13-93,0 0 1,-1 0-1,1 1 0,0-1 0,0 0 0,0 1 0,0-1 0,0 1 0,-1-1 1,1 1-1,0-1 0,0 1 0,-1 0 0,1-1 0,-1 1 0,1 0 0,0-1 0,-1 1 1,1 0-1,-1 0 0,0 0 0,1 0 0,-1-1 0,1 1 0,-1 0 0,0 0 1,0 0-1,0 0 0,0 0 0,1 1 0,-1 7-4347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46:4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 13851,'0'0'7906,"-25"-5"-7722,19 5-2913,-13 0-2064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3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7274,'0'0'7924,"20"-6"-7113,62-17-18,-72 20-632,0 0-1,1 1 0,0 1 0,-1 0 1,1 0-1,0 1 0,13 1 0,7 1-57,-30-2-89,1 0 0,0 0 1,0 0-1,0 0 1,0 1-1,0-1 1,0 1-1,-1-1 0,1 1 1,0 0-1,0 0 1,-1 0-1,1 0 1,-1 0-1,1 0 1,-1 0-1,1 0 0,-1 1 1,1-1-1,1 3 1,-1-1-6,-1 0 1,1 0-1,0 1 0,-1-1 1,0 1-1,1-1 1,-2 1-1,1 0 0,0-1 1,0 5-1,-1 1 10,0-1-1,0 0 1,0 0-1,-1 1 1,-1-1-1,1 0 1,-1 0 0,-1 0-1,-3 9 1,-1-2 46,-24 53 579,30-63-607,-1 0 1,1 0 0,0 0-1,0 0 1,0 0 0,1 0 0,0 1-1,0-1 1,0 0 0,1 0 0,1 10-1,-1-14-31,0 1 0,-1-1 0,1 0 0,0 0 0,0 0 0,-1-1 0,1 1 0,0 0 0,0 0 0,0 0 0,0-1 1,0 1-1,1 0 0,-1-1 0,0 1 0,0-1 0,0 1 0,0-1 0,1 0 0,-1 1 0,0-1 0,3 0 0,31 2 188,-29-2-177,-19 6-3305,-3-6 102,2 0-2492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47:06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0 3201,'0'0'6060,"5"6"-4171,-7-5-1881,-1 1-1,1-1 0,0 0 0,0 0 0,-1 0 1,1 0-1,0-1 0,-1 1 0,1-1 0,-1 1 0,1-1 1,-5 0-1,-37-1-68,23 0 55,169 30 2861,-145-29-2612,-8 2 93,-210 5 582,163-7-312,49 0-451,3 0-154,0 0 1,0 0-1,0 0 0,0 0 0,0 0 1,0 1-1,0-1 0,0 0 0,0 0 0,0 0 1,0 0-1,0 0 0,0 1 0,0-1 1,0 0-1,0 0 0,0 0 0,0 0 1,0 1-1,0-1 0,0 0 0,0 0 0,0 0 1,0 0-1,0 0 0,0 1 0,0-1 1,0 0-1,0 0 0,0 0 0,1 0 1,-1 0-1,0 0 0,0 0 0,0 1 0,0-1 1,0 0-1,0 0 0,1 0 0,-1 0 1,0 0-1,0 0 0,0 0 0,0 0 1,0 0-1,1 0 0,-1 0 0,0 0 0,0 0 1,0 0-1,1 0 0,47 11 381,1-2-1,66 4 1,-101-12-167,-3 0-129,-33-1-1859,-3 0-1627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47:45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3977,'0'0'2851,"1"-31"1879,5 22-4386,-4 7-294,-1 0 0,0 0 0,1 0 0,-1-1 0,0 1 1,0 0-1,0 0 0,-1-1 0,1 1 0,0-4 0,12 3-207,-10 5 156,1 1 1,-1 0-1,1-1 0,-1 1 1,0 0-1,0 1 0,0-1 1,-1 0-1,1 1 0,-1 0 1,3 5-1,-2-3 10,1 0 0,-1-1 0,1 1 0,0-1 0,1 0 0,-1 0-1,1 0 1,0-1 0,0 0 0,1 0 0,-1 0 0,1 0 0,10 4 0,-5-4 47,-1-1 0,1 0 0,1 0 0,-1-1 0,0-1 0,0 0 0,17 0 0,-17-1 53,29-1 504,-39 1-604,0 0 1,0 0-1,0 0 1,0 0-1,0-1 1,0 1-1,0 0 1,0 0-1,0-1 1,0 1-1,0-1 1,-1 1-1,1-1 1,0 1-1,0-1 1,0 1-1,-1-1 1,1 0-1,0 1 1,-1-1-1,1 0 1,0 0-1,-1 1 1,1-1-1,-1 0 1,0 0-1,1 0 1,-1 0-1,1 0 1,-1 1-1,0-1 1,0-2-1,0 3-9,0-1-1,0 1 1,0-1 0,0 0-1,0 1 1,0-1-1,0 1 1,0-1 0,1 0-1,-1 1 1,0-1-1,0 1 1,0-1 0,1 1-1,-1-1 1,0 1-1,1-1 1,-1 1-1,0-1 1,1 1 0,-1-1-1,1 1 1,-1-1-1,1 1 1,-1 0 0,1-1-1,-1 1 1,1 0-1,-1-1 1,1 1 0,-1 0-1,1 0 1,-1 0-1,1-1 1,0 1-1,-1 0 1,1 0 0,-1 0-1,1 0 1,0 0-1,1 0-8,-1 1 0,0-1 0,0 0-1,1 1 1,-1-1 0,0 1 0,0-1 0,0 1-1,0 0 1,0-1 0,0 1 0,0 0-1,0 0 1,0 0 0,0-1 0,0 1-1,-1 0 1,1 0 0,0 1 0,0-1 0,0 1-1,6 13 14,17 29 46,-22-41-44,1-1 0,-1 0 0,0 1 0,1-1 0,-1 0 0,1 0 0,0-1 0,0 1 0,-1-1 0,1 1 0,0-1 0,0 0 0,7 2 0,6 0 89,0-1 1,1 0 0,-1-1 0,1 0 0,-1-2 0,29-3-1,-41 2-47,0 0-1,0 0 1,0 0-1,0 0 1,0 0-1,0-1 1,-1 0-1,5-4 1,20-12 109,-26 18-135,3 2-33,1-1 0,-1 1-1,0 0 1,0 0 0,0 1-1,-1-1 1,1 1 0,0 0-1,0 1 1,-1-1 0,0 1-1,6 4 1,-4-4 19,-1 1 0,1-1 0,0 0-1,0 0 1,9 3 0,9-2 144,0 0 0,1-2 0,-1-1 0,33-2 0,-13 0 188,-38 1-312,0 0-1,0-1 1,0 0-1,0 0 0,0 0 1,0-1-1,-1 0 0,1 0 1,-1-1-1,1 0 1,-1 1-1,7-6 0,32-16 87,-42 23-121,-1 1 0,0 0 0,0-1 0,0 1 0,1 0 0,-1-1 0,0 1 0,0 0 0,0 0 0,1 0 0,-1 0 0,0 0 0,0 1 0,1-1 0,-1 0 0,0 0 0,0 1 0,0-1 1,1 1-1,-1-1 0,0 1 0,0 0 0,0-1 0,0 1 0,2 1 0,17 23-209,-17-19 197,2 1 27,-1-1 1,1 0-1,0 0 1,1-1-1,0 0 1,-1 0-1,1 0 1,1 0-1,-1-1 1,1 0 0,0 0-1,0-1 1,0 0-1,0 0 1,0-1-1,1 0 1,-1 0-1,1-1 1,0 1-1,-1-2 1,1 1-1,12-2 1,-8 2 14,0-2 1,-1 1 0,1-2-1,-1 0 1,1 0 0,-1-1-1,0 0 1,0 0 0,0-2-1,18-9 1,-16 7 85,28-13-208,-39 19 85,0 1-1,0-1 1,1 1-1,-1 0 1,0-1-1,0 1 1,1 0-1,-1 0 1,0 1-1,1-1 1,-1 0-1,0 1 1,0 0-1,0-1 1,1 1-1,-1 0 1,0 0-1,2 1 1,9 8 19,1-1 1,0-1 0,0-1 0,1 0 0,0-1 0,0 0-1,0-1 1,1-1 0,-1 0 0,1-1 0,0-1 0,25 0 0,-29-1 19,0-2 1,0 0 0,-1 0-1,1-1 1,0-1 0,21-7-1,-27 8-13,0-1 0,-1 0 1,1 0-1,-1-1 0,0 1 0,0-1 0,0 0 0,-1-1 0,1 1 0,-1-1 0,0 0 1,0 0-1,-1 0 0,6-11 0,28-43 21,-36 58-37,-1 1 0,0-1 1,0 1-1,1 0 0,-1-1 0,0 1 0,1-1 0,-1 1 0,0 0 0,1-1 0,-1 1 0,0 0 1,1 0-1,-1-1 0,1 1 0,-1 0 0,1 0 0,-1 0 0,1 0 0,-1-1 0,0 1 0,1 0 1,-1 0-1,1 0 0,-1 0 0,1 0 0,-1 0 0,1 0 0,-1 0 0,1 0 0,-1 0 1,1 1-1,-1-1 0,1 0 0,-1 0 0,1 1 0,19 12-240,-5-2 144,-1-7 114,0-1-1,-1 0 1,1 0-1,1-2 1,-1 0 0,0 0-1,0-1 1,22-4-1,-3 3 11,-5-2 10,1-2 0,-1 0 0,0-2 0,-1-1 0,1-1 1,-2-2-1,29-14 0,-54 24-40,0 1 0,0 0 1,1 0-1,-1 0 0,0 0 1,0 0-1,0 0 0,0 0 1,1 0-1,-1 0 0,0 0 0,0 0 1,0 1-1,0-1 0,0 1 1,0-1-1,0 1 0,0-1 0,0 1 1,0-1-1,0 1 0,2 1 1,22 23-20,-15-14 52,-1-3-25,1-1 1,0 0-1,0 0 1,0-1 0,1 0-1,-1-1 1,1 0-1,1-1 1,-1 0 0,1-1-1,15 3 1,6-2 69,0-2 0,65-2 1,-72-4-42,0 0 1,1-2 0,-2 0 0,39-16 0,-46 16-9,-15 5-33,1 1 0,0-1 0,0 1 0,0 0 0,-1 0 0,1 1-1,0-1 1,0 1 0,0 0 0,-1 0 0,1 0 0,0 0 0,-1 1 0,1-1-1,-1 1 1,0 0 0,1 0 0,-1 0 0,0 0 0,3 4 0,0-2 5,-1 0 0,1-1 0,0 1 0,0-1 0,10 3 0,-5-3 33,-1-1 0,1 0 0,0-1 0,-1 0 0,1-1 0,0 0 0,0-1 1,17-3-1,-11 0-11,0-1 0,-1-1 0,1 0 0,21-13 0,-20 12-32,0 0 0,1 1 0,0 1 0,0 1-1,0 0 1,0 2 0,1 0 0,-1 1-1,23 2 1,-38-1 4,0 1 1,0 0-1,0 0 0,0 0 0,-1 1 0,1-1 1,0 1-1,-1 0 0,1 0 0,-1 0 0,0 1 1,1-1-1,-1 1 0,0 0 0,-1-1 0,5 6 1,-5-5 0,1 1 1,0-1-1,0 0 0,0-1 1,1 1-1,-1 0 1,1-1-1,-1 0 0,1 0 1,0 0-1,0 0 1,0 0-1,0-1 0,0 0 1,0 0-1,7 1 1,-5-1 27,0-1 1,0 0 0,0 0 0,0-1-1,1 1 1,-1-1 0,0-1 0,0 1-1,0-1 1,-1 0 0,1 0 0,0-1-1,-1 0 1,0 0 0,1 0 0,7-6-1,32-29 23,40-43-1,-17 15-15,-67 64-35,1 1 1,-1 0-1,0 0 1,1 0-1,-1 0 1,1 0-1,-1 1 1,1-1 0,0 0-1,-1 1 1,1-1-1,0 1 1,-1 0-1,1-1 1,0 1-1,0 0 1,-1 0-1,1 0 1,0 0 0,0 1-1,-1-1 1,1 0-1,0 1 1,-1-1-1,1 1 1,0-1-1,-1 1 1,1 0-1,-1 0 1,1 0-1,-1 0 1,1 0 0,-1 0-1,0 0 1,2 2-1,4 2-19,54 36-98,-37-23 73,0-2 0,2-1-1,43 21 1,-62-34 78,0 0-1,0 0 1,0-1-1,0 1 1,0-1-1,0-1 1,0 0-1,0 0 1,1 0-1,-1-1 1,0 0-1,8-2 1,5-3 113,-1-1-1,34-16 1,-34 15-118,-18 7-67,6 1 41,0 1 0,0 0 0,0 0 0,0 1 0,9 3 0,7 1-2260,-10-5-4967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46:54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1 284 640,'0'0'16152,"20"-21"-16130,-13 13-11,0 0 0,1 0 1,0 1-1,0 0 0,1 0 0,0 1 0,0 0 0,0 1 0,1 0 0,0 0 1,18-5-1,112-43-28,-28 9 15,-97 40-2,0 1-1,0 0 1,24 0-1,-21 2 4,0-1-1,23-6 0,-3 0 16,58-6-1,-13 3-24,-28 4 11,88 0 0,-28 4-9,475-6 8,-147 37-75,-269-8 77,253 61-1,-288-50-11,-93-22 15,-2 2 1,1 1-1,-1 3 0,-1 2 0,73 39 1,171 148-41,-182-125 98,-60-45-44,-1 1-1,67 71 0,-91-84-12,-1 2 1,-2 0-1,0 0 0,-2 2 0,-1 0 0,22 53 0,-30-60 6,-1 0-1,0 0 1,-2 0-1,0 1 0,-1-1 1,0 1-1,-2 0 1,-1-1-1,0 1 1,-6 26-1,0-28-9,0 0 1,-1 0-1,-1-1 1,-1-1-1,-1 0 1,0 0-1,-14 15 1,12-14 3,-52 70 25,-94 117 38,145-188-71,-2 0 1,1-2-1,-2 0 1,0-1 0,-1 0-1,0-2 1,-1 0-1,0-1 1,0-1-1,-1 0 1,0-2-1,-1 0 1,0-2 0,0 0-1,0-1 1,-31 1-1,-50 4 133,-450 59 12,102 18 52,227-57-124,174-24-48,30-2-4,-67 3 72,85-4-110,1-13-8546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46:55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549 3 9762,'0'0'3111,"-14"5"-2534,-43 18-49,2 2 0,-87 53 0,71-31-237,39-28-179,1 1 0,1 2 1,1 1-1,-26 27 0,52-46-94,-1 0-1,1 1 1,0-1-1,0 1 1,1 0-1,-1 0 1,1 0-1,0 0 1,0 0-1,1 0 1,0 1-1,0-1 1,0 0-1,0 1 1,1 9-1,0-14-6,1 1 0,0 0 0,-1 0 0,1 0 0,0-1 0,0 1 0,0-1 0,0 1 0,0 0 0,0-1 0,0 0-1,0 1 1,1-1 0,-1 0 0,1 0 0,-1 1 0,1-1 0,-1 0 0,1 0 0,2 0 0,41 20 134,-35-18-84,46 18 234,2-3-1,61 10 1,-78-18 68,-39-10-339,1 1-1,-1-1 1,0 1 0,0-1-1,1 0 1,-1 0-1,0 0 1,1 0 0,-1-1-1,0 1 1,0-1-1,1 1 1,-1-1 0,0 0-1,0 0 1,0 0-1,0 0 1,0 0 0,0 0-1,0 0 1,0-1-1,0 1 1,-1-1 0,1 0-1,0 1 1,-1-1-1,1 0 1,-1 0 0,0 0-1,0 0 1,0 0-1,0 0 1,0 0 0,0 0-1,0 0 1,-1-1-1,1 1 1,-1-3 0,4-12 98,-2 1 1,0-1 0,-1 1 0,-2-22 0,1 20 121,1-1-41,-1 1-1,-1-1 1,0 1-1,-2-1 1,0 1-1,-1 0 1,-11-33 0,6 26 253,1-1 0,-5-28 1,-5-16-545,17 58-532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46:5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60 4441,'0'0'4043,"0"-3"-3625,0-54 5483,0 86-6008,0-17 113,1-9 2,-1 1 0,0 0 0,0 0 0,0-1 0,0 1-1,-1 0 1,0-1 0,1 1 0,-1 0 0,0-1-1,-1 1 1,1-1 0,-1 1 0,1-1 0,-1 0 0,0 0-1,-4 5 1,-25 44 190,23-41-164,3-5-33,0-1 1,0 1-1,1 1 0,0-1 1,1 1-1,-1-1 0,1 1 1,0 0-1,-3 13 1,5-5-3,0 0 0,-6 23 0,4-24 15,0 1 0,0 23 1,1-22-8,0-1 1,-1 1 0,0 0 0,-9 23-1,-4 16-7,-16 138 547,10-72-70,13-82-281,2 1 0,-4 73 1,5 139 713,0-87-412,0 108 162,6 688 1184,-7-707-1761,7 455 4,2-677-77,0 0 1,2 0 0,2 0-1,1-1 1,15 45 0,-3-1-45,-10-45 37,9 57 0,-2-8 9,9 15-34,2 22 60,-18-84-28,-2-9 3,0-1-1,19 41 1,-18-47-15,-2 0 1,7 20 0,-4-7-37,0 20 24,-2-34 63,-5-12-50,-1-1-1,0 0 1,0 1-1,0 0 1,0-1-1,0 1 1,0-1-1,-1 1 1,1 4-1,0-7 28,-1 0-52,0 0 1,-1 0-1,1 0 1,0 0-1,0-1 0,0 1 1,0 0-1,0 0 1,0 0-1,0 0 0,0-1 1,-1 1-1,1 0 1,0 0-1,0 0 0,0 0 1,0-1-1,0 1 1,0 0-1,0 0 0,0 0 1,0 0-1,0-1 1,0 1-1,0 0 0,0 0 1,0 0-1,1 0 1,-1-1-1,0 1 0,0 0 1,0 0-1,0 0 1,0 0-1,0 0 1,0-1-1,0 1 0,1 0 1,-1 0-1,0 0 1,0 0-1,0 0 0,0 0 1,0 0-1,0 0 1,1-1-1,-1 1 0,0 0 1,0 0-1,0 0 1,0 0-1,1 0 0,-1 0 1,0 0-1,0 0 1,0 0-1,0 0 0,1 0 1,-1 0-1,0 0 1,0 0-1,0 0 0,0 0 1,1 0-1,-1 0 1,0 1-1,0-1 0,-7-15-2766,-9-4-2339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46:59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7298,'0'0'5229,"0"30"-4651,0 46 763,5 251 1502,0-235-1935,29 141-1,-28-208-774,2 0 0,1 0 0,17 34 0,-13-40-34,-13-18-117,0-1 1,0 0-1,0 0 1,0 0-1,1 0 1,-1 0-1,0 0 1,0 0-1,0 0 1,0 0-1,1 0 1,-1 0-1,0 0 1,0 0-1,0 0 1,0 0-1,1 0 1,-1 0-1,0 0 0,0 0 1,0 0-1,0 0 1,0 0-1,1 0 1,-1 0-1,0 0 1,0-1-1,0 1 1,0 0-1,0 0 1,0 0-1,1 0 1,-1 0-1,0 0 1,0-1-1,0 1 1,0 0-1,0 0 1,0 0-1,0 0 1,0 0-1,0-1 1,0 1-1,0 0 1,1 0-1,-1 0 1,0 0-1,0-1 0,0 1 1,0 0-1,0 0 1,-1 0-1,2-40-2946,-1 25 2085,0-19-3159,0 2-4254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46:59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9394,'0'0'5480,"29"9"-4819,7 1-449,135 46 833,-147-48-861,0-1 1,1-2 0,0 0 0,0-1 0,0-1-1,34-1 1,-58-2-169,0 1 0,0 0 0,0-1 1,0 1-1,0 0 0,0 0 0,0 0 0,0 0 0,-1 0 0,1 0 0,0 0 0,-1 0 0,1 0 0,-1 0 1,1 0-1,-1 0 0,1 0 0,-1 0 0,0 1 0,1-1 0,-1 0 0,0 0 0,0 0 0,0 1 0,0 0 0,3 38-44,-2 0 60,0-25-21,0 1 0,-1-1-1,-1 0 1,0 0-1,-1 0 1,0 0 0,-1 0-1,-1 0 1,-7 16-1,-6 0 32,-21 28 0,1-3-7,20-32 36,-33 38-1,17-22 12,32-39-85,-24 31 173,-35 32 0,49-52 68,11-6 396,22-6-1267,-4 0-2799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47:1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2919 6400 576,'0'0'11180,"-38"0"-9080,-97 4-1322,-85-3 1724,196-4-2169,0-2-1,-46-13 1,-17-5-162,32 14-102,1-2 0,1-3-1,-96-38 1,-139-85-5,237 111-45,1-2 0,2-2 1,1-3-1,-72-64 0,-212-241-138,266 260 169,4-3-1,-74-129 0,51 77-50,-29-27-8,-12-19 86,103 143-85,1-1-1,3 0 1,-18-51 0,-37-157-18,47 144 45,-5 2 1,-44-96-1,45 131-54,-64-147 66,80 173-46,2 1-1,1-2 0,-9-72 0,10-16-11,12-218-1,1 286 83,2-37-33,19-112 0,-17 174-5,48-203 178,-22 127-37,41-108 35,156-293-38,-176 415-155,4 3 1,78-96-1,-4 6 3,-70 94 10,3 4 0,4 2 1,4 3-1,125-106 0,-158 156-15,1 1 0,2 2 0,0 2 1,65-26-1,-26 19-52,143-37 1,-41 33 65,242-18-1,-353 47-10,383-6 13,-321 14-13,-41 4 26,143 24 1,-118-11-98,86 18 90,-161-26-12,-1 3-1,68 28 1,-105-38-17,0 0 1,0 0-1,0 1 1,0-1-1,8 9 1,-12-10 5,0 0 0,-1 0 0,1 0 0,0 0 0,-1 0 0,0 0 0,1 1 0,-1-1 0,0 1 0,0-1 0,0 1 1,0-1-1,-1 1 0,1 0 0,-1-1 0,0 1 0,0 3 433,-2-4-853,-1 0 178,0-1-1,0 1 1,0-1-1,0 0 1,-1 0-1,1 0 1,0 0-1,0-1 1,-1 1-1,1-1 0,-4 0 1,3 1-267,-22 2-2935,1-3-3496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47:12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24 8554,'0'0'5177,"0"-1"-5110,1 1 0,-1-1 1,0 1-1,0-1 0,0 1 0,0 0 1,1-1-1,-1 1 0,0 0 0,0-1 1,1 1-1,-1 0 0,0-1 0,1 1 1,-1 0-1,0-1 0,1 1 0,-1 0 1,1 0-1,-1 0 0,0-1 0,1 1 1,-1 0-1,1 0 0,-1 0 0,0 0 1,1 0-1,-1 0 0,1 0 0,-1 0 1,1 0-1,-1 0 0,1 0 0,-1 0 1,0 0-1,1 0 0,-1 0 0,1 0 1,0 1-1,51 18 289,84 45 1,-133-63-353,8 5 8,0 1 0,0 0 0,-1 1 0,1 0-1,-2 0 1,1 1 0,-1 0 0,-1 1 0,0 0-1,0 0 1,6 13 0,-9-15-5,0 1 0,-1-1 1,-1 1-1,1 0 0,-1 1 0,-1-1 1,0 0-1,0 1 0,-1-1 0,0 1 1,0 0-1,-1-1 0,-1 1 0,0 0 0,-3 14 1,2-17 6,-1 0 0,0 0 0,-1-1 0,1 1 0,-1-1 0,-1 0 1,1 0-1,-1 0 0,0-1 0,0 0 0,-1 0 0,0 0 0,1 0 0,-2-1 1,1 0-1,-8 4 0,-15 7 87,-1-1 0,-37 12 0,60-24-93,-8 4 84,-5 2 49,-1-1 0,0 0 0,0-2 0,0 0 0,-1-2 1,-32 2-1,49-23 654,3 3-698,1 0 0,0-1 0,2-24 1,1 4-74,-1 19 1,0-1 1,2 0-1,0 1 0,1 0 1,0 0-1,2 0 1,0 1-1,15-30 0,-11 27 27,2 0 0,0 1 0,0 1 0,2 0 0,0 0 0,29-24 0,-17 17 512,39-44 0,-63 66-683,0 1-1,0-1 0,0 1 1,0-1-1,0 1 0,1-1 1,-1 1-1,0 0 0,1 0 1,-1 0-1,1 1 0,-1-1 1,1 0-1,4 0 0,40 1-5590,-36 1 4353,15 1-6327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47:16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7578,'0'0'2373,"6"-4"-1495,-7 35-618,2-1-1,1 1 1,1-1 0,2 0 0,1 0-1,1 0 1,15 36 0,0-8 85,4-1 1,1-1-1,4-2 0,54 76 1,-81-125-336,39 54 276,-40-54-307,0 0 0,0 0 0,-1 0 0,0 1 0,0-1 0,0 1-1,0-1 1,-1 1 0,0 0 0,0 6 0,3 2-1753,5-9-3314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5:2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6361,'0'0'3745,"17"-10"-2945,54-31-21,-65 38-629,1-1 1,0 2-1,0-1 0,0 1 1,1 0-1,-1 0 0,1 1 1,-1 0-1,1 1 0,-1-1 0,1 1 1,14 2-1,-2 0 57,-10 0-132,0 0 0,0 0 0,0 1 1,-1 1-1,1 0 0,-1 0 1,0 0-1,0 2 0,0-1 0,-1 1 1,13 11-1,20 12 166,-19-16-129,0-1 1,0-1-1,1-1 1,1 0-1,-1-2 1,2-1-1,39 6 1,-48-11 1,-1 0-1,0-1 1,0-1 0,1-1 0,-1 0-1,0-1 1,1 0 0,-1-1 0,-1-1-1,1-1 1,0 0 0,-1 0 0,22-14-1,-8 0 88,0-1 0,-2-1 0,42-44 0,-10 9-7,-53 51-186,0 1 0,0 0 0,1 0-1,-1 0 1,1 1 0,0 0 0,0 0 0,8-2 0,-12 4-10,0 0 0,0 1 1,0 0-1,0-1 1,0 1-1,-1 0 0,1 0 1,0 0-1,0 0 0,0 0 1,0 0-1,0 1 1,0-1-1,0 1 0,0-1 1,-1 1-1,1 0 0,0 0 1,0 0-1,-1 0 1,1 0-1,-1 0 0,1 0 1,-1 0-1,1 1 0,-1-1 1,0 0-1,1 1 0,-1 0 1,0-1-1,1 3 1,9 16 4,0-1 1,2 0 0,0-1-1,29 30 1,-34-41-3,0-1 0,0 1 0,0-2 0,1 1 0,0-1 0,0-1 0,0 0 0,0 0 0,1 0 0,0-2 0,0 1 0,0-1 0,16 1 0,54 2 37,128-8 1,-52-19-73,-109 13 23,0 2 1,58-1 0,-83 7 8,-17 0 1,0 1 0,0-1 0,0 1 0,0 0 0,0 0 0,0 1 0,0-1 0,0 1 0,0 0 1,-1 1-1,1-1 0,0 1 0,-1 0 0,1 0 0,-1 0 0,0 1 0,5 3 0,9 12-2,-12-11-2,0 0 0,0-1 0,1 0 0,0 0 0,0 0 0,0-1 0,1 0 0,0 0 0,0-1 0,0 0 0,1-1 0,14 5 0,35 0 19,-1-3 1,95-5-1,-78 0-41,13 0 32,1 2 43,0-4-1,148-22 1,-143 5 393,0-4 0,-2-4 0,-1-4 0,125-61-1,-210 89-306,0 0-1,0 0 0,1-1 1,-2 1-1,1-1 0,0 0 1,7-9-1,-11 12-108,0 0 0,-1 0 0,1-1 0,0 1 0,0 0 0,-1 0 0,1-1 0,-1 1 0,1 0 0,-1-1 0,0 1 0,0-1 0,1 1 0,-1 0 0,0-1 0,0 1 0,0-1 0,-1 1 0,1 0 0,0-1 0,0 1 0,-1-1 0,1 1 0,-1 0 0,1-1 0,-1 1 0,1 0 0,-1 0 0,0-1 0,0 1 0,0 0 0,0 0 0,0 0 0,0 0 0,0 0 0,-1-1 0,1 2-178,0-1 1,0 1-1,1-1 1,-1 1-1,0-1 1,0 1-1,1-1 1,-1 0-1,0 1 1,1-1-1,-1 0 1,1 0 0,-1 0-1,1 1 1,-1-1-1,1 0 1,-1 0-1,1 0 1,0 0-1,-1 0 1,1 0-1,0 0 1,0 0-1,0 0 1,0 0 0,0 0-1,0 0 1,0 0-1,0 1 1,1-3-1,1 1-501,1-1 0,-1 1 0,1 0 0,-1 1 0,1-1 0,0 0 0,0 1 0,6-3 0,3 1-2302,1 3-1810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39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8754,'0'0'6099,"1"0"-5982,0 0 1,0 0 0,0 0 0,0 0 0,0 0 0,0 0 0,0 0 0,0 0 0,0 1 0,-1-1 0,1 0 0,0 1 0,0-1 0,0 0-1,0 1 1,-1-1 0,1 1 0,0-1 0,0 1 0,0 0 0,3 9-3,-1-1 1,0 1-1,-1 0 0,0 0 0,1 14 1,1 4-37,7 42-4,4-1 0,33 97 0,-35-143-40,-10-19-125,-1-1 0,0 1-1,0-1 1,0 1 0,0 0 0,-1-1 0,2 6-1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47:17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69 144 4217,'0'0'7552,"17"-22"-6916,55-67-177,-53 67-261,-15 15 270,-4 4 883,0 8-1003,0 22-303,-2-1 1,0 0 0,-2 0 0,0 0 0,-16 48-1,14-59-26,-106 259 1707,101-253-1487,8-18-172,1 1 0,-1 0 1,1 0-1,1 0 0,-1 0 0,0 0 0,1 1 1,0-1-1,0 0 0,0 1 0,0 8 1917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47:51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1466 856 5873,'0'0'5684,"2"-9"-4810,1-1-637,-1 6-130,-1 0 1,0-1 0,0 1 0,0-1-1,0 1 1,-1-1 0,0-5 0,1 1 280,1-1 1,-1 1 0,1 0-1,1 0 1,5-14-1,5-20 211,-6-1-303,-2 0 1,-2 0 0,-4-50 0,1 42-191,0 47-103,-1-1-1,1 0 0,-1 0 1,0 1-1,-1-1 1,1 0-1,-1 1 0,0-1 1,-1 1-1,1 0 1,-6-7-1,-2-2 17,-1 0 0,-18-17 0,2 1 6,12 14-27,-2 1 0,0 0 0,0 1 0,-1 1 0,-1 1 0,0 1 0,-1 0 0,0 1 0,-34-11 0,-20-2 3,-106-19 0,134 33 21,-27-4-57,-1 4 0,-134 0 1,194 10 27,1 0 0,-1 1 0,1 0 0,-1 2 0,1-1 0,0 2 0,0 0 0,1 0 0,-19 11 0,-10 9-39,-51 41-1,62-43 42,3-3 0,1 1 1,1 1-1,1 1 1,-36 45-1,51-55 3,0-1 1,1 1-1,1 0 0,0 1 0,1 0 1,0 0-1,1 0 0,1 1 0,0 0 1,1-1-1,0 1 0,0 28 0,3-10 1,-1-14 3,0 1-1,2-1 1,0 0-1,2 0 1,0 0-1,10 33 1,54 140 6,-48-100 2,-3-31-105,-9-32 124,1 0 1,2-1 0,24 51-1,-24-60-47,-3-7 32,0 1 0,15 18 1,-19-27-6,1 0 1,0 0 0,0-1-1,1 1 1,-1-1 0,1 0-1,0 0 1,-1-1 0,1 1-1,7 2 1,30 8 7,-1-2 1,1-2-1,85 8 1,132-10 306,-247-7-297,-4 0-4,0-1 0,0 0-1,0-1 1,0 1 0,0-2-1,0 1 1,0-1 0,0 0 0,-1-1-1,1 0 1,-1 0 0,11-9-1,4-5 88,0-1-1,24-28 0,-31 31-97,0-2 0,0 0-1,-1-1 1,-1-1 0,-1 0 0,-1 0-1,17-42 1,33-140 130,-32 96-97,-19 76-31,-2-1 0,-1 0 0,-1 0 0,2-64 0,-7 62-10,1 24-2,-2 0 0,1 0 0,-1 0 0,-1-1 0,1 1 0,-2 0 0,1 0 0,-1 0 0,0 0 0,-7-15 0,-60-92 100,66 109-536,-1 2 1,0-1-1,0 0 1,-9-9-1,11 13-8,0 0 1,0 0-1,-1 0 1,1 1-1,-1-1 0,1 1 1,-1-1-1,0 1 1,0 0-1,0 0 1,1 0-1,-7-1 0,-4-1-8543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47:56.7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50 160 5065,'0'0'6057,"-6"-3"-5428,4 2-465,-22-12 213,23 13-261,-1-1 0,1 1 0,0-1 0,0 0 0,0 0 0,0 0 0,0 0 0,0 0 0,0 0 0,0 0 0,0 0 0,0 0 0,1 0 0,-1 0 0,0 0 0,1-1 0,-1 1 0,0-2 446,210 12-485,0-1 2977,-219-9-2944,1 0-1,-1-1 1,1 0-1,-18-6 1,-13-4-63,22 8 97,13 1-142,10 2-239,334 1 293,-339 0-56,0 0 0,0-1 0,0 1 0,0 0 0,1 0 0,-1 0 1,0-1-1,0 1 0,0 0 0,0 0 0,0 0 0,0-1 0,0 1 0,0 0 0,0 0 0,0-1 0,0 1 0,0 0 0,0 0 0,0 0 0,0-1 0,0 1 0,0 0 0,0 0 0,0 0 0,0-1 0,0 1 0,0 0 0,0 0 0,-1 0 0,1-1 0,0 1 0,0 0 0,0 0 0,0 0 0,0 0 0,-1-1 0,1 1 0,0 0 0,0 0 0,0 0 0,-1 0 0,1 0 1,0 0-1,0 0 0,0-1 0,-1 1 0,1 0 0,0 0 0,-14-5-23,0-1-1,0 2 1,0 0 0,-27-4 0,5 1 79,-185-30-118,200 33 35,4 1 7,0 0 1,1 1-1,-20-1 0,35 3-94,21 0 86,412 9 258,-404-9-205,-24 0 19,-7 0 11,-39 0 106,24 0-194,-69 1 104,-18 0-7,-173-20-1,236 16-31,39 3-41,7 0-219,277 10 435,5 0-9,-199-10 363,-85 0-363,-22 0-275,-145 0-5264,126 0 129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48:00.9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5850 1416 2865,'5'-7'16758,"-3"3"-17086,1-5 373,0-1 0,-1 1 0,0-1 0,-1 0 1,0 1-1,0-1 0,-1 0 0,-1 0 0,0 1 0,0-1 0,0 0 1,-2 1-1,-3-12 0,2-10 105,4 27-149,0 0 1,-1 0-1,1 0 1,-1 0-1,0 1 0,0-1 1,0 0-1,-3-6 1,-39-70-8,35 59 9,5 14-4,1 0 0,-1 0 0,0 0 0,-1 1 0,0 0 0,-7-10 0,-71-90-83,51 72 45,-62-53 0,42 42 20,12 12 81,-76-47-1,20 16-91,40 24 25,-2 2 0,-2 3 0,-99-44 0,85 54 12,-110-24-1,16 6-4,29 8 24,-247-29 0,160 32-81,52 7 61,-140-28 28,268 45-18,-61-3 1,31 4-46,-309-18-99,-190 19 176,494 4-52,-288-2-61,234 21 101,55-5-33,-24-1-57,-195 32 54,255-33-13,1 1 0,0 2 1,2 2-1,-77 38 0,68-23-5,1 1 0,2 2 0,1 3 0,1 1 0,-47 54 0,66-62-28,1 1 0,1 0 0,2 2 0,2 1 0,-31 68 0,39-75 53,-9 21 35,-49 83 1,62-116-40,-1 0-1,2 0 0,-6 16 1,-10 23 4,-42 86 53,58-121-78,0 0 0,1 0-1,1 0 1,0 1 0,2-1 0,-1 20-1,-3 164 132,6 319-121,1-492 3,10 53 0,0 0-15,-6-49 31,12 52 0,0-6 17,6 36 8,4 28-12,-17-76-25,3-1 1,3-1 0,3 0-1,34 77 1,-34-97-1,-2 1 0,-2 1-1,16 85 1,13 98 57,-30-172-62,28 75 1,6 29 41,-29-39-22,-6-28 58,-6-32-63,6 119 578,-1-6-449,0-85-65,1 112 0,-11-153-26,3-1-1,22 94 1,6 44 15,-28-56-98,4 35 144,9-64-110,47 148-1,-6-30-4,-3-2 18,-48-182-8,10 25-15,-6-28 28,-2 1 0,7 37 0,12 42 17,-16-76-58,1-2-1,2 0 1,2-1 0,26 40-1,124 219 96,-158-273-69,-2 1-1,-1 0 1,6 26 0,5 18 6,-10-38-24,-2-1-1,5 41 0,-3-15 54,-1 1-44,-3-24-3,9 34-1,24 71 98,-33-95-65,-4-35-16,-1 0-1,1-1 0,1 1 0,-1 0 0,0 0 1,1-1-1,0 1 0,0 0 0,0-1 0,0 1 1,3 5-1,11 31 6,-14-37-10,0 1-1,0 0 1,0-1-1,0 1 1,0-1-1,1 1 1,-1-1-1,1 1 1,0-1 0,0 0-1,1 0 1,-1 0-1,0 0 1,1-1-1,0 1 1,3 2 0,-3-3 0,0 1 1,0-1-1,0 0 1,0 1 0,-1 0-1,1-1 1,-1 1-1,0 0 1,1 0 0,-1 1-1,-1-1 1,1 0 0,0 0-1,1 7 1,0 3 2,0 0 0,-1-1 1,0 14-1,4 19-4,2-13 0,1-2 0,21 47 0,-25-63 119,-1-1 0,-1 0 0,0 1 0,2 21 0,7 31 284,-1-9-56,-10-57-350,-1 1 1,0-1 0,1 1-1,-1-1 1,0 1 0,0-1-1,0 1 1,1-1 0,-1 1-1,0-1 1,0 1 0,0-1-1,0 1 1,0-1-1,0 1 1,0-1 0,0 1-1,0-1 1,0 1 0,0-1-1,0 1 1,0-1 0,-1 1-1,1 0 1,-11-2-926,-14-16-1280,15 5-720,-7-2-2575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48:01.5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9026,'0'0'5580,"22"19"-4584,149 128 1231,-121-103-1521,2-2 0,2-2 0,1-3 0,108 53 0,4-12-483,-156-74-1010,-8-6 123,-15-14-590,-27-20-2987,15 15-1705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48:02.0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9010,'0'0'4482,"27"3"-3466,12 1-684,114 18 1425,201 8 970,-274-26-2555,-78-4-171,0 0 1,-1 0-1,1 0 0,0 0 1,0 0-1,0 0 0,0 1 0,-1-1 1,1 1-1,0-1 0,0 1 1,-1 0-1,1 0 0,0-1 0,-1 1 1,1 1-1,-1-1 0,1 0 1,-1 0-1,0 0 0,1 1 0,-1-1 1,1 2-1,-1 1 3,1 0 0,-2 0-1,1 0 1,0 0 0,-1 0 0,1 0 0,-1 0 0,-1 7-1,1 6 0,-3 31 17,-2 0-1,-2 0 1,-2-1-1,-17 52 1,21-80 54,2 1 1,0 0 0,2 0-1,0 26 1,2-44-73,-1 0 1,1 1 0,-1-1-1,1 0 1,0-1-1,0 1 1,0 0-1,0 0 1,0 0-1,1 0 1,-1-1 0,0 1-1,1-1 1,-1 1-1,1-1 1,-1 0-1,1 1 1,0-1-1,0 0 1,0 0-1,0 0 1,-1 0 0,1 0-1,0-1 1,0 1-1,4 0 1,4 2 3,-1-1 0,1 0 0,-1-1 1,17 1-1,-25-2-201,-1-5-837,0 0 211,-1 0 0,0 0 0,0 0-1,0-1 1,0 1 0,-1 1 0,-3-9 0,-8-17-6365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48:02.8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170 0 7482,'0'0'5707,"-5"6"-5448,2 0-138,-1 0 1,1 0-1,0 1 0,0-1 1,1 1-1,0 0 0,0 0 0,-1 10 1,-8 70 842,8-51-678,-15 72 908,-47 162 0,57-238-1132,-20 110 148,24-116-157,2-8 4,1 1 0,2 26 1,-1-14-25,0-30-105,7-18-5659,-1 0-1381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48:03.1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0 226 8490,'0'0'7177,"28"-7"-6742,94-24 21,-25 4 812,111-48 0,-172 61-1066,-20 8-159,-1-1-1,0 0 0,-1-1 1,25-18-1,-30 15-502,-14 6-663,-20 3-1563,21 2 2320,-4 0-824,0 0 1,1 1 0,-1 0 0,-14 3 0,2 4-5642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48:03.5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60 7618,'0'0'5696,"30"1"-4643,100 1 217,-81-3-305,1-1 0,0-3 0,94-21 0,-121 21-690,61-13 383,-102 12-8093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6:48:19.4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247 1197 4305,'0'0'9813,"19"3"-9784,-9-1 104,0 0 0,-1-1-1,1 0 1,0 0 0,-1-1 0,19-3 0,4 2 12,-22 1-6,-5-1-59,0 1 0,1 0 0,-1 1 0,0-1 0,1 1 0,-1 0 0,9 3 0,-13-2 156,44 9 425,-13-8-592,1-1-1,44-4 0,-7 0-63,122 8 565,-170-5-549,1 1-1,25 6 0,8 1 13,94 19-23,-106-18 0,75 6-1,99-13 275,-132-3-210,50 9 436,-73-3-316,35 7-139,-64-7 61,65 3 1,-23-8 438,-15 0-490,112-11 0,-145 7-37,1 1-1,42 4 0,-10 0 1,112 9-14,-57-7-15,-47-2 9,71-5 0,77-3 23,-161 7-25,-46-1-16,-1 0-1,1 1 0,-1 0 1,0 1-1,18 5 0,-26-7 33,31 6-34,-17-2 13,0 0 0,0-1 1,0 0-1,0-2 0,19 1 1,-10 0-1,-1 1 1,-1 1-1,42 12 1,-52-13-15,25 6 10,1-1 0,68 4 0,93-6 153,-198-6-118,30-14-14,-16 12-39,1 1 1,-1 0-1,0 1 1,19 2-1,7 0 81,91-2-44,-82 0 19,0-2-1,0-2 1,61-14 0,-88 4 390,-9 3-362,-13 11-59,24-11-2,-25 10-1,1 1 7,1-1 1,-1 1-1,0-1 1,0 1-1,0-1 1,1 0 0,-1 1-1,0-1 1,0 0-1,0 0 1,0 0-1,-1 0 1,1 0-1,0 0 1,0 0-1,0 0 1,-1 0 0,1-2-1,7-6-6,-1 0 0,1 0 0,16-14 0,-23 22-5,18-33 115,6-3-105,-18 28-5,-1 0 1,1-1-1,6-15 0,-11 21-1,7-15 35,0 0 1,-2-1 0,0 0-1,-1 0 1,-1-1 0,-1 0-1,2-31 1,0 2 112,-5 27-141,-1 5 29,0 0 0,-5-30 0,4 42-32,0 1 1,0 0 0,-1-1 0,0 1 0,0 0 0,-1 0-1,1 0 1,-1 0 0,0 1 0,0-1 0,-1 1 0,1 0-1,-5-4 1,-15-21 28,19 24-24,1 0-1,-1 1 0,0-1 0,0 1 0,-5-5 1,-37-30 17,-33-24-14,5-6 79,27 34-134,-88-50 0,106 70 25,-1 2 0,0 0 0,-1 2 0,-53-11 1,-120-23 38,-154-28 32,-21 11-42,315 53-58,-128 0 0,-275-3-90,122-16 67,85 5 54,101 9-20,-131-6-8,-37 4 40,-6 0-36,298 16 37,1 1 1,-1 1 0,1 2-1,-46 12 1,13 0-2,38-10-5,1 1 1,0 2 0,0 0-1,-40 21 1,49-17-24,0 1 0,2 1 0,0 0 0,0 1 0,1 1 0,-20 29 0,-30 30 1,-19 14 25,73-77-2,1 1 1,0 1 0,1-1-1,0 2 1,2-1-1,0 2 1,-11 28-1,13-22 0,0 0-1,2 0 0,0 0 0,2 1 0,0 32 0,0 3 24,1-30-3,0 0 1,6 41-1,-4-65-13,1 0 0,-1 0 0,1-1 0,1 1 0,-1 0 0,1-1 0,-1 0 0,1 1 0,0-1 0,1-1-1,-1 1 1,1 0 0,0-1 0,5 5 0,7 4 5,1-1-1,22 12 0,-19-13 14,0-1 1,1-1-1,0-1 0,33 7 1,88 8 14,-11-3-15,-81-7 30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40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4537,'0'0'9442,"0"-1"-9249,0 1-1,0-1 1,0 1 0,0-1 0,0 1-1,0-1 1,0 1 0,0-1-1,0 1 1,0-1 0,0 1-1,0-1 1,0 1 0,0 0 0,0-1-1,1 1 1,-1-1 0,0 1-1,0-1 1,0 1 0,1-1 0,115-11 1052,-108 10-1155,7 0 0,0-1 0,0-1 1,0 0-1,0-1 0,-1-1 0,0 0 0,19-11 0,-23 9-542,13-8 1082,-8 12-9039,-26 4 2942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21:52.8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 8618,'0'0'10679,"5"-12"-6291,-4 12-4749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7:33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29 107 7218,'0'0'6690,"-4"-16"-5625,-1-3-792,3 10-26,-1 1 0,1-1 0,1 1 0,0-1 0,0 0-1,1-10 1222,-5 30-1448,2 13-25,2 0 1,2 42-1,1-13 17,-3-1-12,4 82 83,-2-115-74,2 0 0,0 0 0,2-1 0,0 0 0,8 20 1,8 9 87,3-1 1,2-1 0,54 72 0,111 110 263,-131-162-228,3-2 0,2-4 1,143 101-1,-188-147-288,-13-7 210,0-1-1,1 0 1,0 0-1,0-1 1,8 3-1,-13-6-147,-1-1 0,1 1-1,-1-1 1,0 1 0,1-1 0,-1 0 0,1 0-1,-1 0 1,1 0 0,-1 0 0,1-1-1,-1 1 1,0-1 0,1 0 0,-1 1-1,0-1 1,1 0 0,-1 0 0,0-1-1,0 1 1,0 0 0,0-1 0,2-1-1,16-19-3425,-2-3-3210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7:34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1452 57 8386,'0'0'5556,"-23"-12"-5247,6 2-240,-1 2 0,0-1 0,-28-7 0,44 15-62,-1 1-1,0 0 1,-1-1-1,1 1 1,0 1-1,0-1 1,0 0-1,0 1 1,1-1-1,-1 1 1,0 0 0,0 0-1,0 0 1,0 1-1,1-1 1,-5 3-1,-1 2 33,0 1 1,1-1-1,-11 13 0,1-2 49,-671 570 2406,648-557-2467,-82 63 81,-156 152 0,268-234-103,2-5-2,1 1 0,0 1 0,1-1 1,-1 1-1,1 0 0,1 1 0,0-1 0,0 1 0,1 0 1,-4 10-1,-5 24-333,14-43 181,-1 1 0,1-1 0,0 1 0,-1-1 0,1 0 0,-1 1 0,1-1 0,-1 0 0,1 1 0,0-1 0,-1 0 0,1 0 0,0 0 0,-1 0 0,1 1 0,0-1 0,-1 0 0,1 0 0,0 0 0,-1-1 0,1 1 0,0 0 0,1 0 0,-1 0-592,13 0-4950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7:35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1400,'0'0'15361,"2"1"-15298,17 4 74,0 0 1,-1-1 0,1-1-1,1 0 1,-1-2 0,0 0-1,21-2 1,-1 1 74,532 1 1870,-295-2-3001,-323 4-3351,11 0 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7:35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5033,'0'0'6469,"30"5"-5240,3 1-867,155 20 1542,230 3 2185,4-21-3690,-420-8-478,4 0-568,0 0 1,0 0-1,0 0 1,0-1-1,0 0 1,11-4 0,8-8-6505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7:35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7738,'0'0'7157,"20"6"-6514,-4-2-504,-9-3-92,0 1 0,0 0 1,0 0-1,-1 0 0,1 1 0,-1 0 0,1 0 1,-1 1-1,0 0 0,0 0 0,-1 0 0,1 1 1,-1-1-1,0 1 0,0 1 0,6 8 1,64 101 463,-36-53-194,59 72 0,-44-76-167,3-2 0,1-2 0,3-4 0,3-2 1,105 62-1,366 159 225,-509-258-364,-2 1-293,-1-1 546,33 11 0,-48-20-1056,0 0-1,-1 0 1,1-1 0,15 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7:36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1184 17 7602,'0'0'4991,"-28"-4"-4420,0-1-388,0 1 0,-37 0 1,59 5-151,1-1 0,-1 1 0,0 0 1,1 1-1,0-1 0,-1 1 0,1 0 1,0 0-1,0 1 0,0 0 0,0 0 1,1 0-1,-6 4 0,-361 235 1720,-7 5-1220,373-243-532,-25 18 12,0 0 0,-45 47 1,68-62-22,1 1 1,-1 0 0,1 0 0,1 0-1,-1 1 1,2 0 0,-1 0 0,1 0 0,0 0-1,1 1 1,0 0 0,1-1 0,0 1 0,0 0-1,1 13 1,1-22-100,0 0 1,0 0-1,0 0 0,0 0 1,0 0-1,0 0 0,1 0 0,-1 0 1,0 0-1,1-1 0,-1 1 0,1 0 1,-1 0-1,1 0 0,-1 0 1,1 0-1,0-1 0,-1 1 0,1 0 1,0-1-1,0 1 0,-1 0 0,1-1 1,0 1-1,0-1 0,0 1 1,0-1-1,0 1 0,0-1 0,0 0 1,0 0-1,0 1 0,0-1 0,1 0 1,13 1-6628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7:36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5873,'0'0'7462,"5"-3"-6933,-5 3-519,0-1 0,1 1-1,-1 0 1,1-1-1,-1 1 1,1-1 0,-1 1-1,1 0 1,-1 0 0,1-1-1,-1 1 1,1 0 0,-1 0-1,1 0 1,0-1-1,-1 1 1,1 0 0,-1 0-1,1 0 1,-1 0 0,1 0-1,0 0 1,-1 0 0,1 0-1,-1 1 1,1-1-1,0 0 1,-1 0 0,1 0-1,-1 1 1,1-1 0,-1 0-1,1 1 1,-1-1-1,1 0 1,-1 1 0,1-1-1,-1 0 1,0 1 0,1-1-1,-1 1 1,0-1 0,1 1-1,0 0 1,0 4 60,0 1 0,0-1 0,-1 0 0,1 1 0,-1 9 0,0 336 2501,3-300-2479,2 0 1,2 0-1,17 58 0,5 30 74,-17-17-57,-11-69-5762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7:37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9 264,'0'0'12100,"25"-2"-11391,10 0-430,101-3 839,350 18 3442,-453-12-4422,96 0 222,-77-2-3893,-38 1-1068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7:38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12 602 7258,'0'0'3674,"9"-28"-2171,31-93-372,-24 71-322,-2-1 1,-2-1-1,10-95 1,-17-3 442,-5 150-1248,0 0 0,1 0 0,-1 0 1,0 0-1,0 0 0,0 0 0,0 0 0,0 0 1,0 0-1,0 0 0,0 0 0,1 0 1,-1 0-1,0 0 0,0 0 0,0 0 0,0 0 1,0 0-1,0 0 0,0 0 0,0 0 0,1 0 1,-1 0-1,0 0 0,0 0 0,0 0 0,0-1 1,0 1-1,0 0 0,0 0 0,0 0 0,0 0 1,0 0-1,0 0 0,0 0 0,0 0 0,0 0 1,0-1-1,0 1 0,0 0 0,0 0 0,0 0 1,0 0-1,0 0 0,0 0 0,5 12-172,14 123 143,-2-13 37,4-1 1,39 120-1,6-72-3,-27-74 12,-31-70-18,0 0 0,-1 0 1,-2 1-1,-1 0 1,-1 0-1,0 47 1,-3-68-5,0 1 1,0-1 0,-1 1 0,0-1 0,0 0 0,0 1-1,-1-1 1,0 0 0,0 0 0,0 0 0,0 0 0,-1 0 0,0-1-1,0 1 1,-5 5 0,2-5 6,1 1 0,-1-2-1,0 1 1,-1-1 0,1 0 0,-1 0-1,1-1 1,-1 0 0,0 0 0,-8 2-1,-8 1-118,-1-2 0,0 0 0,1-2-1,-1 0 1,0-2 0,-25-2-1,42 1 125,-1 0 0,1 0-1,0 0 1,0-1-1,-1 0 1,1-1-1,0 1 1,1-1-1,-1-1 1,1 1 0,-1-1-1,-7-6 1,15 10-2,-1-1 1,0 1-1,0-1 1,1 1-1,-1 0 1,0-1-1,1 1 1,-1 0 0,0-1-1,1 1 1,-1 0-1,1 0 1,-1-1-1,0 1 1,1 0-1,-1 0 1,1 0-1,-1-1 1,1 1-1,-1 0 1,1 0-1,-1 0 1,1 0-1,-1 0 1,1 0 0,-1 0-1,0 0 1,1 0-1,-1 0 1,1 0-1,-1 1 1,1-1-1,0 0 1,21-1-41,32 1 302,-1 3 0,71 12-1,253 44 2522,-295-53-2195,-81-12-3551,-1-5-1791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40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8306,'0'0'8347,"23"-3"-7590,77-8-119,-88 10-442,0-1 0,-1 0 1,1-1-1,15-6 0,-9 3 76,-3-1-72,3 2-55,-17 5-177,-1 9-5619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8:1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1627 975 3913,'0'0'3851,"4"-5"-3233,-2 2-365,0 1-105,0-1 0,0 1 0,0 0 0,0 0 1,-1-1-1,1 1 0,-1-1 0,0 1 0,1-1 1,-1 0-1,0-2 0,23-35 2284,-18 23-2176,-2-1-1,0 0 0,0 0 0,-2 0 0,-1 0 1,0-1-1,-3-29 0,2 9-84,-1 31-146,0 0 1,0 0-1,-1 0 1,0 0-1,0 0 0,-1 0 1,0 0-1,0 1 1,-1-1-1,-7-9 1,-8-12 5,-29-31 1,16 20-36,0-2 19,-3 1-1,-1 2 1,-1 2 0,-47-36 0,39 40 39,-2 2-1,-1 2 1,-78-34-1,95 50-62,-1 1-1,0 2 1,-1 1-1,0 1 0,0 2 1,-1 2-1,-40-1 1,59 5-14,1-1 18,1 1 1,-1 0 0,1 1 0,-1 0 0,1 1 0,-1 0-1,1 1 1,0 1 0,0 0 0,0 1 0,-17 9-1,8 1-25,0 1-1,1 1 1,-29 30-1,-51 67 17,38-41 41,19-24-20,-72 107 0,99-128-7,1 0 1,1 1-1,2 1 1,1 0 0,-15 61-1,13-9 125,4 1 0,1 145 0,4-46 30,2 39 390,5-119-403,-2-83-121,2 0 1,0 0 0,1 0-1,1 0 1,1-1 0,0 1 0,2-1-1,0-1 1,1 1 0,1-1-1,0-1 1,1 1 0,1-2-1,0 1 1,1-2 0,1 1 0,24 20-1,10 5 163,2-2-1,1-2 0,2-3 0,73 36 1,-107-62-127,0 0 0,1-1 1,0-1-1,-1-1 1,37 3-1,100-5 277,-92-2-226,-61 0-108,81 0 98,112-14-1,-103 2-88,-21 4 26,98-25 0,-147 28-29,-1-2-1,-1-1 1,1 0 0,-1-1-1,-1-2 1,0 0-1,0 0 1,33-30-1,-45 34-1,0-1-1,0 1 0,-1-2 0,0 1 0,-1-1 1,0 0-1,0 0 0,-1 0 0,0-1 0,3-9 1,2-15 48,7-56 0,-2 13-32,26-221 92,-31 209-112,-4 34-16,-2-1-1,-3 1 0,-2-1 0,-3 1 1,-2-1-1,-25-97 0,6 60 86,-6-20-39,-53-127 0,47 139-4,26 64-19,-32-65-1,38 88-16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8:17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98 7298,'0'0'7337,"-2"-16"-5790,-2-3-1147,2 9-30,0-1 0,1 1-1,-1-22 1071,10 50-1358,25 70-20,39 167 0,-67-231-72,69 271 103,-64-265-133,1-1 0,1 0-1,2-1 1,0 0 0,2-1-1,2-1 1,33 40-1,-40-55-275,1 0-1,0 0 0,0-1 1,1-1-1,1 0 0,-1-1 1,21 9-1,-16-10-921,0 0-1,0-2 1,22 5-1,-1-4-4034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8:17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735 179 7698,'0'0'4866,"-5"-25"-3906,-16-80-348,15 59 268,6 44-541,1 4-64,-1 13-140,0-13-136,14 470 202,7-89-47,-6-86-111,-10-72-27,-5-218 29,-1 0 0,0 1 1,0-1-1,-1 0 0,0 0 0,0 0 0,0 0 0,-1 0 1,0-1-1,-1 1 0,1-1 0,-9 11 0,5-9 57,0-1 0,-1 0 0,0 0 0,0-1 0,0 0 0,-1 0 0,0-1 0,-15 7-1,-5 0-22,-1-1-1,1-2 1,-2-1-1,1-1 0,-1-2 1,0-1-1,0-1 1,-44-2-1,54-1-55,9 1-13,-1-1 0,1 0 0,0-1 0,-1 0 0,1-1 0,0 0 1,0-1-1,0-1 0,-13-5 0,11 2-41,0-1 1,0 0 0,1-1-1,0 0 1,0-1-1,-13-14 1,20 17-267,1 1 1,0-1-1,0 1 1,0-1-1,1-1 1,0 1 0,0-1-1,1 1 1,0-1-1,1 0 1,-1 0-1,1-1 1,-1-10-1,2-13-2737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8:18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8674,'0'0'5986,"19"4"-5151,306 24 1120,99-24 114,8 0-1158,-330 2-1245,-102-5 269,0-1 0,0 0 0,0 1-1,0-1 1,0 0 0,0 1 0,0-1 0,0 0-1,0 1 1,0-1 0,0 0 0,0 1 0,0-1-1,0 0 1,-1 0 0,1 1 0,0-1-1,0 0 1,0 1 0,-1-1 0,1 0 0,0 0-1,0 1 1,-1-1 0,1 0 0,0 0-1,0 0 1,-1 0 0,1 1 0,0-1 0,-1 0-1,1 0 1,0 0 0,-1 0 0,1 0 0,0 0-1,-1 0 1,1 0 0,-1 0 0,-84 17-5746,41-8-1073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8:18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9762,'0'0'5377,"156"20"-3888,-82-14-521,7-1 64,7-2-416,-1-3-144,0 3-80,-18-3-344,-7 0-8,-19 0-40,-5 0-8,-1 0-1072,-12-3-1528,-6-8-5562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8:20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238 211 7706,'0'0'8276,"23"-24"-7601,76-72-406,-94 90-235,1 1 0,0 0 0,1 0 0,-1 1 0,1 0 0,0 0 0,0 0 0,1 1 0,-1 0 0,12-3 0,-1 1 87,16-6 393,42-8-1,-64 16-369,0 1 0,0 1 0,1 0 0,-1 1-1,0 0 1,1 1 0,12 3 0,-21-3-134,-1 0 1,0 0 0,0 0-1,0 1 1,0-1-1,0 1 1,0 0 0,0 0-1,-1 0 1,1 0-1,-1 1 1,1-1-1,-1 1 1,0-1 0,0 1-1,0 0 1,0 0-1,0 0 1,-1 0-1,0 0 1,1 0 0,-1 0-1,0 0 1,0 6-1,2 6 13,0 1 0,-2 0-1,0 30 1,-1-34-3,-1 2-5,0-1 1,-1 0-1,-1 0 1,0 0-1,0 0 1,-2 0-1,1 0 1,-2-1-1,0 0 1,-14 22-1,1-7 5,-1 0 1,-1-2-1,-31 29 1,35-32-3,16-19-19,-1-1-1,1 1 1,-1-1 0,0 0 0,0 1 0,0-1 0,0 0 0,0 0-1,-4 2 1,5-3 25,4-1-165,62-3-60,-34 1 167,40 2-1,-61 1 34,0 0-1,1 1 0,-2 0 0,1 0 1,0 1-1,0 1 0,-1-1 0,10 7 1,2 2 23,-1 2 1,-1 0 0,0 1 0,-1 1-1,0 1 1,-2 1 0,0 0 0,-1 1 0,-1 1-1,0 0 1,-2 1 0,0 0 0,-2 1-1,0 0 1,-2 0 0,0 1 0,-1 1 0,-2-1-1,0 1 1,-1 0 0,-2 0 0,0 0-1,-2 0 1,-5 47 0,1-52-7,-1 0 1,-1 0-1,-1-1 1,-1 0-1,0 0 0,-1 0 1,-1-1-1,0-1 1,-2 0-1,0 0 0,0-1 1,-23 20-1,3-5-6,-2-1-1,-2-1 0,0-2 1,-56 29-1,56-35-16,0-2 0,0-1 0,-2-2 0,0-2 0,0-1 0,-1-2 1,-1-2-1,1-2 0,-65 3 0,95-10-12,-1 0 0,1 0-1,0-1 1,0 0 0,0-1 0,0 0 0,0-1 0,1 0 0,-1 0 0,1 0 0,0-1 0,0-1 0,1 1 0,-1-1-1,-6-7 1,-1-3-96,-1 0 0,2-1-1,0-1 1,2 0 0,-16-27-1,23 33 104,1 1 0,0-1 0,0 0 0,1 0 0,1 0 0,0-1 0,0 1 0,1-1 0,1 1 1,1-15-1,-1 25 10,1-3-13,0 0 1,0 0-1,0 0 1,0 0-1,1 0 1,0 0-1,0 1 1,0-1-1,1 1 1,-1-1-1,1 1 1,0 0-1,0 0 1,1 0-1,-1 1 1,1-1-1,7-5 1,7-5-40,1 0-1,34-17 1,-22 16 38,0 0 0,1 3 0,45-13 0,105-15 52,-160 35-28,169-27 768,273-12 0,198 34 254,-606 10-1169,-57 0 21,1 0 0,-1 0 0,1 0 1,-1 0-1,1 0 0,-1 0 0,1-1 0,0 1 0,-1 0 1,1 0-1,-1 0 0,1 0 0,-1-1 0,1 1 0,0 0 1,-1 0-1,1-1 0,-1 1 0,1 0 0,0-1 0,-1 1 1,1 0-1,0-1 0,0 1 0,-1-1 0,1 1 0,0 0 1,0-1-1,-1 1 0,1-1 0,0 1 0,0-1 0,0 1 1,0-1-1,0 1 0,0-1 0,0 1 0,0-1 0,0 1 1,0-1-1,0 1 0,0-1 0,0 1 0,0-1 0,0-13-4491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8:20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10402,'0'0'7874,"7"-6"-7495,-1 1-354,-5 4-22,1-1-1,-1 1 1,1-1 0,-1 1 0,1 0 0,0 0 0,0 0 0,-1 0 0,1 0-1,2-1 1,-3 2-2,0 0 0,0 1-1,0-1 1,0 0 0,-1 0 0,1 1-1,0-1 1,0 0 0,0 1 0,-1-1-1,1 1 1,0-1 0,-1 1-1,1 0 1,0-1 0,-1 1 0,1-1-1,-1 1 1,1 0 0,-1-1 0,1 1-1,-1 0 1,0 0 0,1 0-1,-1-1 1,0 1 0,0 0 0,1 0-1,-1 0 1,0 0 0,0-1 0,0 1-1,0 2 1,9 49 86,-3 0-1,-1 1 1,-6 101-1,-1-79 46,9 79 1,11 39 110,0-51-165,-16-120-1143,-2-21 944,0-1-1,0 1 1,0 0-1,0 0 1,0 0-1,0-1 1,-1 1 0,1 0-1,0 0 1,0-1-1,-1 1 1,1 0-1,0-1 1,-1 1 0,1 0-1,-1-1 1,1 1-1,-1-1 1,1 1-1,-1 0 1,1-1 0,-1 1-1,1-1 1,-2 1-1,-15 1-4851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8:21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49 536,'0'0'12863,"32"0"-11329,206 5 825,387-5 587,-572-1-2797,0-2 0,90-18-1,-142 21-216,-1 0 0,1 0 0,0-1 0,0 1 0,0 0 0,-1 0 0,1-1 0,0 1 0,0 0 0,-1-1 0,1 1 0,0-1 0,-1 1 0,1-1 0,0 1-1,-1-1 1,1 1 0,-1-1 0,1 1 0,0-2 0,-3-10-4675,-3 4 17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8:21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138 181 8426,'0'0'6840,"2"-26"-5912,7-77-384,-9 100-491,0 1 0,0-1-1,1 0 1,-1 0-1,1 0 1,-1 1 0,1-1-1,0 0 1,0 1 0,0-1-1,0 0 1,4-4 0,-3-5 1095,4 46-1047,13 342-33,67 236 233,-81-586-292,-2-15-1,-1 1-1,0 0 0,0 0 0,-1 0 0,-1 0 1,0 0-1,-3 23 0,3-34-6,-1 0-1,1 0 1,-1 0-1,1-1 1,-1 1-1,1 0 1,-1-1-1,1 1 1,-1 0-1,0-1 1,0 1-1,1-1 1,-1 1 0,0-1-1,0 0 1,1 1-1,-1-1 1,0 0-1,0 1 1,0-1-1,0 0 1,0 0-1,0 0 1,-1 0-1,-26 1-39,20-1 34,1 0-1,-7 1-54,1-1 0,-1 0 0,1-1 0,-1-1 0,1 0 0,-1 0 0,1-2 0,0 1 0,-20-10 0,19 6-58,8 2 111,-1 2 1,0-1-1,0 1 0,0 0 1,-13-3-1,19 6-26,9 0 58,289 10 2428,1 0-374,-175-10-1208,-120 0-851,-3-22-1789,-3-5-2397,-7 13-1504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8:23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18 1592,'0'0'6382,"-4"0"-5261,-14-5 5481,34 4-5981,174-8 97,910 9 2109,-342 12-319,-733-12-2070,-23 0-413,-12-1-1948,-88-3-2950,37-6-1051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7:33.2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 49 5449,'0'0'7199,"-18"-5"-2829,18 3-4350,0 1 0,0 0 0,0 0 0,0-1 0,1 1 0,-1 0 1,0 0-1,1 0 0,-1-1 0,1 1 0,0 0 0,-1 0 0,1 0 0,0 0 0,0 0 0,-1 0 0,1 0 0,0 0 0,0 0 0,2-1 0,0 0 63,1 0 0,-1 1-1,1-1 1,-1 1 0,1-1 0,0 1 0,3 0 0,9-2 210,-1 1 1,27 1 0,-41 1-296,-1 0 0,1 1 0,0-1 0,0 0 0,-1 1 0,1-1 0,-1 1 0,1-1 0,0 1 0,-1-1 0,1 1 0,-1 0 0,1-1 0,-1 1 0,1 0 0,-1-1 0,0 1 0,1 0 0,-1-1 0,0 1 0,1 0 0,-1 0 0,0 0 1,0 1-1,6 25-71,-5-21 63,6 49 99,0 87 1,4 29-15,-9-151-85,1 0-1,2 0 0,11 36 0,-13-50 7,-1 0 0,1 0 1,1 0-1,-1-1 0,1 1 0,0-1 0,1 0 0,-1 0 0,1 0 0,0-1 0,0 0 1,0 1-1,0-2 0,1 1 0,10 5 0,-14-9 10,0 1-1,0 0 1,-1-1 0,1 1-1,0-1 1,0 1-1,0-1 1,0 0 0,0 0-1,-1 0 1,4 0-1,7-1 185,-11 1-171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8:24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652 40 8754,'0'0'8167,"5"-6"-7831,16-21-216,-16 20-32,-14 8-89,0 0 0,0 1 0,0 0 0,0 1 0,1-1 1,-1 2-1,-9 3 0,-22 9 39,-10-1 31,-162 52 117,163-49-162,2 2-1,-58 34 0,95-49-30,1 0-1,0 1 0,0 0 1,0 1-1,1 0 1,0 0-1,0 0 0,1 1 1,-10 14-1,16-21 9,1 0-1,-1 1 1,0-1 0,1 1-1,-1-1 1,1 1 0,-1-1-1,1 1 1,0-1 0,0 1-1,0 0 1,0-1 0,0 1-1,0-1 1,0 1 0,0 0-1,0-1 1,1 1 0,-1-1-1,1 1 1,-1-1 0,1 1-1,0-1 1,0 0 0,-1 1-1,1-1 1,0 0 0,0 1-1,0-1 1,0 0 0,1 0-1,-1 0 1,2 1-1,3 2 19,0 0 0,1-1 0,0 0 0,-1 0 0,13 3 0,-8-2-16,135 40-33,-92-30 46,-1 2 0,-1 3 0,-1 1-1,59 34 1,-108-52-17,1-1-2,0 0 1,-1 0 0,1 1 0,-1-1 0,1 1 0,-1 0-1,1-1 1,-1 1 0,0 0 0,0 1 0,0-1 0,0 0-1,-1 0 1,1 1 0,-1-1 0,1 1 0,-1 0 0,0-1-1,0 1 1,0 0 0,1 3 0,-2-5 2,0 0-1,0 0 1,0 0 0,0 0 0,1-1-1,-1 1 1,0 0 0,0 0 0,1 0-1,-1 0 1,1-1 0,-1 1 0,1 0-1,-1 0 1,1-1 0,0 2 0,5 11 29,-5-12 29,3-1 38,-3-11 96,14-188 806,-4 72-209,-5 64 109,24-108 0,-30 170-923,0 0 0,0 0 0,0 0 1,0 0-1,1 0 0,-1 0 0,0 0 0,1 0 0,-1 0 1,0 0-1,1 0 0,-1 0 0,1 1 0,0-1 0,-1 0 0,1 0 1,0 1-1,-1-1 0,1 0 0,0 1 0,0-1 0,0 0 1,1 0-1,-2 2-158,1-1 0,0 0 1,0 1-1,-1-1 0,1 1 1,0-1-1,-1 1 0,1-1 1,-1 1-1,1 0 1,0-1-1,-1 1 0,1 0 1,-1-1-1,0 1 0,1 0 1,-1 0-1,0-1 0,1 1 1,-1 0-1,0 0 0,0 0 1,1-1-1,-1 1 0,0 0 1,0 0-1,0 1 0,1 12-4109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8:54.0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555 1242 9210,'0'0'3770,"18"-30"-2835,59-97 33,-58 93-635,0-2-1,-3 0 1,-1-1 0,-2 0-1,-1-1 1,-2 0-1,5-43 1,-5-13-145,-3-145 0,-7 211-145,0 5 42,-2-1 0,0 1 0,-1-1 0,-1 1 0,-2 0 0,0 0 1,-1 1-1,-1 0 0,-2 0 0,0 1 0,-1 0 0,-21-30 0,27 46-77,0-1 0,-1 1 0,1 0 0,-1 0 0,0 0 0,-1 1 0,1 0 0,-1 0 0,0 1 0,0-1 0,0 2 0,0-1 0,-1 1 0,1 0 0,-1 0 0,-11 0 0,9 1-9,0 1 1,0 0 0,0 0-1,0 1 1,0 1-1,1-1 1,-1 2-1,0-1 1,1 1-1,-1 1 1,1 0-1,-12 7 1,-4 6 7,0 1 1,2 1 0,0 1-1,1 1 1,2 1-1,0 1 1,1 0 0,-18 32-1,3 0 3,3 2 0,-42 108 0,56-115-10,2 1-1,3 0 1,2 1-1,2 0 1,3 1-1,1 76 0,4-112 15,0 0-1,2 1 1,0-1-1,1 0 1,0-1-1,11 32 1,-9-38 37,0 0 0,0 0 1,1 0-1,0-1 0,1 0 0,0 0 1,1 0-1,-1-1 0,1 0 0,1-1 1,13 10-1,-7-8-10,-1-1 0,2 0 1,-1-1-1,1 0 0,0-2 0,0 0 1,0 0-1,1-2 0,23 3 0,18-2 175,81-4 0,-59-2-155,27-4-62,-104 6-2,1 1 0,-1-1 0,0 1 0,0 0 0,0 0 0,0 0 0,0 0 0,0 0 0,0 1 0,0-1 0,0 1 0,-1 0 0,1 0 0,2 3 0,35 38-68,-18-18 52,0-3 7,0 0 0,2-2 0,41 28 0,-53-41-4,-1 0-1,1-1 0,1-1 1,-1 1-1,1-2 1,0 0-1,0 0 0,1-2 1,-1 1-1,25 0 1,-37-3 9,11 0-207,0 0 1,0-1-1,20-3 0,-28 2 146,0 1 0,1-1 0,-1 1 0,0-1 0,0-1 0,0 1-1,0-1 1,0 1 0,0-1 0,-1 0 0,1 0 0,4-6 0,3-5 4,0-1 1,-1 0-1,-1 0 0,0-1 1,8-22-1,-15 35 61,0-1 0,0 1 1,0 0-1,1-1 0,-1 1 0,1 0 0,0 0 0,-1 0 0,1 1 0,1-1 0,-1 1 1,0 0-1,1 0 0,-1 0 0,1 0 0,-1 0 0,1 1 0,0 0 0,0 0 0,0 0 1,-1 0-1,6 0 0,11-2 21,1 2-1,-1 1 1,26 2 0,-3 0 20,497 4 203,-539-6-230,0 1 0,0-1 0,0 1 0,0-1-1,0 1 1,-1-1 0,1 1 0,0 0 0,0 0-1,-1-1 1,1 1 0,0 0 0,-1 0 0,1 0-1,-1 0 1,1 0 0,-1-1 0,0 1 0,1 0 0,-1 2-1,8 11 51,0-6-10,1-1 0,-1 0 0,2 0-1,-1-1 1,0 0 0,1 0-1,0-1 1,1-1 0,-1 1-1,1-2 1,-1 0 0,1 0 0,16 2-1,15 0 55,1-1-1,46-2 0,-74-2-112,3 1 43,-1-1-1,0 0 0,0-1 0,0-1 0,0-1 1,0 0-1,-1-1 0,33-13 0,-5-6 109,-32 15 137,0 1-1,0 1 1,1 0-1,0 1 1,0 0-1,0 1 0,1 0 1,-1 1-1,1 0 1,20 0-1,-17 3-309,-3 1-186,-1-1 0,27-4 1,-39 4 161,-1-1 1,0 1 0,0 0 0,0 0-1,1 0 1,-1-1 0,0 1 0,0 0-1,0 0 1,0-1 0,0 1 0,1 0-1,-1 0 1,0-1 0,0 1 0,0 0 0,0 0-1,0-1 1,0 1 0,0 0 0,0 0-1,0-1 1,0 1 0,0 0 0,0-1-1,0 1 1,0 0 0,0 0 0,0-1 0,-1 1-1,1 0 1,0 0 0,0-1 0,0 1-1,0 0 1,0 0 0,-1 0 0,1-1-1,0 1 1,0 0 0,0 0 0,-1 0-1,1-1 1,0 1 0,0 0 0,-1 0 0,1 0-1,0 0 1,-12-11-1813,-16-1-3089,-3 0-2158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8:48.5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1654 599 4993,'0'0'7650,"7"-7"-6701,3-1-633,23-23 885,-31 27-967,0 0 0,0 0 0,-1 1 0,1-1 0,-1 0 0,1-1 0,-1 1 0,0 0 0,-1 0 0,1 0 0,-1-1 0,0-4 0,-4-56-157,3 60-79,0 1 0,-1-1 0,1 1 0,-1 0 0,0 0 0,0 0 0,0 0 0,-1 0 0,1 0 0,-1 1 0,-4-5 0,-42-37 45,33 31 2,-49-43-10,-57-49 69,98 88-98,-1 0 0,-1 2 0,-36-18 0,33 22-31,1 1 0,-1 2 0,-1 1 0,-49-8 0,19 9 96,-83 2 0,117 4-69,0 1 0,-1 2 0,1 0 0,0 2 0,-48 13 0,30 0-8,0 2 0,0 2 1,2 2-1,1 2 0,1 2 0,1 1 0,2 2 1,-55 56-1,62-54 1,2 1 0,1 1-1,2 1 1,1 2 0,2 0 0,2 1 0,1 1-1,2 1 1,-20 74 0,28-66 2,2 1 0,3 0 0,1 0 0,5 51 0,-1-25 13,0-38-5,2 0 0,1 0 0,2-1 0,2 0 0,22 64 1,86 164 8,-97-226-14,-9-17 3,1-1 0,1 0 0,1 0 0,0-1 0,2-1 0,0 0 0,1-1 0,0-1 0,2 0 0,0-1 0,1-1 0,0-1 0,1-1 0,0-1 0,38 16 0,-23-14-12,1-1 0,1-2 0,0-1-1,0-2 1,1-1 0,45 0 0,-35-6 49,-23 2-28,0-2-1,1-1 1,-1-1 0,0-1 0,40-10 0,20-14 156,140-67 1,-128 52-78,-63 28-18,64-35 0,-87 41-39,0 0 0,-1-1 0,-1-1 0,1 1-1,-2-1 1,1-1 0,-1 0 0,11-21-1,18-23 71,-22 34-69,17-35-1,-10 18-37,-15 26 6,-1-1 1,0-1 0,-1 1-1,0-1 1,-1 1-1,3-17 1,6-87 126,-8 63-53,12-56 60,-10 67-116,5-86 0,-10 23-16,-5-118 76,1 207-85,-1 0 0,0 0 0,-2 0 0,0 0 0,-1 1 0,0 0 0,-1 0 0,-1 1 0,-1 0 0,0 0 0,-1 1 0,0 0 0,-23-22 0,15 19 0,-1 0 1,0 1 0,-1 1 0,-1 2 0,-1 0-1,0 0 1,0 2 0,-46-15 0,44 20 6,-2 0 0,1 2 0,-1 1 0,1 1-1,-42 2 1,49 0 77,17 0-100,0 0-38,-29 0 86,29 0 16,-35 4-108,-1 19 0,36-22-186,0-1 0,0 1 0,0 0 0,1 0 0,-1 0 0,0 0 0,1 0 0,-1 0 0,0 1 0,1-1 0,0 0 0,-1 0 0,1 0 0,0 0 1,-1 3-1,-2 5-2845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8:50.7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1577 920 6281,'0'0'3210,"2"-14"-2594,-1 3-538,3-7 160,-2-1 0,0 0 0,-1 1 0,-2-24-1,-5 15 79,-1-1-1,-1 1 1,-2 0 0,-21-43-1,17 44-157,-1 0 1,-1 1-1,-2 0 1,-35-39-1,-94-78 203,112 110-300,-165-151 1730,192 175-1732,0 1 1,-1 0-1,0 1 1,-1 0-1,1 0 1,-1 1 0,0 0-1,0 1 1,-1 0-1,1 1 1,-1 0-1,-15-2 1,-10 0-121,0 3 0,-52 2 0,33 1 165,35 0-116,-1 0 1,1 2 0,0 1 0,0 0 0,0 1 0,1 2 0,-1 0 0,2 0 0,-1 2 0,-31 20 0,23-11-4,1 1 0,0 2 1,2 0-1,1 2 1,0 0-1,-21 30 1,-5 25 40,17-26 41,15-21-70,1-1 0,1 2 0,2 0 1,1 0-1,2 1 0,1 1 0,2 0 0,-6 60 1,8-26 56,2-25-43,-15 82 1,12-90 15,2 0 0,1 1 1,3 55-1,0-43-12,1-38 5,0 0 1,0 1-1,1-1 0,0 0 1,1 0-1,0 0 0,6 13 1,38 64 389,-22-45-91,-17-28-228,1-1 0,0-1 0,1 1 0,0-2 0,1 1-1,1-2 1,-1 1 0,2-1 0,-1-1 0,1-1 0,17 9 0,2-1 13,0-2-1,1-1 1,64 16 0,-45-19-69,1-1 1,0-3-1,0-3 1,1-1 0,56-7-1,-92 3-19,0-1-1,-1-1 1,1-1 0,-1 0-1,0-1 1,0-1 0,-1 0-1,0-2 1,18-11-1,7-8 40,-2-2 0,40-39-1,-54 45-40,-1-2 0,-2 0 0,0-2 1,-2 0-1,-1-1 0,25-52 0,-40 69-13,0-1 0,0 0 0,-2 1 0,1-1 0,-2-1 0,1 1 0,-2 0 0,-1-24 0,0 4-25,1 22 24,-1-1-1,-1 1 0,0-1 1,0 1-1,-1 0 0,-7-17 1,-34-63 14,10 22 0,30 61 10,-29-68 26,-3 1 0,-79-120 0,103 184-45,11 10-101,-12 2-1942,9 2 1546,1 0 0,-1-1 0,1 1 0,0 0 0,0 1 0,0-1 0,0 1 0,-3 5 0,2-4-738,-3 7-3739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8:59.9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1620 630 7986,'0'0'2795,"2"-13"-2387,4-29 417,-1-43 0,-6 79-715,0 0 0,0 0 0,0 0-1,-1 0 1,0 1 0,0-1 0,0 1 0,-1-1 0,0 1 0,0 0 0,0 0 0,-1 0 0,0 0 0,-5-5 0,-10-9 76,-38-31 0,48 43-112,-57-48 361,-131-98 546,171 137-906,0 0 1,-1 2 0,-1 1 0,0 1 0,-1 1 0,-35-8 0,18 12-48,0 1 1,0 2-1,-72 3 1,63 2-35,28-1-1,1 2 1,0 1-1,0 1 0,0 1 1,1 2-1,0 0 1,-26 12-1,36-13 2,0 1 0,1 0 0,0 1 1,0 1-1,1 1 0,0-1 0,1 2 0,0 0 0,0 0 0,1 1 1,1 1-1,-15 21 0,-12 41 3,2 1 1,4 2-1,-23 89 0,24-74 5,-11 66 113,21-79-131,7-19 19,2 0-1,-5 91 1,11 127 12,6-208-15,-1-50 14,0-1 0,2 0-1,1 0 1,0 1-1,9 26 1,-8-36-3,0 0 0,1-1 0,0 0 1,1 0-1,0 0 0,0 0 0,1-1 0,0 0 0,1-1 0,0 0 1,11 10-1,13 8 131,-8-6-37,1 0 0,0-2 0,1 0 0,48 22 0,-50-29-77,-1-2 0,2-1 0,-1-1 0,1-1-1,0-1 1,1-1 0,39 0 0,170-4 52,-213-1-77,0-2 0,-1-1 0,0 0 0,0-2 0,0 0 0,23-11 0,17-4-5,-17 7 35,-1-1-1,0-2 1,-2-2 0,0-2 0,56-38 0,-82 47-22,0-1 1,-1-1 0,-1 0-1,0-1 1,-1 0 0,19-32 0,-5-1 51,21-56 1,4-10-22,5-17-30,-37 88-10,-2 0 0,-1-1 0,-3-1 0,-2 0 0,-1 0-1,3-52 1,-10 58-36,-3-52-1,-1 39 53,0 32-14,-1-1 0,-1 1 0,-1-1 0,-1 1 0,0 0 0,-2 1-1,0 0 1,-1 0 0,-1 0 0,-1 1 0,-13-19 0,-13-14 10,-2 2 1,-61-61 0,87 97 7,0 0-1,-1 0 1,-1 2 0,0 0 0,-1 0 0,-17-9 0,28 19-13,-1 0 0,1-1 1,-1 2-1,1-1 0,-1 0 1,0 1-1,1 0 1,-1 0-1,-7 2 0,-26-1-1,37-1 9,-29 0-426,28 0 254,0 0-1,1 0 1,-1 1-1,0-1 1,0 1-1,1-1 0,-1 1 1,0 0-1,1-1 1,-1 1-1,1 0 1,-1 0-1,1 0 0,-1 0 1,1 0-1,0 1 1,-1-1-1,1 0 1,0 1-1,0-1 1,-1 2-1,-15 14-5245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9:01.7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1595 624 5937,'0'0'3924,"0"-14"-3527,1 3-343,0 1 74,-1 1-1,0 0 1,0 0 0,-1 0 0,0 0-1,-1 0 1,0 0 0,0 0 0,-1 0-1,-6-15 1,-39-67 1708,37 67-1541,-1 1-1,0 0 0,-2 1 0,-20-25 1,2 10-138,16 16-26,-1 1-1,-2 1 1,-34-29 0,30 31-9,-1 1-1,-1 1 1,-34-15 0,44 23-110,0 2 1,-1 0-1,1 1 0,-1 1 0,0 0 1,0 1-1,-23 0 0,5 2-22,-126 5 122,137-2-126,-1 0 0,1 2 0,1 1 0,-42 16 0,35-9 45,1 3 0,0 0-1,1 1 1,2 2 0,-1 1-1,-42 44 1,-117 154 56,65-49 57,102-139-116,1 1-1,1 1 1,-20 60-1,19-31 39,4 1 0,2 1-1,3 0 1,1 127-1,6-158-15,2 0 0,1 0 0,2 0 0,1 0 0,1 0 0,2-1 0,16 42 0,33 79 257,-28-70-107,59 115 0,-71-165-148,2-2 0,34 44 1,-41-59-21,1-1 0,1-1-1,1 0 1,0-1 0,0 0 0,26 14 0,-32-21 36,1-1 0,0 0 0,0-1-1,0 0 1,0-1 0,1 1-1,17 0 1,81-3 271,-54-1-207,-5 1-44,195-8 30,-212 5-112,0-2 0,-1-2 1,0-1-1,0-1 0,45-21 1,-59 23 6,0-1 0,0-1 0,-1-1-1,0 0 1,-1-2 0,0 1 0,-1-2 0,0 0 0,-1-1 0,15-19 0,-14 12-8,0 0 0,-2-2 0,0 0-1,-2 0 1,-1-1 0,11-35 0,-3-12 54,9-75 0,-2-11 25,7-278-1,-40 252-73,4 153-20,-1-1-1,-2 1 1,-19-56-1,12 50-22,7 13-40,-1 2 0,-1-1 0,-1 1 1,-1 0-1,-1 1 0,0 0 0,-18-20 0,26 36-115,0 1-1,1 0 1,-1 0 0,0 0-1,0 1 1,-1-1 0,1 1-1,0 0 1,-1 0 0,1 1-1,-1-1 1,-7-1 0,-3 1-827,0 1 1,-25 0 0,23 2 89,-33-1-2764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9:04.8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4889,'1'-1'7193,"4"8"-6347,24 51 1047,62 90-1,-79-130-1703,267 370 1325,-217-313-1126,2-4 1,144 121 0,135 64-72,-322-245-1526,-19-10 924,-1-1 0,1 0-1,-1 0 1,1 0 0,-1 0 0,0 0 0,1 0 0,-1 0 0,1 0 0,-1-1 0,0 1 0,1 0-1,-1-1 1,1 1 0,-1-1 0,0 0 0,0 1 0,1-1 0,-1 0 0,2-2 0,9-8-4696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9:05.3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972 9 9218,'0'0'5564,"0"-4"-5213,0 0-313,0 4-38,0 0 0,0 0 1,0 0-1,0 0 0,0 0 1,0 0-1,0 0 0,-1 0 0,1 0 1,0 0-1,0 0 0,0 0 1,0 0-1,0 0 0,0 0 1,0-1-1,0 1 0,0 0 0,0 0 1,-1 0-1,1 0 0,0 0 1,0 0-1,-9 18-35,-14 16 88,-1-2 1,-35 38-1,8-10 57,-277 354 1813,48-73-1122,254-312-773,-10 13 35,1 1 1,-50 81-1,83-120-142,0 0 1,0 0 0,0 1 0,1-1 0,0 0 0,0 1 0,0-1-1,0 1 1,0 7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9:20.4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1099 302 24,'0'0'11644,"0"-5"-10648,0-6-726,0-1 0,-1 1-1,0-1 1,0 1 0,-2-1-1,1 1 1,-1 0 0,-1 0 0,0 0-1,-1 0 1,0 1 0,0 0 0,-1 0-1,0 0 1,-1 0 0,0 1 0,-1 1-1,-12-13 1,7 11-206,1 2-1,-1-1 1,0 1-1,-1 1 1,1 1 0,-2 0-1,1 0 1,-1 1-1,1 1 1,-1 1-1,-16-2 1,-16 0 0,0 2 1,-64 5-1,103-1-68,-1 0 0,0 1 0,1 0 0,-1 1 0,1 0-1,-1 0 1,1 0 0,1 1 0,-15 9 0,-7 8 28,-29 25 0,43-33-5,-26 22-18,3 2 0,0 2 1,3 1-1,1 1 1,2 3-1,-46 82 0,57-85-7,2 1 0,1 0 0,3 2 0,1 0 0,3 0 0,1 1 0,2 0-1,-2 59 1,8-44 11,6 87 0,-2-127-5,2 0 0,-1 0-1,2 0 1,1-1-1,0 0 1,2 0 0,0-1-1,12 21 1,-5-16 72,1 0-1,2-1 1,0-1 0,1 0 0,1-2-1,1 0 1,1-1 0,0-1 0,1-1-1,1-2 1,34 17 0,-24-16-27,0-2 0,1-1 1,1-2-1,0-1 0,0-1 0,1-3 1,-1-1-1,43 0 0,-67-4-42,186-6 134,-162 3-109,0-2 0,-1-2 0,53-16 0,-56 12-17,0-2 0,-1-1 0,0-1 0,38-26-1,-49 27 1,0-2-1,0 0 1,-2-2 0,0 0-1,-1 0 1,23-35-1,-23 27 7,-2-1 0,0-1 0,-2 0 0,-1-1-1,-2 0 1,0-1 0,9-55 0,-9 10-14,-3 0 1,-3-81 0,-6 126-3,0-1 0,-2 1-1,-2 0 1,-1 1 0,-1 0 0,-1 0 0,-2 0 0,-14-28 0,1 11 46,-1 1 0,-3 1 1,-63-77-1,77 106-139,0 1 0,-1 0 0,-1 1 0,0 0 0,-1 2 0,0 0 0,-1 0 0,0 2 0,0 0 0,-1 2 0,0 0 0,-1 1 0,1 0 0,-1 2 0,0 0 0,0 2 0,-1 0 0,-27 1 0,-6 1-2426,9 0-1760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9:21.2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46 5673,'0'0'8237,"16"0"-2995,312-16-3993,-56 1-353,-127 8-601,28-1-1697,-175 16-751,-4-3 1152,0-1-1,-1 1 1,1-1-1,-10 4 0,-9 4-4009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7:34.1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10042,'0'0'12003,"20"2"-13870,-9 9 12,-4-1-2257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9:21.6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7770,'0'0'6960,"31"2"-5633,104 4-162,551 28 2906,-486-33-5492,-194-1 765,0-1-1,-1 0 0,1 0 1,0 0-1,0-1 0,-1 0 0,1 0 1,-1 0-1,10-6 0,-6 3-1095,17-7-6960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9:22.9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469 67 3081,'0'0'9783,"-8"-10"-9265,-30-32-244,36 40-261,-1 0 0,0 0 0,0 1 0,-1 0 0,1-1 0,0 1 0,0 0 0,-1 1 0,1-1 0,-1 1 0,1-1 0,0 1 0,-1 0 0,1 0 0,-1 0 0,1 1 0,-4 0 0,-9 0 39,6 0-14,1 0 0,0 0 0,0 1 0,1 0 1,-1 1-1,0 0 0,1 0 0,-1 1 0,1 0 1,0 0-1,0 1 0,1 0 0,-1 0 0,1 1 1,-10 10-1,-2 4 121,1 1 1,0 1 0,-25 42-1,30-42-41,2 0 1,1 1-1,0-1 0,2 2 0,-7 29 0,3 4 405,-5 64-1,10 174 381,8-189-610,0-82-232,0 0-1,2 0 1,1 0-1,1 0 1,1 0 0,1-1-1,1 0 1,1-1-1,1 0 1,1 0-1,1-1 1,1 0 0,1-1-1,0 0 1,1-2-1,33 31 1,-25-27 2,1-2 1,0 0-1,2-2 0,36 20 1,-43-28-32,1-1 1,-1-1-1,2-1 0,-1-1 1,1 0-1,0-2 1,27 3-1,56-1 342,149-9 0,-221 0-321,0-2-1,0-1 0,0-1 1,0-2-1,49-22 1,-39 12 112,-1-2 1,-1-1 0,54-42 0,-76 51-111,-2-1 0,0-1 0,-1 0 1,0-1-1,-1-1 0,-1 0 0,0-1 1,-2-1-1,15-31 0,-16 27-27,-1-2-1,-1 1 1,-2-1 0,0 0-1,-2 0 1,0-1-1,-1-46 1,-2 48-34,-2-1 0,0 1 1,-1 0-1,-2 0 0,-1 0 0,0 0 0,-2 1 1,-1 0-1,0 0 0,-21-38 0,0 14-5,-2 1 0,-2 2 0,-64-68 0,66 82 8,0 1-1,-2 2 1,-1 2-1,-1 0 0,-53-26 1,74 45-9,0 0 0,-1 1 1,1 0-1,-1 2 1,-22-4-1,-80-2-130,26 3 43,-59-21-1033,88 12-1898,20 6-1513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9:23.8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1 113 5641,'0'0'9669,"0"-21"-8661,0-71 1491,11 517-2387,-8-178-101,-5-134 34,-10 50-155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9:24.3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 3209,'0'0'10629,"8"-1"-9915,50-5 724,1 3 0,61 4 0,-33 0-921,85 4 635,-8 1-619,-54-9-3466,-90 0-2055,4-2-3806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9:24.8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679 51 8106,'0'0'7683,"8"-10"-7235,21-25-366,-23 30-81,-6 11-18,-3 10 2,-1-1-1,0 0 0,-2 1 0,-12 26 1,-40 62 100,33-61-96,-141 238 146,-184 356 320,343-622-464,0 0 1,-1 0-1,0-1 1,-17 22-1,24-35-148,0 0-1,0 0 0,1 0 0,-1 0 1,0 0-1,0 0 0,0-1 1,0 1-1,0 0 0,0-1 0,0 1 1,-1-1-1,1 1 0,0-1 1,0 0-1,0 1 0,-1-1 0,1 0 1,0 0-1,0 0 0,0 0 1,-2 0-1,-4 0-2235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9:25.4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 3329,'0'0'8448,"25"-2"-7721,78-4-80,-99 5-583,0 1 0,0 0 0,-1 1-1,1-1 1,0 1 0,0-1 0,-1 1 0,1 0 0,6 3 0,-9-3-29,1 0 0,-1 0 0,1 0 0,-1 0 0,0 0 0,0 1 0,0-1 0,0 0 0,0 1 0,0-1 0,2 3 0,1 4 122,7 8 41,-1 1-1,-1 0 0,0 1 1,8 27-1,20 80 217,-24-75-100,32 96 894,115 255 1,-116-294-784,-28-64-162,32 59 0,-40-88-172,0-2 0,1 1 1,0-1-1,1 0 0,0-1 0,1 0 1,0-1-1,19 13 0,-24-19 422,-37-2-11983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9:26.4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6913,'0'0'4507,"3"3"-3830,16 1-99,0-1-1,36 1 1,-14-1-202,948 77 6340,-851-74-5667,-137-6-959,17 0 126,187 0-34,-204 0-44,-16 0-5610,-7 0-2315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9:54.2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710 170 1280,'0'0'4976,"-1"-14"-4437,0-3-263,1-2 627,-2 0 0,-5-26 1,6-7 2701,0 52-3591,0-1 0,1 1 1,-1 0-1,0-1 0,0 1 1,0 0-1,0-1 1,1 1-1,-1 0 0,0 0 1,0 0-1,0 0 1,0 0-1,0 0 0,0 0 1,1 0-1,-1 0 0,0 1 1,0-1-1,0 0 1,0 0-1,1 1 0,-1-1 1,0 1-1,0-1 1,0 0-1,0 2 0,-8 13-42,0 1 0,-12 34-1,15-37 25,-102 250 94,-273 715 780,359-906-595,3 0 0,3 1 0,-9 97-1,11 216 533,18-373-723,0-3 60,-4-10-163,0 0 1,0 0-1,0 0 1,0 1-1,0-1 1,0 0-1,-1 0 1,1 0-1,0 0 1,0 0-1,0 1 1,0-1-1,0 0 1,0 0-1,0 0 1,0 0-1,0 0 1,0 1-1,0-1 1,0 0-1,-1 0 1,1 0 0,0 0-1,0 0 1,0 0-1,0 0 1,0 0-1,0 1 1,-1-1-1,1 0 1,0 0-1,0 0 1,0 0-1,0 0 1,0 0-1,-1 0 1,1 0-1,0 0 1,0 0-1,0 0 1,0 0-1,-1 0 1,1 0-1,0 0 1,-22 0-2593,-3 0-1457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9:54.6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182 0 5473,'0'0'4072,"0"24"-3500,1 3-414,0-8-19,-1 0 0,-1 0 0,0-1 0,-1 1 0,-10 35 0,-57 159 1413,41-134-1063,-35 153 0,59-195-381,1 0 1,3 38-1,0-43 90,0-32-196,0 1 0,1-1 0,-1 1 0,0-1 0,0 0 0,1 1 0,-1-1 0,0 0 0,0 1 0,1-1 0,-1 0 0,0 1 0,1-1 0,-1 0 0,1 0 0,-1 1 0,0-1 0,1 0 0,-1 0 0,1 0 0,-1 1 0,0-1 0,1 0 0,-1 0 0,1 0 0,-1 0 0,1 0 0,-1 0 0,1 0 0,-1 0 0,0 0 0,1 0 0,-1 0 0,1-1 0,-1 1 0,1 0 0,-1 0 0,0 0 0,1 0 0,-1-1 0,1 1 0,-1 0 0,0 0 0,1-1 0,-1 1 0,0 0 0,1-1 0,-1 1 0,0 0 0,0-1 0,1 0 0,2-7-470,-1 0 0,0 0 0,0-1 0,0-8 1,-1-14-4899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9:55.1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5209,'0'0'4370,"29"3"-3040,97 9-280,25 2 915,46 6 400,-195-20-2359,-1 0-1,0 0 1,0 0 0,0 0-1,1 1 1,-1-1 0,0 0 0,0 1-1,0-1 1,0 1 0,0-1 0,0 1-1,0 0 1,0-1 0,0 1 0,0 0-1,0 0 1,0 0 0,-1 0 0,1 0-1,0-1 1,-1 1 0,1 1-1,0-1 1,0 1 0,-1 1-15,1 0 1,-1 0-1,0-1 0,1 1 0,-1 0 1,-1 0-1,1 0 0,0 0 1,-1 0-1,-1 4 0,-4 11 21,-2-1 1,0 1-1,-1-2 0,-1 1 0,0-1 1,-17 20-1,0 0 73,-123 202-32,97-150-55,21-39 0,18-28 22,0 0 0,2 1 0,-17 37 0,24-50 20,-2 9 228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7:35.8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225 124 696,'0'0'11161,"-10"-17"-10693,-30-55-48,38 70-360,0-1-1,0 0 0,-1 1 0,1-1 0,-1 1 1,1 0-1,-1 0 0,0 0 0,0 0 0,0 0 0,0 0 1,0 1-1,0 0 0,0-1 0,0 1 0,-1 1 1,1-1-1,0 0 0,-1 1 0,1-1 0,-1 1 1,1 0-1,0 0 0,-5 1 0,-1-1 234,-2 0-175,5 0-97,0 0 0,0 0 0,0 0 0,0 1 0,0 0 0,-10 3 0,14-3-19,0 0 1,1-1-1,-1 1 0,1 0 1,-1 0-1,1 1 1,0-1-1,0 0 1,-1 0-1,1 1 1,0-1-1,0 1 0,0-1 1,0 1-1,0-1 1,1 1-1,-1 0 1,0-1-1,1 1 1,-1 0-1,1-1 0,0 1 1,-1 0-1,1 0 1,0-1-1,0 1 1,0 3-1,1 3 83,-1 0 0,1-1-1,1 1 1,-1 0 0,1-1-1,0 1 1,1-1 0,4 10-1,35 52 757,-14-27-458,11 24 187,95 171 395,-121-212-853,-1 0 1,-1 1 0,-1 0-1,-1 1 1,-2 0-1,-1 1 1,-1-1-1,-1 1 1,0 31 0,-4 372 467,0-431-552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9:56.8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162 41 4233,'0'0'4245,"11"-7"-3660,36-19-171,-46 25-402,-1 0-1,1 1 1,0-1 0,0 1 0,0-1 0,-1 1 0,1-1 0,0 1 0,0-1-1,0 1 1,0 0 0,0 0 0,0-1 0,0 1 0,0 0 0,0 0 0,0 0-1,0 0 1,0 0 0,0 0 0,0 0 0,0 0 0,0 1 0,1-1 0,-3 11-27,1-10 29,1 39 24,-2 1 0,-2-1 0,-14 71 0,6-68 66,-151 703 887,150-620-793,5 185 0,7-219-210,0-91-13,-4 46 235,4-46-340,0 1 0,-1-1 0,1 1 1,-1 0-1,0-1 0,1 1 1,-1-1-1,0 1 0,0-1 1,0 1-1,0-1 0,0 0 1,0 0-1,-1 1 0,1-1 1,0 0-1,-1 0 0,1 0 1,-1 0-1,1-1 0,-1 1 1,-2 1-1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9:57.1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206 1 4561,'0'0'3582,"-7"30"-2446,-5 17-707,-31 131 1517,34-148-1524,7-25-300,0 1 1,0-1-1,1 0 1,0 1-1,-1 7 1,2-12-108,0-1 0,0 1 1,0-1-1,0 1 0,-1 0 0,1-1 1,0 1-1,0-1 0,-1 0 1,1 1-1,0-1 0,-1 1 1,1-1-1,-1 1 0,1-1 0,0 0 1,-1 1-1,1-1 0,-1 0 1,1 1-1,-1-1 0,1 0 0,-1 0 1,1 1-1,-1-1 0,1 0 1,-1 0-1,1 0 0,-1 0 0,0 0 1,1 0-1,-1 0 0,1 0 1,-1 0-1,1 0 0,-1 0 0,1 0 1,-1 0-1,0 0 0,0-1 1,-1 1-24,0-1 1,0 1-1,0-1 1,0 1-1,0-1 1,0 0 0,1 0-1,-1 0 1,0 0-1,0 0 1,1 0-1,-1-1 1,-1-1 0,-12-17-1036,2 0 0,-13-28 0,1-2-2000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39:57.5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68 0 3873,'0'0'5442,"27"15"-4127,84 48-508,-108-62-770,0 1 0,0 0 0,0 0 1,0 0-1,-1 0 0,1 0 0,0 0 0,-1 1 0,0 0 0,0-1 0,1 1 1,-2 0-1,1 0 0,0 0 0,-1 0 0,1 0 0,-1 1 0,0-1 0,0 0 1,0 1-1,0-1 0,-1 0 0,1 1 0,-1-1 0,0 1 0,0-1 0,0 1 1,-1-1-1,0 5 0,-1 13 173,2-17-170,-1 0-1,0-1 0,0 1 0,0-1 0,0 1 0,-1-1 0,1 1 1,-1-1-1,0 0 0,0 0 0,-1 0 0,1 0 0,0 0 0,-1 0 1,0 0-1,1-1 0,-1 0 0,0 1 0,-5 2 0,-12 7 143,0 0-1,-23 9 1,21-11-39,-2 2-94,1 1 0,-30 22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0:01.5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911 76 5401,'0'0'5956,"0"-8"-5641,0 6-303,1 0 1,-1 0 0,0-1-1,0 1 1,-1 0-1,1 0 1,0 0-1,-1 0 1,1 0-1,-1 0 1,1 0 0,-1 0-1,0 0 1,0 0-1,0 0 1,0 0-1,0 1 1,-1-1-1,1 0 1,0 1 0,-1-1-1,1 1 1,-1-1-1,0 1 1,1 0-1,-1-1 1,0 1-1,0 0 1,0 0 0,0 1-1,0-1 1,0 0-1,0 1 1,0-1-1,-4 0 1,-5-2-15,0 1 0,0 0 0,-1 0 0,1 1-1,-1 1 1,1 0 0,-1 0 0,1 1 0,0 1 0,-1 0 0,1 0 0,0 1 0,0 1-1,0 0 1,1 0 0,-1 1 0,1 1 0,-14 8 0,-8 13 59,2 0 1,1 3-1,1 0 1,1 1-1,2 2 1,-40 66-1,-95 232 696,145-296-669,-21 47 103,-72 177 178,87-201-125,3 2-1,-16 93 1,25-69 241,4 150 1,5-151-262,2-57-114,1 1 1,8 38 0,-1-7 154,-1-29-243,0 6 62,-32-30-2600,21-5 2250,-17 1-1970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0:02.2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16 3425,'0'0'2990,"-1"24"-2197,-4 144 1034,5 48 659,-1-210-2364,1 1 0,1-1 0,-1 1 0,1-1-1,0 0 1,1 0 0,0 1 0,0-1 0,0 0 0,0 0 0,1-1 0,5 10-1,-7-15-77,-1 0 0,0 1-1,1-1 1,-1 0-1,0 0 1,0 1-1,1-1 1,-1 0-1,1 0 1,-1 0-1,0 1 1,1-1 0,-1 0-1,0 0 1,1 0-1,-1 0 1,1 0-1,-1 0 1,0 0-1,1 0 1,-1 0-1,1 0 1,-1 0 0,0 0-1,1 0 1,-1 0-1,1 0 1,-1 0-1,0-1 1,1 1-1,-1 0 1,0 0-1,1 0 1,-1 0-1,0-1 1,1 1 0,-1 0-1,0-1 1,1 1-1,-1 0 1,0 0-1,0-1 1,1 1-1,-1 0 1,0-1-1,0 1 1,0-1 0,0 1-1,1 0 1,-1-1-1,0 1 1,0 0-1,0-1 1,0 1-1,0-1 1,0 0-1,4-25-59,-4 23 111,4-31-315,-2 0 0,-1 0 0,-2 0 1,-1 0-1,-2-1 0,-14-62 0,9 71 21,2 0-1,1-1 0,2 0 1,-3-37-1,9 64 205,1-1-1,-1 0 0,0 0 0,0 1 0,0-1 1,1 1-1,-1 0 0,0-1 0,0 1 0,1 0 1,-1 0-1,0 1 0,3-1 0,1 1 19,30 2 38,1 2-1,-1 1 1,-1 2 0,60 21-1,-57-17 129,97 30 1253,-126-34-1267,-9-7-174,0-1 1,0 0 0,0 1-1,-1-1 1,1 1-1,0-1 1,-1 0-1,1 1 1,0-1-1,-1 0 1,1 1 0,0-1-1,-1 0 1,1 1-1,-1-1 1,1 0-1,0 0 1,-1 0-1,1 1 1,-1-1 0,1 0-1,-1 0 1,1 0-1,-1 0 1,1 0-1,-1 0 1,1 0-1,-1 0 1,1 0 0,-1 0-1,1 0 1,-1 0-1,-174 5 474,107-5-164,-79 10 1,141-10-311,-3 1-7,1 1 0,-1-1 0,1 1 1,-14 5-1,21-6 5,-1 0 0,0-1 0,1 1-1,-1 0 1,1 0 0,-1 1 0,1-1 0,-1 0 0,1 0 0,0 1 0,0-1 0,-1 0 0,1 1 0,0-1 0,0 1-1,1 0 1,-1-1 0,0 1 0,0 0 0,1-1 0,-1 1 0,1 0 0,0 0 0,-1 0 0,1-1 0,0 4 0,1 57-3252,4-42-2328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0:08.3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730 5 8554,'0'0'3227,"-29"-1"-2707,-95-2-49,110 3-341,0 0 1,1 1-1,-1 1 0,0 0 1,1 0-1,0 2 0,-1 0 0,-21 9 1,15-2 93,1 1 0,0 0 1,-25 23-1,13-8-84,1 3 0,1 0 0,2 2 0,1 0 1,2 2-1,1 1 0,2 1 0,1 1 0,2 0 0,2 1 0,1 1 0,-9 41 1,14-31-131,2-1 1,3 1 0,1 0 0,6 84 0,0-112 25,0-1 0,2 0 0,0-1 0,1 1 0,2-1 0,-1 0 0,2 0 0,1-1 0,0 0 0,1 0 0,1-1 0,1-1 0,0 1 0,1-2 0,1 0 0,17 15 0,-3-7 52,0 0 0,1-2 0,2-1-1,0-2 1,0-1 0,2-1 0,0-2 0,43 13 0,0-8 250,-1-4 0,2-3 0,0-3 1,0-4-1,150-8 0,-209 1-287,-1 0 0,1-1 1,-1 0-1,1-2 0,-1 0 0,-1-1 1,1-1-1,-1 0 0,0-1 1,0-1-1,-1 0 0,18-15 1,-18 10 7,0 0 1,0-1-1,-2 0 1,0-1 0,-1 0-1,0-1 1,-1-1 0,-1 0-1,-1 0 1,10-29 0,-8 10-18,-2 0 1,-1-1-1,-3 0 1,0-1-1,-3 1 0,-3-61 1,-1 67-41,-2 0 0,-1 0 0,-2 0 0,0 1 0,-3 0 0,0 1 1,-2 0-1,-2 0 0,0 1 0,-2 1 0,-1 1 0,-40-50 0,28 43-5,-1 1 1,-2 2-1,-1 2 1,-1 0-1,-2 3 1,0 0-1,-2 3 1,-77-36-1,99 53-209,0 1 0,0 0 0,0 1 1,-25-3-1,-28 3-6097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0:08.7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 8530,'0'0'9895,"29"0"-9005,175 0 197,-34-1-297,347 11-24,-516-10-805,-1-1 1,1 1-1,-1 0 0,0 0 1,1 0-1,-1 0 0,1 0 0,-1 0 1,0 0-1,1 0 0,-1 0 1,1 0-1,-1 0 0,0 0 1,1 1-1,-1-1 0,0 0 1,1 0-1,-1 0 0,1 0 0,-1 1 1,0-1-1,1 0 0,-1 0 1,0 1-1,0-1 0,1 0 1,-1 1-1,0-1 0,0 0 1,1 0-1,-1 1 0,0-1 0,0 1 1,0-1-1,1 0 0,-1 1 1,0-1-1,0 1 0,-15 12-1874,-19 3-847,-9-1-2223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0:09.0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7194,'0'0'7865,"199"11"-6048,-112-11-313,0 3-424,13 0-480,0 0-24,-13 2-408,-12-2-88,-25 0 121,-13-3-402,-6 0 49,19 0-848,-19 0-1944,7-6-4738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0:09.4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217 141 10402,'0'0'5425,"-16"7"-5275,15-6-146,-8 3 64,1 0 1,0 0-1,0 1 1,0 0-1,0 1 0,1-1 1,0 2-1,0-1 0,0 1 1,1 0-1,0 0 1,1 0-1,-9 15 0,-1 10 25,0 0 0,2 1 0,2 0 0,1 1 0,1 0 0,2 1-1,2 0 1,1 0 0,1 0 0,4 51 0,1-71-34,1 0 1,1 0-1,0 0 0,1-1 1,1 0-1,0 0 1,1 0-1,0-1 0,1 1 1,0-2-1,1 1 1,1-1-1,0-1 0,1 0 1,20 17-1,-3-6 162,1-1 1,1-1-1,0-1 0,2-2 0,55 22 1,-29-18-34,1-4 1,1-2 0,0-2-1,0-4 1,1-1 0,1-4 0,113-6-1,-149 0-107,-1-1 0,1-2 0,-1 0 0,0-2 0,-1-1 0,0 0 0,0-2 0,-1-1 0,0-1 0,39-27 0,-46 27-19,0-1 0,-1 0 1,0-1-1,-1-1 0,-1 0 0,0-1 1,-1 0-1,-1-1 0,-1 0 0,0-1 1,-1 0-1,-1-1 0,0 1 0,4-24 1,-7 21-41,0-1 0,-2 0 0,-1-1 0,-1 1 0,0 0 1,-2-1-1,-6-35 0,4 41-17,-1 0-1,-1 0 1,-1 1 0,0-1 0,-1 1-1,-1 1 1,0 0 0,-1 0 0,-1 0-1,-14-15 1,-2 2 6,-1 1 0,-2 1 0,0 2-1,-2 0 1,-1 3 0,0 0 0,-44-18 0,21 13 14,-1 3 0,-2 3 1,-108-24-1,104 34-180,0 3-1,-124 2 0,175 5-35,-1 1-1,0 0 0,1 1 1,-1 0-1,1 1 1,0 0-1,-1 0 0,2 2 1,-1-1-1,-14 9 0,17-7-348,-1 0-1,1 0 0,0 1 1,0 0-1,1 1 0,0 0 1,-6 9-1,-8 15-4729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0:13.6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1470 7434,'0'0'9928,"21"0"-6654,-10-1-3198,0-2-1,0 1 1,-1-1 0,1-1-1,-1 0 1,0 0-1,0-1 1,16-10-1,-6 4-12,129-68 70,245-136 252,-304 158-284,-2-3 0,98-87-1,-20-6-79,160-133-30,-290 258 73,84-59 71,-21 7 271,-130 71-6425,30 9 5803,-26 1-2090,-72-4-4366,91 2 6731,-1 0 0,1-1 0,-1 1 0,1-2 0,0 1 0,0-1 0,0-1 0,0 0-1,-8-4 1,15 7 247,-1 0-1,1 0 0,0-1 1,-1 1-1,1 0 0,0-1 0,0 1 1,0-1-1,0 1 0,0-1 1,0 0-1,0 1 0,0-1 1,1 0-1,-1 1 0,1-1 0,-1 0 1,1 0-1,-1 0 0,1 0 1,0 1-1,0-1 0,0 0 1,0 0-1,1-3 0,0 4-187,-1-1-1,1 0 1,-1 0-1,1 1 1,0-1 0,0 1-1,0-1 1,0 1-1,0-1 1,0 1-1,0-1 1,1 1 0,-1 0-1,0 0 1,1 0-1,-1 0 1,3-2 0,18-8 317,0 0 1,1 2 0,1 1 0,36-9 0,104-13 244,-79 17-195,-40 6-262,0 2 1,47 2-1,-90 3-226,-1 0 1,1 0 0,-1 0-1,1 1 1,-1-1 0,1 0-1,-1 1 1,1-1 0,-1 1-1,0 0 1,1-1 0,-1 1-1,0 0 1,1 0 0,-1 0-1,0 0 1,0 0 0,0 0-1,0 0 1,2 3 0,-1-1-5,0 0 0,0 1 0,-1-1 0,1 1 0,-1 0 0,0-1 1,0 1-1,1 5 0,-1 8-22,0 1 0,-3 33 0,2-46 28,-2 7 2,0-1 0,-1 1 0,0-1 0,0 0 0,-1 0 0,-1 0 0,0-1 0,-11 18 0,-62 79 40,45-64-34,24-30-12,-27 31-36,34-42 41,0 1 1,0-1-1,0 0 0,0-1 0,-1 1 1,1 0-1,-1-1 0,1 1 0,-1-1 0,0 0 1,1 0-1,-1 0 0,0 0 0,0 0 0,-4 0 1,4-2 16,1 1 1,0-1 0,-1 0-1,1 0 1,0 0 0,0 0-1,0 0 1,0-1-1,0 1 1,0-1 0,0 1-1,1-1 1,-1 0 0,0 1-1,1-1 1,-1 0 0,-1-3-1,-25-43 270,24 42-270,-96-191 973,100 196-1014,-4-6 106,0-1-1,0 1 1,-1 0-1,-6-8 1,9 14-236,1-1 0,-1 1 1,1-1-1,-1 1 0,1 0 1,-1-1-1,0 1 0,0 0 1,0 0-1,0 1 0,0-1 1,0 0-1,0 0 0,0 1 1,0 0-1,0-1 1,0 1-1,0 0 0,0 0 1,0 0-1,-1 0 0,-1 1 1,-14 3-5134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7:36.7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71 5945,'0'0'9057,"0"0"-8931,0 0-1,0-1 1,0 1 0,0 0 0,0-1 0,0 1 0,0 0-1,1-1 1,1-2 1132,-2 3-1132,0 0 0,1 0 0,-1 0-1,0-1 1,1 1 0,-1 0 0,0 0 0,1 0-1,-1 0 1,0 0 0,1 0 0,-1-1 0,1 1-1,163-22-7,-52 6 457,145-5 1577,-257 21-2270,1-1 0,-1 1 0,0 0 0,0-1 0,0 1 0,0 0 0,0-1 0,0 1 0,0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0:12.1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8250,'0'0'5756,"2"5"-5428,-1-4-325,-1 2 83,2 1 1,-1-1 0,0 0-1,1 1 1,-1-1-1,1 0 1,0 0 0,0 0-1,0 0 1,1-1-1,-1 1 1,1-1-1,-1 1 1,1-1 0,0 0-1,0 0 1,5 3-1,22 8 625,1-2 1,0-2-1,46 9 0,103 8 237,-72-11-284,-43-9 317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0:4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670 401 8370,'0'0'4853,"5"-26"-3921,16-85-8,-20 101-683,1 1-1,-1 0 1,0-1-1,-1 1 0,0 0 1,-1-1-1,0 1 1,0-1-1,-1 1 1,0 0-1,-1 0 0,0 0 1,-7-15-1,5 17-175,1 0 1,-1 1-1,-1-1 0,1 1 0,-1 0 0,0 1 0,0-1 1,-1 1-1,0 0 0,0 1 0,0-1 0,-12-4 0,-7 0-73,0 1 0,0 1-1,-1 1 1,0 2 0,1 0-1,-1 2 1,-36 2-1,49 0 6,0 0 0,1 1 0,-1 1 0,1 0-1,-25 7 1,30-6-4,0 1-1,0 0 1,1 0 0,-1 1-1,1-1 1,0 2 0,0-1-1,0 1 1,1 0 0,-8 9-1,0 4 0,0 1-1,0 0 0,2 1 0,1 0 0,0 1 0,-7 25 1,5-8 22,1 1-1,-10 69 1,18-60-6,2 0 0,6 72-1,-3-113-2,0 0 0,1 0 0,-1 0 0,2 0 0,-1 0 0,1-1 0,0 1-1,1-1 1,-1 0 0,1 0 0,1 0 0,0-1 0,0 1 0,0-1 0,0 0 0,1 0 0,7 4 0,-6-4-15,1 0-1,0-1 1,1 0 0,0 0 0,-1-1 0,1 0 0,1-1 0,-1 0-1,0 0 1,1-1 0,-1-1 0,1 1 0,14-1 0,-13-1-12,1 0 1,0-1-1,-1 0 0,0-1 1,1 0-1,-1-1 1,0 0-1,0-1 0,0 0 1,-1-1-1,1 0 1,-1 0-1,0-2 1,-1 1-1,16-13 0,18-19 21,39-41-1,-64 58 6,-1 0-1,0-1 0,-2 0 0,17-34 1,-19 31 10,-1 0-1,-1 0 1,-1-2 0,12-47 0,-22 68-12,6-9-12,-3 53-26,0-19 88,-3 89 76,-1-69 77,3 48 0,-1-76-169,1 0 0,0-1 0,0 1 0,1-1 0,0 0 0,1 0 0,0 0 0,1 0 0,6 10 0,-9-17-35,0 0 0,1 0 1,-1 0-1,0-1 1,1 0-1,0 1 1,-1-1-1,1 0 1,0 0-1,0 0 1,0-1-1,0 1 1,0-1-1,1 1 0,-1-1 1,0 0-1,6 1 1,1-1-609,0-1 0,-1 0 0,1 0 0,0-1 0,13-2 0,30-9-6685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0:47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5641,'0'0'7494,"5"2"-6795,27 4 107,-1-2 0,1-1 0,0-1 0,43-4 0,32 3 202,398 34 776,-390-34-1688,-114-1-20,-4 0-2000,-126 1-6954,86 3 3149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0:4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4097,'0'0'9725,"11"5"-8525,5 2-650,-1-1-1,1-1 1,0 0 0,0-2-1,26 4 1,246 6 2333,-147-8-2420,101-4-346,-227-3-666,0 0 0,1-1 0,-1 0-1,0-2 1,0 0 0,26-13 0,-25 12-773,17-7-3492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0:50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5697,'0'0'9446,"18"-24"-8588,54-77 11,-70 97-783,1 0-1,-1 0 0,1 1 0,0-1 1,0 1-1,0 0 0,1 0 1,6-5-1,-9 8-64,-1 0 0,1 1 1,-1-1-1,1 0 0,-1 1 0,0-1 0,1 0 1,-1 1-1,1-1 0,-1 1 0,0-1 1,0 1-1,1-1 0,-1 1 0,0-1 0,0 1 1,1-1-1,-1 1 0,0-1 0,0 1 1,0-1-1,0 1 0,0-1 0,0 1 0,0-1 1,0 1-1,0-1 0,0 1 0,0-1 0,0 1 1,-1 0-1,3 13 90,18 74 133,4-1 0,67 160 0,-83-229-189,0-1-39,0 1 0,-1 0 1,0 0-1,-2 1 0,0 0 0,-1-1 0,2 31 0,-7-47-16,1 0 1,-1 1-1,1-1 0,-1 0 0,0 0 0,0 1 0,0-1 1,0 0-1,0 0 0,-1 0 0,1 0 0,-1 0 0,1-1 1,-1 1-1,0 0 0,1-1 0,-1 1 0,0-1 1,0 0-1,0 1 0,0-1 0,0 0 0,-1 0 0,1 0 1,0-1-1,0 1 0,-4 0 0,-10 4 9,-1-2 0,-29 4 0,34-5-16,-124 12-38,223 3 912,110 2 513,-116-13-1117,-11-5-1109,-70-1 762,0 0 0,1 0-1,-1 0 1,0 0 0,1 0-1,-1-1 1,0 1 0,1 0-1,-1 0 1,0 0-1,0 0 1,1 0 0,-1-1-1,0 1 1,0 0 0,1 0-1,-1 0 1,0-1-1,0 1 1,0 0 0,1 0-1,-1-1 1,0 1 0,0 0-1,0-1 1,0 1 0,0 0-1,0 0 1,1-1-1,-1 1 1,0 0 0,0-1-1,0 1 1,0 0 0,0-1-1,0 1 1,0 0-1,0-1 1,-1 1 0,2-5-1605,4-7-5210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0:5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9298,'0'0'10098,"50"-8"-9738,-44 8-264,0 0 104,-6 14-2024,0 6-313,-6 0-1871,0-3-5090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0:5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1 7618,'0'0'3440,"-7"35"-2197,1-1-926,2-10-75,-1 0 1,0 0-1,-2-1 1,-1 1-1,-1-1 1,-1-1-1,-17 31 1,-160 228 2745,153-237-2777,-3-2 0,-1-1 1,-1-2-1,-49 36 1,21-18-600,59-49-425,1 0 0,0 0 0,-8 13 0,7-1-3404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0:53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5537,'0'0'5693,"-7"31"-4986,-20 103-107,25-121-549,-32 172 542,28-136-452,1 67 0,4-78-99,0-11-38,2 0 0,4 34 0,-4-53 6,1 0 0,0 0 0,0 0 0,1 0 0,0-1 0,0 1 0,1-1 0,0 0 0,0 1 0,0-2 1,11 12-1,-15-17-5,0-1 1,1 1-1,-1 0 1,1-1-1,0 1 1,-1 0-1,1-1 1,0 1 0,-1-1-1,1 1 1,0-1-1,-1 0 1,1 1-1,0-1 1,0 0-1,-1 1 1,1-1 0,0 0-1,0 0 1,0 0-1,-1 0 1,1 0-1,0 0 1,0 0-1,0 0 1,0 0 0,-1 0-1,1 0 1,0 0-1,0-1 1,0 1-1,-1 0 1,1 0-1,0-1 1,0 1 0,-1-1-1,1 1 1,0-1-1,-1 1 1,1-1-1,0 1 1,-1-1-1,1 0 1,-1 1 0,1-1-1,-1 0 1,1 1-1,-1-1 1,0 0-1,1-1 1,3-6 2,-1 0 0,1 0 1,3-16-1,-4 15 14,1-3-19,1 1-1,0 0 0,1 1 1,0-1-1,1 1 0,0 1 0,0-1 1,1 1-1,0 0 0,1 1 1,0 0-1,1 0 0,13-8 1,-7 6 14,-1 1 0,1 1 0,1 0 0,0 1 0,0 1 1,0 0-1,0 1 0,23-2 0,-8 4 269,49 2-1,-43 1 188,-27 0-329,0 1-1,0 0 1,0 1-1,0 0 1,0 1-1,0 0 1,-1 0-1,1 1 1,-1 1 0,0 0-1,0 0 1,-1 1-1,16 12 1,-19-13-109,1 1 0,-1 0 0,0 1 0,-1-1 0,0 1-1,0 0 1,0 1 0,-1-1 0,0 1 0,0 0 0,-1 0 0,0 0 0,0 0 0,-1 0 0,0 1 0,-1-1 0,0 1 0,0 12 0,0-17-17,-1 0 0,0 1 0,0-1 0,0 0 0,0 0 1,-1 0-1,0 1 0,0-1 0,0 0 0,0 0 0,-1 0 0,1-1 0,-1 1 0,0 0 0,0 0 0,-1-1 0,1 1 0,-1-1 0,1 0 0,-1 0 0,0 0 0,0 0 1,-4 2-1,-7 4 42,-1-1 0,0 0 0,0-1 0,-1-1 0,0 0 1,0-1-1,0-1 0,-31 4 0,-6-3 145,-76-3-1,79-2-145,38-1-50,0 0 0,0 0 0,0-1 0,0 0 0,1-1 0,-1-1 0,-12-5 0,-8-6 27,-33-21 0,0 0-17,54 30-234,0 2-1,0-1 1,-1 1 0,1 1 0,-1 0 0,0 1-1,-19-1 1,25 2-1854,19-2-5315,10-2 1809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0:54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6305,'0'0'6969,"5"-4"-6288,-1 1-556,-1 0 1,1 1-1,-1-1 1,1 1-1,0 0 1,0 0-1,0 1 1,0-1-1,0 1 1,0 0-1,1 0 0,-1 0 1,9 0-1,19 1 445,341 8 2309,-200-7-2356,-172-1-658,-21 0-9562,-4 0 2647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0:5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2713,'0'0'8064,"34"0"-6624,214 0 1284,-210 0-2083,597 11 3521,-517-10-4144,-116-1-119,0-1 1,0 1 0,-1 0 0,1-1 0,0 1 0,-1-1 0,1 0 0,-1 0 0,1 0-1,0 1 1,-1-1 0,0 0 0,1-1 0,-1 1 0,0 0 0,1 0 0,-1-1-1,0 1 1,0 0 0,0-1 0,0 1 0,1-4 0,7-7-1413,9-8-2470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7:53.7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 20 1512,'-7'0'9953,"-16"0"-6363,39-1-3328,0 0 1,20-5-1,27-3 264,138 6 990,-142 3-3861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0:5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9514,'0'0'2959,"1"26"-2651,3 91 2,-4-66 34,-3 1 0,-16 87 1,11-91-168,-4 92 0,12-18 144,20-122 171,-17-1-468,0 1-1,1-1 0,-1 0 1,1 0-1,-1 0 0,0 0 1,0-1-1,0 1 1,0-1-1,0 0 0,5-3 1,35-33 66,-12 11-63,-21 21-25,0-1 0,0 1 0,1 1 0,0 0 0,0 1 0,0 0 0,1 0 0,-1 1 0,17-1-1,11 0-5,59 1-1,-72 3 7,-5 1 118,1 1 0,-1 1 1,1 1-1,-1 0 0,0 2 1,0 0-1,-1 2 0,1 0 1,-2 1-1,1 1 0,-2 1 1,1 1-1,-1 0 0,-1 1 1,0 1-1,24 26 0,-35-33-60,-1 0 0,1 0 0,-1 1 0,-1 0-1,5 9 1,-8-16-56,0 0 0,-1 0-1,1 0 1,-1 1-1,1-1 1,-1 0 0,1 0-1,-1 1 1,0-1-1,1 0 1,-1 1 0,0-1-1,0 1 1,0-1-1,0 0 1,0 1 0,-1-1-1,1 0 1,0 1 0,-1-1-1,1 0 1,-1 0-1,1 1 1,-1-1 0,1 0-1,-1 0 1,0 0-1,0 1 1,1-1 0,-1 0-1,0 0 1,0 0 0,0-1-1,0 1 1,0 0-1,0 0 1,-1 0 0,1-1-1,0 1 1,0-1-1,-1 1 1,1-1 0,0 1-1,-3-1 1,-35 7 100,-1-3 0,0-1 1,-66-3-1,45-1-42,-85-5 112,-151-24 0,273 29-137,22 1-92,21 0 125,92 0-1866,-39 0-2154,-57 0 2560,36 0-8325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0:5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9554,'0'0'6744,"15"13"-6409,1 1-283,0 1 1,15 19-1,-29-30-41,0 0 0,1 1 0,-1-1 0,0 0 0,-1 1 0,1-1 0,-1 1 0,0-1 0,0 1-1,-1-1 1,1 1 0,-1 0 0,0 0 0,0-1 0,-2 10 0,1 6 34,0 45 317,3-1-1,3 0 1,3-1-1,17 69 0,-22-117-287,0 0-1,-1 1 1,1 24-1,-3-2-8742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0:5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6249,'0'0'10669,"27"0"-9926,198-2 364,-64 3-558,5 0-3784,-140-1-676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0:5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446 194 6953,'0'0'9512,"24"-15"-8753,74-52-301,-93 64-389,0-1-1,1-1 1,-1 1-1,-1-1 0,1 1 1,5-9-1,-9 10-24,1 1 1,-1 0-1,0-1 1,0 1-1,-1-1 1,1 0-1,0 1 1,0-6-1,2-9 236,-3 17-264,0-1 0,1 0 0,-1 1 0,0-1 0,0 0-1,1 0 1,-1 0 0,0 1 0,0-1 0,0 0 0,0 0 0,0 0-1,0 1 1,0-1 0,0 0 0,0 0 0,0 0 0,-1 1 0,1-1-1,0 0 1,-1 0 0,1 1 0,0-1 0,-1 0 0,1 1 0,-1-1-1,1 0 1,-1 1 0,1-1 0,-1 0 0,1 1 0,-1-1 0,0 1-1,1-1 1,-1 1 0,0 0 0,1-1 0,-2 1 0,-2-1-23,0 0 0,0 1 1,-1 0-1,1-1 0,0 2 0,-7 0 1,-7 0 68,-14-1-38,-95 3 36,109-1-58,1 1 0,-1 0 0,1 1 1,0 1-1,-20 8 0,17-4-32,1 0-1,0 1 1,1 1 0,0 0-1,0 2 1,2 0-1,-1 1 1,2 0 0,0 2-1,0-1 1,2 2-1,0 0 1,1 1-1,-15 27 1,23-33 36,1 0 1,0 0-1,0 0 0,1 1 1,1-1-1,0 1 0,1-1 1,0 1-1,1-1 0,4 24 0,-3-30 0,0 0 0,1 0 0,-1-1 0,1 1-1,0-1 1,1 0 0,0 0 0,-1 0 0,1 0-1,1-1 1,-1 1 0,1-1 0,5 4 0,9 5 12,1 0 1,21 10 0,-30-17-18,0-1 6,0 0-1,1-1 1,-1 0-1,1-1 1,0-1 0,-1 0-1,20 1 1,-4-2 22,0-1 1,32-4-1,-52 3-25,1-1 0,0 0 0,-1 0 0,0-1 0,1 0 0,-1 0 0,0-1 0,-1 1 0,1-2 0,0 1 0,-1-1 0,0 0 0,0 0 0,-1 0 0,1-1 0,-1 0 0,-1 0 0,9-13 0,2-9 11,0 0 0,-2-1-1,13-41 1,-10 27-11,-14 36 9,-1 3 0,0 0 1,0 1-1,0-1 1,1 1-1,-1-1 0,1 1 1,0 0-1,0-1 0,0 1 1,4-4-1,-6 26-178,1 21 269,1 0 0,13 71 0,-10-88 33,1 0 0,1 0 1,2-1-1,0 0 0,1-1 0,14 22 0,-12-23-15,-4-8-99,0 1 0,0 1 0,11 28-1,-19-41-253,1 1-1,-1-1 1,0 1-1,0-1 1,0 1-1,1 0 1,-1-1-1,-1 1 1,1 0-1,0-1 1,0 1-1,-1-1 1,1 1-1,-1 2 1,-10-3-4178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1:1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1847 460 2481,'0'0'2692,"-3"-22"-2182,-12-69 22,15 87-472,-1 0 0,0 0 1,1 0-1,-1 1 1,-1-1-1,1 0 0,0 1 1,-1-1-1,0 1 0,0-1 1,0 1-1,0 0 1,-1 0-1,1 0 0,-5-4 1,-2-2 129,-24-28 477,-1 2 0,-58-46-1,69 64-504,0 1-1,-2 1 0,0 0 1,0 2-1,-45-16 1,51 24-138,-1 0 1,0 1-1,1 1 0,-25 0 1,-85 4 91,57 0-68,26 1 54,0 1-1,-70 15 1,-87 33 117,166-41-42,0 3 0,1 0 0,0 3 0,-35 21-1,52-26-11,1 1 0,1 1 0,0 0 0,1 2 0,0 0 0,1 0 0,1 2 0,-22 33 0,-8 27 121,-59 145 1,92-197-237,-40 84 19,-19 52-66,61-135 35,1 0 1,1 0-1,1 0 0,-3 42 1,6-36 76,2 0 0,4 41 0,-2-63-74,1-1 1,-1 1-1,2-1 1,-1 0-1,1 0 1,1 0-1,-1 0 1,2 0-1,-1-1 0,1 0 1,0 0-1,8 9 1,9 5 94,0-1-1,2-1 1,1-1-1,0 0 1,1-2 0,1-2-1,1 0 1,0-2 0,1-1-1,40 12 1,-6-7 88,0-2 0,0-4-1,1-2 1,66 0 0,-121-8-212,37 1 215,92-7 1,-122 3-164,-1-1 1,1-1-1,-1 0 1,0-1 0,-1 0-1,1-1 1,-1-1-1,0 0 1,23-17-1,5-9 31,-2-2-1,-1-1 0,-2-2 0,-1-2 1,34-51-1,-58 72-78,-1 0 0,0-1-1,-2-1 1,0 0 0,-1 0 0,-1 0 0,-1-1 0,5-35 0,-4-12 46,-3-101 0,-4 152-54,-1-5 19,-1-1 0,-10-39 0,7 40 15,1 0 0,-3-43 1,7 40-91,0 26 4,-7-1-1568,-1 1 417,1 1-1,0 0 1,-1 0-1,1 0 1,-13 5-1,-15 5-4860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1:17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4169 184 5657,'0'0'8693,"19"2"-7932,60 5-275,-59-5-286,-21 19-118,0-19-82,0 0 0,0 0-1,0 0 1,0 0-1,0 0 1,0 0 0,-1 0-1,1-1 1,-1 1-1,1 0 1,-1-1 0,0 1-1,0-1 1,1 0-1,-3 2 1,-9 6 4,-142 139 157,90-93-95,-1-2 1,-3-4-1,-107 58 0,93-67-27,-1-5-1,-1-3 0,-2-4 0,-1-3 0,-1-5 0,-1-3 0,-1-5 0,-137 2 0,-56-12 40,-302-39 0,146-25-179,9-41 33,370 81 41,1-2 0,1-4 0,2-1 0,-89-62 0,-75-86 272,85 62-166,-60-25 29,139 101-13,45 30 21,11 7-107,0 1 0,-1 0-1,1 0 1,-1-1 0,1 1 0,-1 0 0,1 1-1,-1-1 1,0 0 0,0 0 0,1 1 0,-1-1-1,0 1 1,-2-1 0,3 1-29,-11 11-2176,10 0-246,-3-5-2795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1:1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52 3105,'0'0'4609,"-31"77"-1217,31-83-3376,0-39-16,0 7-1984,0-2-1185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7:41:17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51 228 1296,'-8'-28'1884,"1"0"-1,1 0 0,1-1 0,2 0 1,1-46-1,2 75-1840,1-1 0,-1 0 1,1 0-1,0 0 0,-1 1 0,1-1 0,0 0 0,-1 1 1,1-1-1,0 1 0,0-1 0,0 1 0,0-1 0,0 1 1,0 0-1,0-1 0,-1 1 0,1 0 0,0 0 0,0-1 1,0 1-1,0 0 0,0 0 0,0 0 0,0 0 0,0 1 0,0-1 1,1 0-1,36 3 5,-33-2-32,0 0 0,1 1 0,-1 0 0,0 0 0,0 0 0,0 1 0,-1-1 0,1 1 0,-1 0 0,1 1 0,4 4 0,40 46 148,-43-46-128,-1-3-21,0 1 0,-1 1-1,0-1 1,0 1 0,0-1-1,-1 1 1,0 0 0,0 0-1,-1 1 1,0-1 0,0 0-1,-1 1 1,0-1 0,0 1-1,0-1 1,-1 1 0,-1 0-1,1-1 1,-3 13 0,1-13 3,0 1 0,0-1 1,-1 0-1,0 0 1,0 0-1,-1 0 0,0-1 1,0 1-1,0-1 0,-1 0 1,0 0-1,0-1 0,-1 1 1,1-1-1,-1 0 0,-10 6 1,-1-1-177,0 0-1,0-1 1,-1 0 0,0-2 0,-25 7-1,11-7-3591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6:41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74 616 3169,'0'0'6873,"-13"-4"-5994,-36-13-77,37 9 712,20 4-1088,29 0-756,-28 4 509,491-67-156,-51 17-72,-365 40 52,869-111 162,-640 82-74,88-15 152,250-15 459,-380 49-708,478-13 34,696 98 418,-391-8-155,5-55 323,-553-4-229,722-50 180,-416-17 444,73-5-272,73 45-556,-884 30-149,90-2 172,-162 1-146,1 0 0,-1 0-1,0 0 1,1-1 0,-1 1-1,0-1 1,0 1 0,0-1-1,1 0 1,-1 0 0,0 0 0,0 0-1,0 0 1,3-2 0,-5 2 79,-35-1-6036,3 7 2245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6:4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17 137 6801,'0'0'6677,"-2"-10"-5776,2 0-621,0 7-158,0-1-1,0 0 1,-1 1-1,1-1 1,-1 1 0,0-1-1,0 1 1,0-1 0,0 1-1,-4-6 1,4 5 172,0-1 0,1 1-1,-1 0 1,1 0 0,0 0 0,0 0 0,0-1 0,1-5 0,0-4 131,0 13-419,-1 0 0,1 1 0,-1-1 0,1 0 0,0 0 0,-1 1 0,1-1 0,0 1 0,-1-1 0,1 1 0,0-1 0,0 1 0,0-1 0,-1 1 0,1 0 0,0-1 0,0 1 0,0 0 0,0 0 0,0-1 0,0 1 0,0 0 0,1 0 0,26-2 155,-16 2-64,-8-1-86,1 1-1,-1 0 1,0 0-1,1 0 1,-1 0-1,0 1 1,1-1-1,-1 1 1,0 1 0,1-1-1,-1 0 1,0 1-1,0 0 1,0 0-1,0 0 1,-1 0-1,7 5 1,-2 2-5,0 1 1,0 0-1,-1 0 1,0 1-1,-1 0 1,0 0-1,-1 1 1,0-1-1,0 1 1,-2 0-1,1 1 1,2 24-1,-2 7 5,-1 1 0,-6 61 0,1-19-5,0-28 12,1-29 16,0 0 0,6 40 0,-4-66-30,0 0 1,1 0-1,-1 0 1,1 0-1,0-1 1,0 1 0,1-1-1,-1 1 1,1-1-1,-1 0 1,1 0-1,0 0 1,0 0 0,1 0-1,4 2 1,-3-1 11,-1 0 0,1 0 0,-1 0 1,0 1-1,0 0 0,6 8 0,0-1-1203,-10-13 1005,0 1-1,1 0 1,-1 0-1,0 0 1,1-1-1,-1 1 1,0 0-1,0 0 1,1 0-1,-1-1 1,0 1-1,0 0 1,1-1-1,-1 1 1,0 0-1,0-1 1,1 1-1,-1 0 1,0-1-1,0 1 1,0 0-1,0-1 1,0 1-1,0-1 1,0 1-1,0 0 1,0-1-1,0 1 1,0 0-1,0-1 1,0 1 0,0-1-1,0 1 1,0 0-1,0-1 1,0 1-1,-1-1 1,1-16-7576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7:54.6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132 159 5129,'0'0'6541,"9"1"-5732,19 3-323,0-1-1,0-1 1,31-3 0,-49 1-395,0-1 0,0 0-1,0-1 1,0 0 0,-1-1 0,1 0-1,0 0 1,-1-1 0,0-1 0,0 1-1,0-1 1,-1-1 0,10-7 0,-16 11-50,-1 0 0,1 0 0,-1 0 0,0 0 0,0-1 0,0 1 0,0 0 0,0 0 0,0-1 0,-1 1 0,1-1 0,-1 1 0,0 0 0,1-1 0,-1 1 0,0-1 0,-1 1 0,1-1 0,0 1 0,-1 0 0,1-1 0,-1 1 0,0 0 0,0-1 0,0 1 0,0 0 0,0 0 0,0 0 0,0 0 0,-3-2 0,-12-10 31,14 12-65,-1-1-1,0 0 1,0 1-1,-1-1 1,1 1-1,0 0 1,-1 0 0,0 1-1,1-1 1,-1 1-1,0-1 1,0 1-1,0 0 1,1 0 0,-1 1-1,-8-1 1,0 1-6,2 0-2,0 0 0,0 0 0,0 1 0,0 0 0,0 1 0,0 0 0,-14 5 0,-14 8-14,0 3 0,2 0 0,-43 30 0,76-45 7,-1 0 0,1 0 0,0 0 0,0 1 0,0-1 0,0 1 0,0 0 0,1 0-1,0 0 1,0 0 0,0 1 0,0-1 0,1 0 0,-1 1 0,0 6 0,0 5-17,0 0-1,2 34 1,0-29 25,0-14 14,1 0 1,0-1 0,1 1 0,-1-1-1,1 0 1,1 0 0,-1 1 0,1-1-1,0 0 1,0-1 0,1 1 0,0-1-1,0 1 1,6 5 0,7 7 99,2 0 0,27 21-1,-39-34-48,0-1 0,0 0 0,0 0 0,0 0 0,0-1 0,1 0 0,0-1 0,-1 1-1,1-1 1,8 0 0,10 1 262,47-2-1,-44-1-295,-24 0-81,0-1 0,0 1-1,0-1 1,0-1 0,-1 1 0,1 0 0,-1-1-1,1 0 1,-1 0 0,1-1 0,-1 1 0,7-6 0,-3 1-1045,0 0 0,0-1 1,-1 1-1,12-16 1,-11 6-4399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6:4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12187,'0'0'10642,"6"0"-9850,1 0-744,-7-7-1880,7 4 343,-7-3-3448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6:5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235 563 6729,'0'0'4964,"0"-28"-3828,0-181 2010,0-116 1203,0 325-4379,0 2-148,0 43 107,-1 29 64,3 1-1,17 104 1,0-75-21,61 261 40,-63-303 18,-3 1 0,9 97 1,-22-50 14,-2-108-52,1-1-1,-1 0 1,1 0 0,-1 1 0,1-1-1,-1 0 1,0 0 0,1 0 0,-1 0-1,0 0 1,0 1 0,0-2-1,0 1 1,0 0 0,0 0 0,0 0-1,0 0 1,0-1 0,0 1 0,-1 0-1,1-1 1,0 1 0,0-1 0,-1 1-1,1-1 1,0 0 0,-1 0-1,1 0 1,-1 1 0,1-1 0,-2-1-1,-52 3-25,43-3-10,-4 1-149,0-1 1,0 0-1,0-2 1,0 0 0,0-1-1,0 0 1,1-1-1,0-1 1,0 0-1,0-1 1,1-1 0,0 0-1,0-1 1,1-1-1,0 0 1,-21-21 0,32 28 166,-1 0-6,0 0 0,0 0 1,0-1-1,1 1 0,-1-1 1,1 1-1,0-1 0,0 0 0,0 0 1,1 0-1,-1 0 0,1 0 0,-1-5 1,3 8 54,1 0 0,-1-1 0,1 1 0,0 0-1,-1 0 1,1 0 0,0 0 0,-1 0 0,1 0 0,0 0 0,0 1 0,0-1 0,0 1 0,3-1 0,-1 0 1,148-39 1653,156-21-1,-266 52-1343,-26 5 217,-1 1 1,1 0-1,17 0 0,-35-18-2839,-11 11-1079,-6-2-4419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6:55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11266,'0'0'9034,"27"-31"-8762,-20 31-544,-1 0-1592,-6 12-833,0 1-1327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6: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3953,'0'0'10203,"3"-9"-9441,-2 1-726,12-37 1238,-12 42-1157,0 0 0,0 1 0,0-1 0,1 0 0,-1 1 0,1 0 0,0-1 0,0 1 0,0 0 0,0-1 0,0 1 0,0 0 0,1 1 0,-1-1 0,3-1 0,6-1-82,0 1 1,0 0-1,0 1 0,1 1 1,-1 0-1,1 0 0,-1 1 1,15 1-1,4 0-12,-27-1-26,-1 1 0,1-1 1,0 1-1,-1 0 0,1 0 0,-1 0 0,0 0 0,1 0 0,-1 0 0,0 1 0,0-1 0,0 1 0,0 0 0,0-1 0,0 1 1,0 0-1,0 0 0,-1 0 0,1 1 0,-1-1 0,1 0 0,-1 0 0,0 1 0,1 3 0,4 8-35,-1 1 1,7 29-1,-11-40 34,10 44 30,-3 0 0,-1 1 1,-1 64-1,-6-59-15,-2-12 24,3 1 0,1-1 0,13 68 0,6-55 127,-20-51-158,1-1 0,0 1 0,0 0 0,1-1 0,-1 1 0,1-1 0,-1 0 0,1 0 0,0 0 0,0 0 0,7 4 0,2-7-523,-10-18-11574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6:56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9130,'0'0'5130,"9"12"-4871,-2-2-204,-2-5-40,-1 0 0,0 0 0,-1 1 0,0-1 1,1 1-1,-2 0 0,1 0 0,-1 0 0,0 1 0,0-1 0,0 0 1,-1 1-1,0 6 0,12 353 538,-12-333-485,2 0 0,1-1-1,15 59 1,-18-87-71,10 16-14,-10-18-1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6:5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6513,'0'0'7110,"28"10"-6622,89 31-101,-15 2 601,-79-33-670,-1-1 0,27 7 0,-19-7-515,35 8 887,-19-12-6009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6:5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0 776,'0'0'12692,"-3"2"-12488,-7 4-90,1 0 0,1 1 1,-1 0-1,1 1 0,1 0 0,-1 0 0,1 1 0,-6 9 0,-20 23 85,-19 10 36,-3-2 1,-98 68-1,106-83-125,42-30-260,3-3 48,0 0-1,0 0 1,0 0-1,0 0 1,1 1 0,-1-1-1,0 1 1,1-1-1,-1 1 1,1 0 0,-1 0-1,1-1 1,0 1-1,0 0 1,0 0-1,-2 4 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6:5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5721,'0'0'7236,"17"9"-6750,-4-3-343,-7-4-107,-1 0 0,0 0-1,0 0 1,0 1 0,0 0 0,-1 0-1,1 0 1,-1 1 0,1-1-1,-1 1 1,0 0 0,-1 1-1,1-1 1,-1 0 0,0 1 0,0 0-1,0 0 1,-1 0 0,4 8-1,24 125 518,-13-53-331,0-9-4,-3 2-1,-3 0 0,0 86 1,-11-163-225,0 1 1,0-1-1,0 0 1,-1 1-1,1-1 1,-1 1-1,1-1 1,-1 0-1,1 1 1,-1-1-1,0 0 1,1 1-1,-1-1 1,0 0-1,0 0 1,0 0-1,0 0 1,0 0 0,0 0-1,0 0 1,-2 1-1,-1 0 25,0 0 0,0 0 0,0 0 0,-1 0 0,1-1 0,-9 3 0,-4-2 7,0 0 0,-29 0 0,41-2-24,1 1-17,1-1 1,-1 1 0,1-1-1,0 0 1,-1 0 0,1-1-1,0 1 1,-1-1 0,1 0 0,0 1-1,-1-2 1,1 1 0,0 0-1,0 0 1,0-1 0,0 0-1,0 0 1,1 1 0,-1-2-1,0 1 1,1 0 0,-5-5-1,2 0 17,1 0-1,-1 0 1,1 0-1,1-1 1,-1 1-1,1-1 1,0 0-1,1 0 1,0 0-1,0 0 1,1 0-1,0 0 1,0 0-1,1-1 1,1-10-1,-1 13 10,0 0 0,0 0 0,0 0 0,1 0 0,0 1 0,0-1 0,1 0 0,-1 1 0,1-1 0,0 1 0,1-1 0,-1 1 0,1 0 0,5-6 0,28-40 359,2 2 1,2 1 0,3 2-1,60-51 1,-75 72 805,37-43-1,-35 36-266,-20 23-555,-9 8-289,0 0 1,1 0-1,-1 0 0,0 0 0,0 0 0,0 0 0,-1 0 0,1 0 0,0 0 0,0 0 0,0 0 0,-1-1 0,1 1 0,-1 0 0,1 0 0,-1-1 1,1 1-1,-1 0 0,0-1 0,0 1 0,1-3 0,-1 3 24,13 1-5907,-6-3 1148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7:1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47 323 7314,'0'0'5078,"2"-8"-4345,2-1-464,-3 6-151,0 0 0,0 0 0,0 0 0,0 0 0,0-1 0,0 1 1,-1 0-1,0-1 0,0-3 0,6-14 1261,-4 18-1234,-1 1 0,0-1 0,0 0 1,0 0-1,-1 0 0,1 1 0,0-7 1,-1-18 750,2-1 1,8-46 0,-7 53-685,0-1 0,-1-26 0,-2 47-44,13 3-528,-11 1 360,1 0-1,-1 0 1,0 0 0,-1 0 0,1 0 0,0 0 0,-1 1 0,0-1 0,0 1-1,0-1 1,0 1 0,0 6 0,8 22 2,7 6 28,-2 0 1,9 40 0,-5-14-9,63 267 42,-76-305-101,-1 1 1,0 37-1,-5-63 28,0 0 0,0 0 0,0 0 0,0 0 0,0-1 0,0 1 0,0 0 1,0 0-1,0-1 0,0 1 0,-1-1 0,1 1 0,0-1 0,0 1 0,-1-1 0,1 0 1,0 0-1,-1 0 0,0 1 0,-1-1 1,-47 7-129,0-2-1,-93-4 1,112-1 109,426-6 1019,-430-10-7538,16 7-451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7:2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71 7834,'0'0'8304,"0"-12"-7169,0-47 1612,-33 59-2696,32 1-52,0-1 0,1 0 1,-1 0-1,0 0 0,1 1 0,-1-1 0,0 1 1,1-1-1,-1 0 0,0 1 0,1-1 0,-1 1 1,1-1-1,-1 1 0,0-1 0,1 1 1,0 0-1,-1-1 0,1 1 0,-1 0 0,1-1 1,0 1-1,-1 0 0,1 0 0,0-1 0,0 1 1,0 0-1,0 0 0,-1-1 0,1 1 0,0 0 1,0 0-1,1-1 0,-1 1 0,0 0 0,0 0 1,0-1-1,0 1 0,1 0 0,-1 0 1,0-1-1,0 1 0,1 0 0,-1-1 0,1 1 1,-1 0-1,1-1 0,-1 1 0,1-1 0,-1 1 1,1-1-1,-1 1 0,2 0 0,26 7 18,-1 1 1,0 1-1,-1 1 0,0 2 0,-1 0 0,0 2 0,31 24 1,-45-31-16,0 2 0,0-1 1,-1 1-1,0 1 0,0 0 1,-2 0-1,1 1 1,-2 0-1,1 1 0,-1-1 1,-1 2-1,6 18 0,-8-19-4,-1 0 0,-1 0-1,0 0 1,0 19-1,-3-26 2,1 1 0,-1-1 0,0 0 0,-1 1 0,1-1 0,-1 0 0,-1 0 0,1 0 0,-1-1 0,0 1 0,-5 7 0,1-3 54,0 0 0,-17 17 0,21-25-34,1 1 0,-1-1 0,0 0 0,0 1-1,0-1 1,0-1 0,0 1 0,-1 0 0,1-1 0,0 0-1,-1 0 1,1 0 0,-1 0 0,1 0 0,-6 0-1,-5-1 385,10 1-293,1 0-1,-1-1 1,0 0 0,1 0-1,-1 0 1,1 0 0,-1-1 0,0 1-1,1-1 1,-1 0 0,1 0 0,-1 0-1,1 0 1,-5-3 0,-24-26 328,-43-29 0,61 50-469,-1 0-1,0 0 1,0 1-1,-1 1 1,0 1-1,-19-5 1,27 9-112,0 0-1,0-1 1,0 0 0,-8-4 0,14 6-50,0 0 0,0 0 0,1-1 0,-1 1 0,1 0 0,-1 0 0,1-1 0,-1 1 0,1-1 0,0 1 0,-1-1 0,1 0 0,0 0 0,0 1 0,0-1 0,1 0 0,-1 0 0,0 0 0,1 0 0,-1 0 0,1 0 0,0 0 0,-1-3 0,1 0-767,0-1 0,0 1 0,1-1-1,0 1 1,0-1 0,0 1 0,3-8 0,8-7-4899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7:55.1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58 8146,'0'0'8187,"0"-11"-7703,0 8-450,0-35-28,1 32-29,3 28 41,97 532 2485,-91-493-2453,-2 1 0,-3 0 1,-3 76-1,-3-136-201,1 0-1,0 0 1,0 0-1,0 0 1,1 0-1,-1 0 1,0 0-1,1 0 0,0 0 1,-1 0-1,1-1 1,0 1-1,0 0 1,1 2-1,0-3-82,-1 0-1,0 0 0,1 0 1,-1 0-1,1 0 1,-1-1-1,1 1 0,-1 0 1,1-1-1,-1 1 0,1-1 1,0 0-1,-1 0 1,1 0-1,0 0 0,-1 0 1,3 0-1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7:2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71 80,'0'0'9283,"-12"-5"-293,17 3-8974,0 0 0,1 1 0,-1-1 0,0 1 0,1 0 0,0 0 0,-1 0 0,1 1 0,9 0 0,8-1 2,37-5 199,224-14 2601,-282 20-2038,-2-2-2191,0 1 1218,0 0 0,0 1-1,0-1 1,0 0 0,0 1 0,0-1 0,-1 0 0,1 1 0,0-1 0,0 0 0,-1 1 0,1-1 0,0 1 0,-1-1 0,1 1 0,-1-1-1,1 1 1,-1-1 0,1 1 0,-1-1 0,1 1 0,-1-1 0,1 1 0,-1 0 0,1-1 0,-1 1 0,0 0 0,1 0 0,-1 0 0,0-1-1,1 1 1,-1 0 0,0 0 0,0 0 0,-12-4-3210,1-2-2058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7:3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3345,'0'0'11836,"8"-22"-9831,1-1-1551,8-30-134,-8 19-50,-6 26-182,-1 0 0,0 0 0,-1 0-1,1-15 1,-1 0 52,1 1 0,1-1 0,11-41 0,8 5 349,-20 55-456,0 0 0,-1 1 0,1-1 0,1 1 0,-1 0 1,0-1-1,1 1 0,0 0 0,0 0 0,-1 1 0,2-1 0,4-3 0,-6 5 11,18 3-336,-16 4 292,0-1-1,0 1 0,-1 1 0,0-1 1,0 0-1,0 1 0,-1 0 0,1 0 1,-2 0-1,2 7 0,14 83 26,-5 1-1,-1 191 1,-4-206-241,-16-82-16,-175 2 193,183-3 58,22 0-469,205 0 1956,-210-3-1689,-12 1-1978,-13 1-2078,-8 1-1890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7:45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100 448 5825,'0'0'3593,"-13"-1"3830,14-11-7209,0 1 0,1-1 1,1 1-1,3-12 0,-2 11-133,-1 1 0,-1-1 0,0 0 0,1-15 0,-1-27 333,13-71 0,-7 65-307,0-4 0,-8 63-79,21 1-256,-19 1 230,1 0 0,-1 0 0,-1 0 0,1 0 0,0 0 0,0 0 0,0 1 0,-1-1 0,1 0 0,0 1 0,-1 0 0,1-1 0,-1 1 0,0 0 0,0 0 0,2 2 0,20 38 41,-4 2-32,-2 1 0,-2 0 0,14 75 0,-23-72-25,1 91 0,-5-96 13,-1-29-4,0 1 0,-1 0 1,-1 0-1,-3 21 0,3-34-12,0 1 0,0-1 0,0 0 0,-1 1 0,1-1 0,-1 0 1,1 0-1,-1 0 0,0 0 0,0-1 0,0 1 0,0 0 0,0-1 0,0 1 0,0-1 0,0 0 1,-1 0-1,1 0 0,-1 0 0,1 0 0,-1 0 0,1-1 0,-1 1 0,-2-1 0,-11 3-368,1-2 0,-29 1 0,37-2 118,-172 0-3071,178 0 3460,22 0 793,406 6 3639,-427-17-9419,0-3-1039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7:4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1 234 4457,'0'0'11378,"1"-9"-10372,5-40 316,-6 45-1251,1 1 0,0-1 0,0 1 0,0 0 0,1-1 1,-1 1-1,1 0 0,0 0 0,0 0 0,0 0 1,0 0-1,0 1 0,4-5 0,15-21 302,-18 22-370,0 0 0,-1 0 0,2 1 0,-1-1-1,1 1 1,0 0 0,0 0 0,0 0 0,1 1 0,-1 0-1,1-1 1,0 2 0,1-1 0,-1 0 0,0 1 0,1 0-1,0 1 1,0-1 0,0 1 0,0 0 0,0 0 0,13-1 0,2 0 2,0 1 1,1 1 0,-1 1 0,40 4 0,-59-3-7,1 1 1,-1-1-1,1 1 1,-1-1-1,0 1 1,1 0-1,-1 0 1,0 0-1,0 0 0,0 1 1,-1-1-1,1 0 1,0 1-1,-1-1 1,0 1-1,2 3 1,1 1-10,-1 1 0,0 0 0,0 0 0,2 11 0,-5-18 11,3 14-15,0-1 0,-2 1 0,0-1 0,0 1 0,-3 22 1,0-33 8,1 1 1,-1 0-1,0-1 1,-1 1 0,1-1-1,-1 1 1,0-1-1,0 0 1,0 0 0,0-1-1,-8 7 1,-49 38 16,45-37-21,-14 11 43,-41 41-1,59-52-40,1 1 0,-1 0 0,2 0 0,0 2 0,1-1 0,-9 17-1,16-24 10,-1-1-1,1 1 0,0-1 0,0 1 0,0-1 1,1 1-1,0-1 0,1 7 0,-1 0 0,1-10 2,0-1 0,0 1-1,0-1 1,0 1-1,0-1 1,0 0-1,1 1 1,-1-1 0,0 0-1,1 0 1,-1 0-1,1 0 1,0 0-1,-1-1 1,1 1 0,3 1-1,29 11 68,-11-8 103,1-2 0,-1 0-1,1-1 1,0-1 0,34-4 0,0 2 270,34 1 1029,-91 0-1205,-2-2-964,0 1 434,-1 0 0,1 0 0,-1 0 1,1-1-1,-1 1 0,0 1 0,0-1 1,1 0-1,-1 0 0,0 1 0,0-1 0,0 1 1,-3-1-1,0 0-523,-22-9-3196,1 1-2078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1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9690,'0'0'3021,"10"32"-2975,-2-9-17,4 15 14,-1 0 0,-2 1 0,-2 0-1,3 42 1,31 603 461,-36-607-467,2 65 26,-6-137-237,-1 15 169,-3-12-2754,-8-7-2050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13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8226,'0'0'3550,"29"0"-2685,2-1-687,146 7 527,672 7 542,-819-13-1192,355-16 359,36 1-75,-418 15-389,0 0 0,1 0-1,-1 0 1,0 0 0,0 1-1,1-1 1,-1 1 0,0 0-1,0 0 1,0 0 0,0 0 0,5 3-1,-8-3-23,1 0 0,0 1 0,0-1 0,0 0 0,-1 1 0,1-1 1,0 0-1,-1 1 0,0-1 0,1 1 0,-1-1 0,0 1 0,0-1 0,1 1 0,-1-1 0,0 1 0,-1-1 0,1 1 0,0-1 0,0 1 0,-1-1 0,1 0 0,0 1 0,-1-1 0,0 1 1,1-1-1,-1 0 0,0 1 0,0 0 0,-16 22-4191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1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395 105 7330,'0'0'5262,"-31"-16"-4867,-94-52-95,117 64-259,1 1-1,-1 0 1,0 0 0,0 1-1,-15-3 1,20 5-23,-1 0 0,1 0 0,-1 0 0,1 0 0,0 1 0,-1 0 1,-5 2-1,1-1 16,2 0-1,0 1 1,-1-1-1,2 2 1,-1-1 0,0 0-1,1 1 1,-1 0 0,1 1-1,0-1 1,0 1-1,1 0 1,0 0 0,-1 0-1,2 1 1,-5 7-1,0 0 0,1 1-1,1 0 1,0 0-1,1 0 0,-5 24 1,6-15 24,2 0 1,0 1-1,2 23 0,0-27-45,0-16 11,1 0 1,-1 0-1,1 0 0,-1 0 0,1 0 1,0 0-1,1-1 0,-1 1 0,1 0 1,0-1-1,-1 1 0,2-1 0,-1 1 1,0-1-1,1 0 0,-1 0 0,1 0 1,0 0-1,0-1 0,0 1 0,0-1 1,1 0-1,-1 0 0,1 0 0,-1 0 1,1 0-1,0-1 0,-1 1 0,1-1 1,6 1-1,12 2 162,0 0 1,1-2-1,-1 0 1,28-2-1,-33 0-143,-6-1-18,-1 0 1,0-1-1,1 0 1,-1 0-1,0-1 1,0-1-1,0 0 0,-1 0 1,1-1-1,-1 0 1,0 0-1,0-1 1,12-11-1,-10 8-11,0-1-1,-1-1 0,0 0 1,0-1-1,-2 1 1,1-2-1,-1 1 1,-1-1-1,7-17 1,-13 25 6,0 4-17,-1 0 1,0 0 0,1 0 0,-1 0-1,0 0 1,1 0 0,-1 0-1,1 1 1,0-1 0,-1 0 0,1 0-1,0 0 1,-1 0 0,1 1-1,0-1 1,0 0 0,1 0 0,-2 1-19,1 0 0,-1 0 0,0 1 0,1-1 1,-1 0-1,1 0 0,-1 0 0,0 1 0,1-1 1,-1 0-1,0 1 0,1-1 0,-1 0 0,0 1 1,0-1-1,1 0 0,-1 1 0,0-1 0,0 0 0,1 1 1,-1-1-1,0 1 0,0-1 0,0 1 0,0-1 1,0 1-1,19 66-161,-14-46 186,0 0-1,17 39 1,-19-54-13,0 0 0,1 0 0,-1 0 0,1 0 0,1-1 0,-1 0-1,1 1 1,0-2 0,0 1 0,0-1 0,1 1 0,-1-1 0,11 5 0,-6-5-483,1 0 0,0 0 0,0-1 0,0-1 0,0 0 0,14 1 0,15-2-5199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1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8538,'0'0'4888,"4"35"-4644,-2-13-191,13 201 466,-12-157-272,-2-7-50,3 0 1,13 66-1,-15-116-227,3 7 388,-4-16-359,0 1 1,0-1-1,0 0 0,0 0 1,0 0-1,0 1 0,0-1 1,0 0-1,0 0 0,0 0 1,0 0-1,0-1 0,0 1 0,0 0 1,0 0-1,0 0 0,0-1 1,-1 1-1,3-1 0,34-20-881,-30 16 689,0 1-1,0 0 1,0 1 0,10-5 0,-4 4 111,0 1 0,0 0 0,1 1 0,-1 0 0,1 1 0,14 1 0,-20 0 101,0 0 1,1 1-1,-1 0 0,0 1 1,-1 0-1,1 0 1,0 1-1,0 0 0,-1 0 1,0 0-1,12 8 0,0 4 204,-2 0 0,1 1-1,29 35 1,-41-43-176,-1 0 0,0 0 1,0 0-1,-1 0 1,6 15-1,-9-18-34,0-1 0,0 0 0,0 0-1,0 1 1,-1-1 0,1 1 0,-1-1 0,0 1 0,-1-1 0,1 0-1,-1 1 1,-2 7 0,2-10-5,-1 0 0,0 1 0,1-1-1,-1 0 1,0 0 0,0-1 0,0 1 0,-1 0 0,1-1-1,0 1 1,-1-1 0,1 0 0,0 0 0,-1 0 0,0 0 0,1 0-1,-1 0 1,1-1 0,-1 1 0,0-1 0,-3 0 0,-1 2 26,-49 5 267,1-1-1,-101-5 1,86-2-182,56 1-70,-1 0-1,-24-5 0,33 4-63,1-1 0,0 1-1,0-1 1,0 0 0,0 0-1,0 0 1,0-1-1,1 0 1,-1 0 0,-5-4-1,10 6-61,-1 1 0,1 0 0,-1-1 0,1 1-1,0 0 1,-1-1 0,1 1 0,-1-1 0,1 1-1,0 0 1,-1-1 0,1 1 0,0-1 0,0 1-1,-1-1 1,1 1 0,0-1 0,0 0 0,0 1-1,0-1 1,0 1 0,0-1 0,-1 1 0,1-1 0,0 1-1,1-1 1,-1 0 0,0 1 0,0-1 0,0 1-1,0-1 1,0 1 0,1-1 0,-1 1 0,0-1-1,0 1 1,1-1 0,-1 1 0,0-1 0,1 1-1,-1-1 1,0 1 0,1-1 0,-1 1 0,1 0-1,-1-1 1,1 1 0,-1 0 0,1 0 0,-1-1-1,1 1 1,-1 0 0,1 0 0,-1 0 0,1-1 0,-1 1-1,1 0 1,0 0 0,0 0 0,18-6-4930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1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4217,'0'0'9977,"23"26"-9220,74 92-298,-89-106-372,-1 1 1,0-1-1,-1 1 1,-1 0-1,0 1 0,-1-1 1,0 1-1,-1 0 1,2 24-1,0-5 99,45 306 713,-25-160-680,-22-159-1891,2-1-1,10 30 1,-11-38 113,2 6-8933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15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1 10490,'0'0'5311,"-25"1"-5314,8-1 5,8-1 1,0 0 1,0 1 0,0 1-1,0-1 1,0 1-1,0 1 1,0 0-1,1 0 1,-1 1-1,0 0 1,1 0-1,0 1 1,0 0-1,0 0 1,0 1-1,1 0 1,-12 10-1,-8 14 11,0 1 0,2 1 1,-31 52-1,47-68-10,1 1 0,0 0 0,1 1 0,1 0-1,1 0 1,0 0 0,1 0 0,1 1 0,1 0 0,-1 20 0,3-34 5,0-1 0,0 0 0,0 0 0,1 0 0,-1 0 0,1 0 0,0 0 0,0 0 0,0 0 0,0 0 0,0 0 0,0-1 0,1 1 0,0 0 0,-1-1-1,1 1 1,0-1 0,0 0 0,3 3 0,-1-2 24,0 0 0,1-1 0,-1 0 0,0 0 0,1 0 0,0-1 0,-1 1 0,1-1 0,0 0 0,-1 0 0,9 0 0,-5 0 34,0-1 0,1 0-1,-1 0 1,0-1 0,0 0-1,0-1 1,0 1 0,0-1-1,0-1 1,11-4 0,-6 0 94,-1-1 1,0 0 0,0-1-1,21-19 1,0-6 10,45-58 0,10-11 56,-87 102-198,0 0 0,0 0 0,0 0 0,0 0 0,0 0 0,0 0 0,1 0-1,-1 0 1,0 0 0,1 0 0,-1 0 0,0 1 0,1-1 0,-1 1 0,1-1 0,-1 1 0,1 0 0,-1-1 0,1 1 0,-1 0 0,1 0 0,0 0-1,-1 0 1,1 0 0,-1 0 0,1 1 0,-1-1 0,1 1 0,-1-1 0,1 1 0,-1-1 0,1 1 0,-1 0 0,0-1 0,1 1 0,-1 0-1,0 0 1,2 2 0,1 2-5,0 0 0,0 0 0,0 0 0,0 1 0,-1-1 0,0 1 0,4 11 0,82 227 384,-75-198-1002,-2 1 1,-3 0-1,6 65 0,-14-64-4917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5:27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8282,'0'0'6118,"8"0"-5866,531-6 4064,-522 6-4270,1 0 1,-1 1-1,1 1 0,-1 0 1,1 1-1,-1 1 0,0 1 1,-1 0-1,1 1 0,-1 1 1,27 16-1,19 19 26,-48-30-59,1-1-1,0-1 0,1-1 0,0 0 1,1 0-1,-1-2 0,2 0 1,26 6-1,0-8-76,1-1 1,79-6 0,-115 2 25,18-2-117,0-1-1,0-1 1,45-14 0,75-34-743,-5 2 459,-122 44 478,-1 1-1,0 2 1,1-1-1,0 2 1,0 1-1,0 1 1,-1 0-1,29 5 1,-43-4-30,0 1 0,1 1 0,-1-1 0,-1 1 0,1 0 0,0 0 0,-1 0 0,1 0 0,-1 1 0,0 0 0,0 0 0,-1 0 0,7 10 0,-3-6 16,-1-1 1,1 1-1,13 9 1,-12-11-10,1-1-1,0 0 1,-1-1 0,2 0-1,-1-1 1,0 0 0,1 0 0,0-1-1,16 2 1,10-1-8,48-3 0,-40-1-6,10-2 4,-1-3 0,1-3 0,-1-1 0,52-19 0,32-6 66,-62 18 1,7-2 108,0 3 1,87-5 0,-94 18-50,-13 2-119,78-13-1,136-50 39,-111 23 792,-151 37-636,-16 2-83,-28 4-381,9-1-636,-21-1-2583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7:55.7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148 1 5513,'0'0'9941,"-11"0"-9693,10 0-246,-4 0 22,0-1 1,0 2-1,0-1 1,0 0-1,0 1 1,0 0-1,1 0 1,-1 0 0,0 1-1,0 0 1,1 0-1,-1 0 1,1 0-1,0 1 1,-1 0-1,1 0 1,1 0 0,-7 5-1,5-1 41,-1-1 0,1 1 1,1 0-1,-1 0 0,1 1 0,-4 9 0,7-15-61,0 0 0,0 0 0,1 0 0,-1 0 0,1 0 0,-1 0-1,1 1 1,0-1 0,-1 0 0,1 0 0,0 0 0,0 0 0,1 0-1,-1 1 1,0-1 0,1 0 0,-1 0 0,1 0 0,0 0 0,0 0-1,0 0 1,0 0 0,0-1 0,0 1 0,0 0 0,1 0 0,-1-1 0,0 1-1,3 1 1,19 12 187,1-1-1,33 14 1,-34-18-145,0 2 0,-1 0-1,32 24 1,-48-32-38,-1 1-1,1 0 0,-1 0 0,0 1 1,-1 0-1,0 0 0,0 0 1,0 0-1,0 0 0,-1 1 0,0 0 1,0-1-1,-1 1 0,0 0 1,0 1-1,1 11 0,-2-8 137,0-1 0,0 1 0,-1 0 0,-1 0 0,-2 12 0,2-19-107,0 0 1,0-1 0,0 1 0,0-1 0,-1 1 0,0-1 0,0 1 0,0-1 0,0 0 0,0 0 0,-1 0 0,1 0 0,-1-1 0,0 1 0,0-1 0,0 1 0,0-1-1,-4 2 1,-5 1 74,0 0-1,0-1 0,-1 0 0,1-1 1,-1-1-1,0 0 0,0 0 0,0-2 1,0 1-1,-13-2 0,20 1-86,6 0-28,-1 0 0,0 0 0,0 0-1,1 0 1,-1 0 0,0-1 0,0 1 0,1 0 0,-1 0 0,0 0 0,1-1 0,-1 1 0,0 0 0,0-1 0,1 1 0,-1 0 0,1-1 0,-1 1-1,0-1 1,1 1 0,-1-1 0,1 0 0,-1 1 0,1-1 0,-1 1 0,1-1 0,0 0 0,-1 1 0,1-1 0,0 0 0,-1 0 0,0-15-3113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4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115 379 3425,'0'0'8217,"7"-23"-7118,40-151 1335,-28 83 1,-16 70-1662,0 0-1,-1-26 0,-2 46-724,0 1-50,0 0 1,0 0-1,0 0 1,1 0-1,-1 0 0,0-1 1,0 1-1,0 0 1,1 0-1,-1 0 1,0 0-1,0 0 0,0 0 1,1 0-1,-1 0 1,0 0-1,0 0 0,0 0 1,1 0-1,-1 1 1,0-1-1,0 0 1,0 0-1,1 0 0,-1 0 1,0 0-1,0 0 1,0 0-1,0 0 1,1 1-1,-1-1 0,0 0 1,0 0-1,0 0 1,0 0-1,0 1 0,0-1 1,1 0-1,-1 0 1,0 0-1,0 0 1,0 1-1,0-1 0,0 0 1,0 0-1,0 0 1,0 1-1,0-1 1,0 0-1,0 0 0,0 1 1,6 9 4,-2 1 2,-1-1-1,0 0 1,2 14-1,7 23 6,0-4-6,-1 0 1,-3 0-1,4 46 0,-11-78 2,36 312-61,-32-279 54,2 43-3,-6-74-25,-3 18-185,2-30 208,-1 0-1,1 1 1,-1-1-1,0 0 1,1 0-1,-1 0 1,0 1-1,0-1 1,0 0 0,0 0-1,0 0 1,0 0-1,0 0 1,0-1-1,0 1 1,0 0-1,0 0 1,0-1-1,-1 1 1,-1 0-1,-15 5 34,-1 0-1,0-2 0,0 0 1,-30 2-1,-81-4-18,84-2 102,46 0-109,0 0 1,-1 0 0,1 0 0,0 0-1,-1 0 1,1-1 0,0 1-1,0 0 1,-1 0 0,1 0 0,0-1-1,-1 1 1,1 0 0,0 0 0,0-1-1,-1 1 1,1 0 0,0 0 0,0-1-1,0 1 1,0 0 0,-1-1 0,1 1-1,0 0 1,0-1 0,0 1-1,0 0 1,0-1 0,0 1 0,0 0-1,0-1 1,0 1 0,0 0 0,0-1-1,0 1 1,0 0 0,0-1 0,0 1-1,0 0 1,0-1 0,1 0 0,-1-3 65,2 3-66,-1 0 0,1 1 1,0-1-1,0 0 0,-1 0 1,1 1-1,0 0 1,0-1-1,0 1 0,0 0 1,0 0-1,0 0 0,0 0 1,3 0-1,-2 0 5,537-12 2936,-539 12-2883,3 1-2178,-9-2-528,-8 1-1709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5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7 141 4153,'-7'-7'12767,"8"3"-12722,-1-1 1,1 1 0,0-1-1,0 1 1,0 0 0,1-1 0,0 1-1,-1 0 1,2 0 0,-1 0-1,0 0 1,1 1 0,-1-1 0,1 1-1,0-1 1,0 1 0,1 0-1,-1 0 1,1 0 0,-1 1-1,1-1 1,0 1 0,8-4 0,7-2-49,0 0 0,1 1 0,38-8 0,-40 12 8,0 1 0,0 1 0,30 3 0,-9-1-26,-33-1 26,0 1 0,-1 0-1,1 1 1,0 0 0,-1-1 0,0 2 0,1-1 0,-1 1-1,0-1 1,0 2 0,0-1 0,-1 0 0,1 1 0,-1 0-1,0 0 1,0 0 0,0 0 0,-1 1 0,1 0 0,-1-1-1,0 1 1,0 1 0,3 8 0,-4-8-6,0 1 0,0-1 0,0 1 0,-1 0 0,0 0 0,0 0 0,-1 13 0,0-16 2,-1 0 1,0-1 0,1 1-1,-2 0 1,1 0 0,0 0-1,-1-1 1,0 1 0,0 0-1,0-1 1,0 0 0,0 1-1,-1-1 1,1 0 0,-6 4 0,-15 12-20,-1-1 1,-40 23-1,-10 7 167,58-35-137,1 0 0,-21 25-1,-5 4-48,38-40 48,1 1 0,0 0 1,0 0-1,0 0 0,1 0 0,-1 1 0,-1 4 0,-14 23-68,15-27 65,0 0 0,0 0-1,0 0 1,1 1 0,-1-1-1,1 1 1,0-1 0,1 1-1,-1-1 1,1 1 0,-1 0-1,2-1 1,0 9 0,-1 0-16,0-11 6,0-1 0,0 0-1,-1 0 1,1 0 0,0 0 0,0 0-1,-1 0 1,1 1 0,-1-1 0,1 0-1,-1 0 1,1 0 0,-1 0-1,0-1 1,0 1 0,1 0 0,-2 1-1,1-1 10,0 0-1,0 0 0,0 0 0,0 1 0,0-1 1,0 0-1,1 1 0,-1-1 0,0 0 0,1 1 1,-1-1-1,1 1 0,0-1 0,-1 1 0,1-1 1,0 1-1,0 1 0,0-1-6,-1-1-1,1 1 1,0-1-1,0 1 1,1-1 0,-1 1-1,0-1 1,0 1-1,1-1 1,-1 1 0,0-1-1,1 0 1,0 1 0,-1-1-1,1 0 1,0 1-1,1 0 1,-1-1 5,1 0 1,0 0-1,-1-1 1,1 1-1,0 0 1,0-1-1,-1 0 1,1 1-1,0-1 1,0 0-1,2 0 1,13 1 116,62 4 507,96-5 0,-62-2-284,-107 2-346,0 1-1,0 0 0,0 1 0,-1-1 0,1 1 0,-1 0 1,1 1-1,4 2 0,0 0 4,-10-5-2,0 0 0,0 0 0,0 0 0,-1 0 1,1 0-1,0 0 0,0 0 0,0 0 0,0 0 1,0 0-1,0 0 0,0 0 0,0 0 0,0 0 0,0 1 1,0-1-1,-1 0 0,1 0 0,0 0 0,0 0 1,0 0-1,0 0 0,0 0 0,0 0 0,0 0 1,0 1-1,0-1 0,0 0 0,0 0 0,0 0 0,0 0 1,0 0-1,0 0 0,0 0 0,0 0 0,0 1 1,0-1-1,0 0 0,0 0 0,0 0 0,0 0 1,-19 0-1733,7-1 467,-21 1-3541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04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141 583 2473,'0'0'12664,"1"-18"-10112,2 8-2315,-1-1 0,-1 1-1,1-1 1,-2 0 0,0 0-1,-1-16 1,1-30 160,17-76 78,-7 72-247,2-90 0,-6 80-2,-6 70-191,0 4-234,0 64 91,2 106 47,0-144 75,2-1-1,1 0 0,16 56 0,19 58-50,-14-46-38,-15-52 38,-1 0-1,-2 0 1,-2 0-1,0 79 0,-7-121 13,1 0 0,-1 0 0,1 0 0,-1 0 0,0 0 0,0 0 0,0-1 0,0 1-1,0 0 1,0 0 0,0-1 0,-1 1 0,1 0 0,-1-1 0,1 0 0,-1 1 0,1-1 0,-1 0 0,0 0-1,0 0 1,0 0 0,0 0 0,0 0 0,0 0 0,-4 0 0,-8 4-88,-1-1 1,-22 3-1,23-5 62,-9 2-190,1-2 0,-1-1-1,0-1 1,-29-3 0,19-8 268,29 9-23,-1 1 0,1-1 1,-1 0-1,0 1 1,0 0-1,-5 0 1,9 1 113,1 0-106,0 0-1,0 0 0,0 0 1,0 0-1,0 0 0,0 0 1,0 0-1,0 0 1,1 0-1,-1 0 0,0 0 1,0 0-1,0 0 1,0 0-1,0 0 0,0 0 1,0 0-1,0 0 0,1 0 1,-1 0-1,0 0 1,0 0-1,0 0 0,0 0 1,0 0-1,0 0 0,0 0 1,0 0-1,0 0 1,1 0-1,-1 0 0,0-1 1,0 1-1,0 0 0,0 0 1,0 0-1,0 0 1,0 0-1,0 0 0,0 0 1,0 0-1,0 0 0,0 0 1,0-1-1,0 1 1,0 0-1,0 0 0,0 0 1,0 0-1,0 0 0,0 0 1,0 0-1,0 0 1,0-1-1,0 1 0,0 0 1,0 0-1,0 0 0,0 0 1,0 0-1,0 0 1,0 0-1,0 0 0,131-3 442,154 6 1607,-239 6-3200,-48-9 892,1-1 1,-1 1 0,0 0 0,0-1-1,0 1 1,1-1 0,-1 0-1,0 1 1,1-1 0,-1 0-1,0 0 1,1 0 0,-2-2 0,-16-11-4782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0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1 526 4441,'0'0'6197,"13"4"-5525,25 6-66,66 10-1,613 31 2285,-299-35-2203,457 8-291,-314-45-388,-472 12-3,724-55 186,1044-65 213,-1332 62-352,383-42-10,-769 95-39,921-75-22,818-4 65,-1210 69 716,115-7 1069,-774 30-1897,-11 1-32,-24 0-139,-1 1 42,-144 0-4586,84 7-2603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0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735 120 5369,'0'0'6940,"-14"-19"-6289,-44-60-80,48 65-405,10 14-152,0-1 1,0 1 0,0-1-1,0 1 1,-1 0 0,1-1-1,0 1 1,0 0 0,-1-1 0,1 1-1,0 0 1,0-1 0,-1 1-1,1 0 1,0-1 0,-1 1 0,1 0-1,-1 0 1,1-1 0,0 1-1,-1 0 1,1 0 0,-1 0-1,1 0 1,0 0 0,-1-1 0,1 1-1,-1 0 1,1 0 0,-1 0-1,-1 4 81,-12 43-55,-13 50 393,6 31-64,-9 180 0,-38 495 395,-47-10-570,95-666-144,-62 364-45,-39 280 260,92-333 315,28 4 28,2-230-539,-9-40 340,-46 258-1,37-315-195,10-51-154,5 118 0,3-98 340,7-48-47,-2-17-252,-2-2-83,-1 0 0,0 0 0,-1 27 0,-2 58-1264,0-101 1124,0 0-1,-1 0 0,1 0 0,0 0 1,-1 0-1,0 0 0,1 0 0,-1 0 1,0 0-1,1 0 0,-1 0 0,0 0 1,0-1-1,0 1 0,1 0 0,-1-1 0,0 1 1,-2 1-1,-21 10-3930,22-11 3374,-11 5-5063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0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10338,'0'0'2362,"6"31"-1714,1 4-442,2 13 190,-1 0 1,1 56-1,-1 406 891,-8-500-1431,-1 0 0,1-1 0,-2 1 0,1 0-1,-1-1 1,-1 1 0,0-1 0,0 1 0,-1-1 0,0 0 0,-8 12-1,0-5-3953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0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1 514 6969,'0'0'3324,"0"-30"-1894,1-98-288,-1 110-907,1 1 0,0-1 0,2 0-1,0 1 1,1-1 0,0 1-1,2 0 1,0 0 0,0 1-1,2 0 1,0 0 0,11-15 0,-11 21-155,1 1-1,0-1 1,0 2 0,0-1 0,1 1 0,1 1 0,0 0 0,-1 0 0,2 1 0,-1 0 0,1 1 0,0 0 0,0 1 0,0 1 0,24-4 0,7 2 18,1 2 0,58 3 0,-87 1-92,-1-1 6,0 1 0,-1 1 0,0 1 0,1 0 0,-1 0 0,0 1 1,-1 1-1,1 0 0,-1 1 0,0 0 0,0 1 0,-1 0 0,0 1 1,0 0-1,-1 1 0,16 16 0,-15-13-15,-1 1-1,-1 0 1,0 1 0,0 0-1,-2 0 1,1 0 0,-2 1 0,0 0-1,-1 1 1,-1-1 0,0 1-1,-1 0 1,2 28 0,-4-29 9,0 0 0,-1-1 1,-1 1-1,0 0 1,-5 20-1,4-28-3,-1 0 0,0-1 0,0 1 0,0 0 0,-1-1 0,1 0 0,-2 0 0,1 0 0,-1-1 0,0 1 0,0-1 0,-11 9 0,0-2 13,-1 0 0,0-1 1,-1 0-1,-1-2 0,1 0 0,-1-1 0,-1-1 1,0 0-1,-35 5 0,29-8-1080,0-1 0,-28-1 0,21-2-4462,25 0 46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0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86 8370,'0'0'5616,"-25"-16"-5326,-8-5-211,-44-20 0,74 39-73,0 1 1,-1 0-1,1 0 1,0 0-1,-1 1 1,1-1-1,-1 1 1,1 0-1,-1 0 1,1 0-1,-1 0 1,1 1-1,-1-1 1,1 1-1,-1 0 1,1 0-1,0 0 1,-1 0-1,1 1 1,0-1-1,0 1 1,0 0-1,0 0 1,0 0-1,1 1 1,-1-1-1,1 0 1,-4 5-1,-2 0 39,-4 4-13,1 0 1,1 1-1,-1 1 0,2-1 0,0 1 1,1 1-1,0 0 0,1 0 1,0 0-1,1 1 0,1 0 0,-6 26 1,5-8-10,1 0 1,2 1-1,1-1 0,1 0 1,5 34-1,-4-63-7,0-1 1,0 1-1,1-1 0,0 1 0,-1-1 0,1 0 1,1 1-1,-1-1 0,0 0 0,1 0 0,-1 0 0,1 0 1,0 0-1,0 0 0,0 0 0,1-1 0,-1 1 1,1-1-1,-1 1 0,1-1 0,0 0 0,0 0 1,0 0-1,0-1 0,0 1 0,0-1 0,7 2 0,4 0 264,0 0 0,-1-2-1,1 1 1,1-2 0,22-2-1,-30 2-242,1-2-1,-1 1 0,1-1 0,-1 0 0,0 0 1,0-1-1,0 0 0,0-1 0,0 1 1,-1-1-1,1 0 0,-1-1 0,0 0 0,0 0 1,8-10-1,7-9 54,-2 0 0,26-44-1,-7 10-41,-37 57-51,-1 0 0,0 0 1,1 0-1,-1 0 1,0 0-1,1 1 1,-1-1-1,1 0 1,0 0-1,-1 1 0,1-1 1,-1 0-1,1 1 1,0-1-1,0 1 1,-1-1-1,1 1 1,0-1-1,0 1 1,0 0-1,0-1 0,-1 1 1,1 0-1,0-1 1,0 1-1,0 0 1,2 0-1,-2 2-21,1 0-1,-1 0 1,0 0 0,0 0-1,0 0 1,0 0 0,0 0-1,-1 0 1,1 0-1,0 4 1,2 3 48,3 11-9,0 0 1,2 0 0,0-1 0,20 32 0,-24-45 53,0-1 0,0 1 0,1-1 0,0 0 1,0 0-1,1 0 0,-1-1 0,1 1 0,0-2 0,0 1 1,0 0-1,0-1 0,1-1 0,0 1 0,-1-1 1,1 0-1,0 0 0,9 1 0,20-1 65,45-1 0,-39-1-2514,-22 0-2421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1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4561,'0'0'11977,"12"27"-11451,-5-10-463,4 10 11,0 1-1,-2 1 0,0 0 0,7 57 0,16 172 107,-22-151-187,7 170-561,-18-258-1914,-5-6-2188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1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0 704 10162,'0'0'6436,"35"-11"-5937,112-30-214,-116 33-218,0 1-1,52-4 0,-36 6-61,113-7-1255,-100 10-824,1-4 1,59-12-1,-116 17 2095,8-1-293,0-1 0,-1-1-1,22-9 1,-31 12 426,0 0-1,1 0 1,-1 0-1,0-1 1,0 1-1,0-1 1,0 0-1,0 1 1,-1-1-1,1 0 1,0 0 0,-1 0-1,1 0 1,-1-1-1,0 1 1,0 0-1,0-1 1,0 1-1,0 0 1,0-1-1,-1 1 1,1-1-1,-1 1 1,0-4-1,-3 5-22,-1 0-1,1 0 1,-1 0-1,0 1 1,0-1-1,1 1 1,-1 0-1,0 0 1,-5 1-1,2-1 14,-2 1-117,1 1 0,-1 0-1,0 0 1,0 0 0,1 1 0,0 1 0,-1-1 0,1 1 0,0 1 0,1 0 0,-1 0 0,1 0 0,0 1 0,1 0 0,-12 12-1,4-3-2,1 1-1,0 1 0,1 0 0,0 1 0,-16 35 0,22-37 10,0 0 1,2 0-1,0 1 0,1-1 0,0 1 0,1 0 1,1-1-1,1 1 0,2 23 0,-1-37 15,-1 0 0,1-1-1,0 1 1,0 0 0,0-1 0,0 1-1,0 0 1,1-1 0,-1 0-1,1 1 1,-1-1 0,1 0 0,0 0-1,0 0 1,0 0 0,0 0-1,1 0 1,-1 0 0,0-1 0,1 1-1,-1-1 1,1 0 0,-1 0-1,1 0 1,0 0 0,-1 0 0,1 0-1,0-1 1,4 1 0,5 0 59,0 1 0,0-2 1,0 0-1,1 0 0,18-4 0,-23 2-85,1 0 0,-1-1 0,0 0-1,0 0 1,0-1 0,0 0 0,0-1 0,-1 1-1,0-1 1,0-1 0,0 0 0,9-10-1,6-9 27,36-52-1,-56 73-45,11-20-27,-11 20 24,-1 0 1,1 1 0,0-1-1,0 1 1,0 0-1,0-1 1,1 1 0,5-5-1,-8 7-1,1 1 1,-1-1-1,1 1 0,-1-1 1,1 1-1,0 0 0,-1-1 1,1 1-1,-1 0 0,1-1 0,0 1 1,-1 0-1,1 0 0,-1-1 1,1 1-1,0 0 0,-1 0 1,1 0-1,0 0 0,-1 0 0,1 0 1,0 0-1,-1 0 0,2 0 1,1 5-30,1 2 12,-1 0 0,0 0-1,-1 0 1,1 0 0,0 9 0,-1-7 19,0-1 0,1 1 0,0-1 0,0 0 0,8 15 0,-8-18 3,0-1 1,0 1-1,1-1 1,-1 1-1,1-1 1,0 0-1,0 0 0,0-1 1,0 1-1,1-1 1,0 0-1,-1 0 0,1-1 1,0 1-1,1-1 1,-1 0-1,0-1 1,0 1-1,1-1 0,-1 0 1,1 0-1,-1-1 1,1 1-1,9-2 0,-12 0-41,1 1 0,-1-2-1,0 1 1,0 0-1,0-1 1,0 1-1,0-1 1,0 0-1,-1 0 1,1 0-1,-1 0 1,1-1 0,-1 1-1,4-6 1,25-39-973,-29 43 917,32-65-235,-3-1 1,32-106-1,-51 135 368,-2-1 0,-2-1 0,3-45 0,-4-117 120,-1 314 411,41 209 0,-45-308-538,0 0 11,26 121 288,-24-117-318,0 0 0,1 0 0,1-1 1,0 1-1,1-1 0,15 21 0,-19-31 21,0 0 0,0-1 0,0 1-1,0-1 1,0 1 0,1-1 0,-1 0 0,1-1 0,0 1 0,-1-1 0,1 1 0,0-1 0,0 0 0,0 0 0,0-1 0,-1 1 0,1-1 0,0 0 0,0 0 0,0 0 0,0-1 0,0 1 0,6-2 0,-2 0 29,1 0 1,-1-1 0,0 0-1,0 0 1,0-1-1,0 0 1,0 0-1,-1-1 1,10-7 0,-5 1-42,0 0 0,-1 0 1,0-1-1,-1-1 1,0 0-1,-1 0 1,0-1-1,-2 0 1,1 0-1,-2-1 0,0 0 1,0 0-1,-2 0 1,0-1-1,0 0 1,1-17-1,3-86 27,-8-127 0,-2 108-34,2 121-53,7 275-419,-2-201 470,2-1 0,22 86 0,-18-101-19,-4-12 16,0-1 1,2 0 0,1-1-1,1 0 1,29 49 0,-37-72-20,0-1 1,0 1-1,1-1 1,-1 1-1,1-1 0,0 0 1,0 0-1,0-1 1,0 1-1,1-1 1,-1 0-1,1 0 1,6 1-1,37 6-3608,-19-8-5036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7:56.4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1 390 4913,'0'0'12045,"30"-16"-11162,94-54-193,-72 36-277,-35 13 32,-10 8-271,-4 9-135,-1-1 0,0 0 0,0 0 0,0 0 0,-1 0 0,0 0 0,0 0 0,0 0 0,0-1 1,-1-6-1,0 8-22,0 1 1,0-1 0,0 0 0,-1 0 0,0 0 0,1 0 0,-1 0-1,0 0 1,-1 1 0,1-1 0,-1 1 0,0-1 0,0 1-1,-4-6 1,-9-8 29,-2 1 0,0 1 0,-1 0 0,0 1 0,-38-20 0,55 33-56,1 1 0,-1 0 0,0 0 0,1 0 0,-1 0 0,0 0 0,0 0 0,1 0 0,-1 0 0,0 0 0,0 0 0,1 0 0,-1 0 0,0 1 0,1-1 0,-1 0 0,0 0 0,1 1 0,-1-1 0,0 0 0,1 1 0,-1-1 0,0 1 0,1-1 0,-1 1 0,1-1 0,-1 1 0,1-1 0,0 1 0,-1 0 0,1-1 0,-1 1 0,1 0 0,-1 0 0,-11 32 73,8-22-76,-5 12 17,2 0 0,1 0 0,0 0 0,-3 46 0,4 100-4,5-140-16,0-25 7,-1 0 1,1 0 0,0 0 0,0 0 0,1 0 0,-1 0-1,1 0 1,0 0 0,0 0 0,0-1 0,1 1 0,-1 0-1,1-1 1,0 1 0,0-1 0,0 1 0,0-1-1,1 0 1,-1 0 0,1 0 0,0 0 0,0 0 0,0-1-1,0 1 1,0-1 0,1 0 0,-1 0 0,1 0 0,-1-1-1,1 1 1,0-1 0,0 0 0,5 1 0,23 6 142,1-2 0,-1-2 1,1-1-1,0-1 1,56-5-1,-13 1 200,17 2-3,-90 0-314,-20 0-1075,-42 0-3631,29 0-2100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1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9218,'0'0'3599,"-19"33"-3259,-60 108-49,71-127-187,1 1 0,0 0 1,1 0-1,-4 19 0,8-24 29,0 1 1,1 0-1,1-1 1,0 13 0,1 3 186,-1-24-272,0-1 0,0 1 0,0 0 0,1 0 0,-1 0 1,0 0-1,1-1 0,-1 1 0,1 0 0,0 0 1,0-1-1,0 1 0,0-1 0,0 1 0,0-1 1,0 1-1,0-1 0,0 1 0,1-1 0,-1 0 0,0 0 1,1 0-1,-1 0 0,1 0 0,0 0 0,-1 0 1,1 0-1,0-1 0,0 1 0,-1-1 0,1 1 0,3 0 1,6 0 56,1 0 1,0 0 0,-1-1 0,17-2-1,0 1-12,-18 1-105,-1-1 1,0 0-1,0 0 1,0-1 0,0 0-1,0-1 1,0 0 0,0 0-1,-1 0 1,1-2-1,-1 1 1,0-1 0,0 0-1,9-8 1,-12 8 76,1 0 0,-1-1 0,0 0 0,0 0 0,-1 0 0,0 0 0,0-1 0,0 0 0,-1 0 0,0 0 0,0 0 0,-1 0 0,0-1 0,0 1 0,-1-1 0,1 1 0,-1-16 0,-1 23-25,1 0 0,-1 0 0,1 0 1,-1 0-1,1 0 0,-1 0 0,0 0 1,1 0-1,-1 0 0,1 0 1,-1 0-1,1 0 0,-1 0 0,1 0 1,-1 1-1,0-1 0,1 0 0,-1 0 1,1 1-1,-1-1 0,0 0 0,1 0 1,-1 1-1,0-1 0,1 0 1,-1 1-1,0-1 0,1 0 0,-1 1 1,0-1-1,0 1 0,0-1 0,1 1 1,-1-1-1,0 1 0,6 13 26,1-1 0,0 0 1,0-1-1,1 0 0,1 0 0,0 0 0,14 12 0,11 7-210,36 27 0,-5-6-2204,-43-32-3471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2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48 157 7762,'0'0'6486,"0"-21"-5395,-1-65-411,-5 37 1350,6 48-1611,0 13-431,0 13-7,-20 573 79,11-407 227,5-50-3485,-3-144-2522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2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6793,'0'0'7671,"17"4"-7082,59 16-183,-69-17-356,-1 0 0,1 0-1,-1 1 1,0 0 0,0 0 0,0 1-1,0-1 1,-1 1 0,0 0-1,0 0 1,8 11 0,3 4 109,5 3-64,48 48 73,-61-63-170,1-1 1,0-1-1,0 0 0,0 0 1,1 0-1,19 7 0,-25-12-226,0 0 0,0 0 0,0-1 0,0 1 0,0-1-1,-1 0 1,6 0 0,2-1-2704,3 1-4904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2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0 6689,'0'0'4265,"-34"22"-3368,-108 71-120,124-81-670,2 0 0,-1 2 1,2-1-1,0 2 0,0 0 0,-12 19 0,-10 9 73,-18 19 159,3 2 1,-47 76-1,97-135-528,-1-1-1,0 1 1,0-1-1,0 0 0,0 0 1,-1 0-1,1-1 1,-1 1-1,0-1 0,0 0 1,-8 4-1,0-4-4277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25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7738,'0'0'8508,"34"-17"-7529,108-56-302,-114 60-340,0 1-1,1 1 0,60-14 0,-24 8 211,-12 2-79,94-16 0,-116 28-591,-28 3 7,2 0-519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3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216 359 3489,'-6'-1'14139,"6"0"-13982,11-170 385,-10 162-530,2-26 52,0-3 45,11-50 0,-10 73-143,-5 24-50,-1 19 9,1 88 85,3 136 23,15-144-35,0-12 1,-15-72-2,5 56-27,-7-71 26,0-1 0,0 1 1,-1 0-1,-1-1 1,1 1-1,-5 13 0,3-17-7,1-1 0,-1 1-1,0-1 1,1 0 0,-2 0 0,1-1-1,0 1 1,-1-1 0,0 1-1,0-1 1,0 0 0,0 0 0,0-1-1,-1 0 1,1 1 0,-1-1-1,1-1 1,-1 1 0,0-1 0,0 1-1,-7 0 1,-12 1 14,0-1 1,0 0-1,-29-3 0,23 1-69,25 1 13,-15-3-154,19 2 193,1-1 0,0 1 1,-1-1-1,1 1 0,0-1 0,-1 1 1,1-1-1,0 1 0,-1-1 0,1 1 1,0-1-1,0 1 0,0-1 1,0 1-1,0-1 0,-1 0 0,1 1 1,0-1-1,0 1 0,0-1 0,1 1 1,-1-1-1,0 1 0,0-1 0,0 0 1,0 1-1,0-1 0,1 1 1,-1-1-1,7-16-246,-1 14 281,-1 0 0,1 1 0,0-1 0,0 1 0,0 1 0,0-1 0,0 1 0,12-1 0,53-1 184,-60 3-195,26 0 357,0 1-1,0 1 1,65 14 0,-74-9 146,0-1 1,0-1-1,55 1 1,-82-6-80,-15-6-11012,1 3 1709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3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46 6705,'0'0'6050,"-8"0"-899,10 0-4106,396-15 364,-330 13-1225,-35 1-10,0-1-1,49-9 1,-61 5 61,-15 4-198,0 0 0,1 1 0,-1-1 0,0 1 0,0 1 0,9-1 0,-14 1-91,-5 0-2091,2 0 1768,-1 1-1,0-1 1,0 0-1,1 1 0,-1 0 1,0 0-1,1 0 1,-1 0-1,1 0 1,-4 2-1,-18 9-4467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8:36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7378,'0'0'8513,"7"0"-7892,158 2 1407,205-5 163,-360 3-2163,0 0 43,0 0 1,0-1 0,0-1 0,0 1 0,15-6 0,-19 5-67,1 0 319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9:0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234 447 3697,'0'0'9095,"6"-14"-8300,16-49 73,-20 54-524,1 0 0,-2 0 1,1 0-1,-1 0 0,-1-1 0,0 1 0,-2-18 1,1 0 120,1-12 330,1 11-485,-2-1 0,-5-41 0,4 35-110,3 31-188,-1 0 1,0 0-1,0 0 1,-1-1-1,1 1 1,-1 0-1,0 0 0,-2-5 1,1 1 28,3 20-58,9 252 13,0 2 33,-10-243-9,1-9-28,-1-1 0,-1 1-1,-3 24 1,2-34-27,1 1 0,-1 0-1,0 0 1,0-1 0,0 1 0,0-1 0,-1 1 0,0-1 0,0 0 0,0 0 0,-1 0-1,1-1 1,-1 1 0,-4 2 0,-5 4-258,0 0 0,-1-1-1,-1-1 1,1 0 0,-1-1-1,-1-1 1,1-1 0,-1 0-1,0 0 1,0-2 0,-1 0 0,-28 1-1,44-4 754,2-1-449,0 0-1,-1-1 0,1 1 0,0 0 1,0 0-1,0 0 0,0 0 0,0 0 1,0 0-1,0 0 0,0 0 0,0 0 1,1 1-1,-1-1 0,0 0 0,0 1 1,1-1-1,-1 1 0,0-1 0,4 0 1,29-7 87,-14 6 67,-1 2 0,0 0 0,1 0 1,-1 2-1,0 1 0,0 0 0,0 1 1,29 11-1,-9 0 60,5 3 356,0-2 0,1-1-1,55 9 1,-88-23-1028,-30-14-6558,5 1 330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9:0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50 8482,'0'0'8210,"0"-8"-7597,0-25-168,0 25-140,0 19-428,-2 92 155,0-27 88,12 126 1,-1-112-101,-4 109 1,-5-180-35,0-19-51,-1 1 0,1-1 0,0 1 1,-1-1-1,1 1 0,0 0 0,-1-1 0,1 1 1,-1-1-1,1 0 0,-1 1 0,1-1 0,-1 1 0,1-1 1,-1 0-1,1 1 0,-1-1 0,0 0 0,1 0 0,-1 1 1,1-1-1,-1 0 0,0 0 0,1 0 0,-1 0 1,0 0-1,1 0 0,-1 0 0,-1 0 0,-27 0-3071,20 0 922,-16 0-6218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8:2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57 161 3977,'0'0'6120,"-20"-6"-3137,4-5-1948,15 11-976,0 0 0,0-1 0,-1 1 0,1-1 0,0 1 0,0-1 0,0 1 0,0-1 0,1 0 0,-1 0 0,0 1 0,0-1 0,0 0 0,1 0 0,-1 0 0,0 0 0,1 0 0,-1 0 0,0 0 0,1 0 0,0 0 0,-1 0 0,1 0 0,0 0 0,-1-1 0,1 1 0,0 0 0,0-2 1110,8 5-1041,3 7-83,0 0 0,-1 1 0,16 20 0,-18-20-27,0-1 1,0 0-1,1 0 0,0-1 0,1 0 0,15 10 1,-17-14 47,1 0 1,-1 0 0,1 0 0,12 2-1,-17-5-15,-1 0 0,0-1 0,1 0 1,0 1-1,-1-1 0,1-1 0,-1 1 0,1 0 0,-1-1 0,1 0 0,-1 0 0,0 0 0,1 0 0,-1 0 1,3-3-1,60-41-65,-65 44 3,1 1 0,-1-1-1,0 1 1,1-1 0,-1 1-1,1-1 1,0 1 0,-1 0 0,1 0-1,-1 0 1,1 0 0,-1 0-1,1 0 1,-1 0 0,1 0-1,2 1 1,30 11 79,-6-2-68,-1-6 36,1-2-1,41-1 0,-39-2-35,-21 1 26,0-1 0,0-1 0,-1 1 0,1-1 0,0-1 0,-1 0 0,1 0 0,-1-1 1,0 0-1,0 0 0,-1-1 0,11-7 0,-9 5 27,-1 0 1,0-1 0,0 1-1,0-2 1,-1 1-1,0-1 1,-1 0-1,0 0 1,7-15-1,-13 25-55,-1 0-1,1 1 1,-1-1 0,1 0-1,0 1 1,0-1-1,0 1 1,0-1-1,0 0 1,0 1-1,0-1 1,0 0-1,0 1 1,1-1-1,-1 0 1,1 1-1,-1-1 1,1 0-1,-1 0 1,2 2-1,0 1-5,0-1 0,1-1 0,-1 1 1,1 0-1,0-1 0,0 1 0,0-1 0,3 3 0,-1-2 7,1 1 0,0-1 0,0 0 0,1-1 0,-1 0 0,0 0 0,1 0 0,-1 0 0,1-1 0,8 0 0,-10 0 9,0-1 1,0 0 0,0 0-1,0-1 1,0 1 0,-1-1-1,1 0 1,0 0 0,0-1-1,-1 1 1,1-1 0,-1 0-1,1-1 1,-1 1 0,0-1-1,0 0 1,0 0 0,0 0-1,4-4 1,46-41 78,-54 48-96,0 0 0,1-1 0,-1 1 0,1 0 0,-1-1-1,1 1 1,0 0 0,-1 0 0,1 0 0,-1-1 0,1 1 0,-1 0 0,1 0 0,0 0 0,-1 0 0,1 0 0,-1 0 0,1 0 0,-1 0 0,1 0-1,0 0 1,-1 1 0,1-1 0,-1 0 0,1 0 0,-1 0 0,1 1 0,-1-1 0,2 1 0,14 13 53,-10-8-31,3 1-14,0-1-1,1 0 1,0 0 0,0-1-1,0 0 1,1-1 0,-1 0-1,1 0 1,16 2 0,-5-3-13,0 0 0,0-2 0,42-2 0,-61 1 24,0-1 0,1 1 0,-1-1 0,0 0 1,0 0-1,0 0 0,0 0 0,0-1 0,0 1 1,-1-1-1,1 1 0,0-1 0,-1 0 0,1 0 0,-1-1 1,3-2-1,2-3 41,-1-1 1,-1 1 0,8-15-1,-8 13-41,-3 9-19,-1-1 0,1 1-1,0 0 1,0 1 0,-1-1 0,1 0 0,0 0-1,0 1 1,0-1 0,0 1 0,0 0-1,0 0 1,-1-1 0,1 1 0,0 0 0,0 1-1,0-1 1,0 0 0,3 1 0,8 0-20,7 0-30,-1 1 1,30 7 0,-34-6 15,1 0 0,0 0 0,0-2 0,0 0 1,21-2-1,-35 1 41,0-1 0,0 0 1,0 0-1,0 0 0,0 0 1,0 0-1,0 0 0,0 0 1,-1-1-1,1 1 1,0-1-1,-1 1 0,0-1 1,1 0-1,-1 0 0,0 0 1,1 1-1,-1-1 0,0 0 1,-1 0-1,1 0 0,0-1 1,0 1-1,-1 0 0,1 0 1,-1-3-1,2-7-10,0-1 0,0 1 0,-2-16-1,24 29-299,13 22 322,-32-19 0,0 0 1,0-1-1,1 0 1,-1 1-1,1-2 1,-1 1-1,1-1 1,0 0-1,11 3 1,20-2 91,1-1 0,46-4 0,-8 0-107,-70 2-3,0 1-1,0 0 1,1 0 0,-1 1-1,0 0 1,0 0-1,0 1 1,-1-1-1,1 1 1,-1 0-1,8 6 1,22 10 8,-5-8 16,0-2 0,1-1-1,0-1 1,0-2 0,36 2 0,164-4 580,-137-4 252,-61-5-108,-26-3-1033,15 1-3255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9:08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5153,'0'0'10902,"17"-6"-10043,59-18-359,-71 22-424,0 1-1,0 0 0,0 0 0,0 1 0,0-1 0,-1 1 0,1 0 1,0 1-1,0-1 0,0 1 0,0 0 0,0 0 0,0 1 1,4 1-1,0 1 12,0 1-1,-1 0 1,0 1 0,14 12 0,-1 0-31,65 58 65,-63-54-99,0-1 0,2 0-1,35 22 1,-57-42-173,0 1 0,0-1 1,0 0-1,0 0 0,0 0 0,0 0 0,1 0 0,-1-1 0,0 0 1,0 1-1,0-1 0,1 0 0,-1 0 0,0-1 0,0 1 0,4-2 1,-5 2-240,1-1 0,-1 0 1,0 0-1,1 0 0,-1 0 1,0 0-1,0-1 0,0 1 1,0-1-1,0 1 0,0-1 1,-1 0-1,1 0 0,0 1 1,-1-1-1,0 0 0,1-1 1,-1 1-1,0 0 0,1-2 0,5-15-4789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9:0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48 4673,'0'0'8933,"-4"-8"-8440,3 4-436,-12-21 131,13 24-182,-1 0 0,0 0 1,0 1-1,1-1 0,-1 0 0,0 0 1,0 1-1,0-1 0,0 1 1,0-1-1,0 1 0,0-1 0,0 1 1,0 0-1,0-1 0,0 1 0,0 0 1,0 0-1,0 0 0,0-1 1,0 1-1,0 0 0,0 1 0,0-1 1,0 0-1,0 0 0,0 0 0,-2 1 1,-9 5 84,0 0 0,0 0 1,1 1-1,0 1 0,-20 17 1,5-5 65,-69 58 749,-135 143 1,182-164-877,34-39-54,-1-1 1,0 0 0,-1-1-1,-24 19 1,19-26-3967,8-9-271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9:1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77 172 4177,'0'0'11138,"3"-3"-10231,9-31 951,-7 25-1776,1 1 1,0-1-1,0 1 0,1 0 1,0 1-1,0-1 0,1 1 1,0 1-1,0-1 1,1 1-1,-1 1 0,15-7 1,-9 6-76,-1 1-1,1 0 1,0 1 0,0 0 0,1 2 0,-1-1-1,1 2 1,17-1 0,0 1-31,-20 0 29,0 1 1,0 0-1,0 0 0,15 4 1,-25-3-14,1 0 0,-1 1-1,1-1 1,-1 1 0,0 0 0,1 0 0,-1 0 0,0 0 0,0 0 0,-1 1 0,1-1 0,0 1 0,-1-1-1,1 1 1,-1-1 0,0 1 0,1 3 0,2 4-3,0 0 0,-1 0-1,3 16 1,-4-18 11,-1 1 0,0 0 1,0 0-1,-1 0 0,0 0 0,0 0 0,-1 0 0,0-1 0,-1 1 1,0 0-1,0 0 0,-1-1 0,0 0 0,0 1 0,-1-1 0,0 0 1,-8 10-1,-51 53 39,-90 76 0,-51 58 7,196-196-39,1 0 1,1 0 0,0 1-1,0 0 1,1 0-1,-6 16 1,10-26-7,1 1 0,0-1-1,0 1 1,-1-1 0,1 1 0,0-1-1,0 1 1,0-1 0,-1 1 0,1-1-1,0 1 1,0-1 0,0 1-1,0-1 1,0 1 0,0-1 0,0 1-1,0-1 1,0 1 0,1-1 0,-1 1-1,0-1 1,0 1 0,0-1 0,0 1-1,1-1 1,-1 1 0,0-1 0,1 1-1,15 1 153,-4-3-180,9 0 106,1-1 0,37-8 0,-37 5-44,0 1 1,40-1-1,-44 6-34,-1 2 0,1 0-1,-1 1 1,0 1 0,0 1 0,28 13 0,4 1 6,-41-16-7,-6-3 0,-1 0 0,1 0 0,0 0 0,-1 0 1,1-1-1,0 1 0,-1 0 0,1-1 0,0 0 0,0 1 0,-1-1 0,6 0 2733,6-61-1479,-13 59-1379,0 1 0,1-1 0,-1 1 1,1-1-1,-1 1 0,1-1 0,-1 1 0,1-1 1,0 1-1,0-1 0,0 1 0,0 0 1,0 0-1,0-1 0,1 0 0,-1 1-468,1-1-1,-1 1 1,0-1 0,1 0-1,-1 1 1,0-1 0,0 0-1,0 0 1,-1 0 0,1 1-1,0-1 1,-1 0-1,1 0 1,-1 0 0,1-4-1,-1-6-6714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9:15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4297,'0'0'9273,"0"34"-6890,1-33-2336,-1 0 0,0 0 0,1 0 0,-1 0 0,1 0 0,-1 0 0,1 0 0,-1 0 0,1-1 0,0 1 0,-1 0 0,1 0 0,0-1 0,0 1 0,0 0 0,-1-1 0,1 1 0,0-1 0,0 1 0,0-1 0,0 0 0,0 1 0,0-1 0,0 0 0,0 0 0,0 1 0,0-1 1,0 0-1,0 0 0,2 0 0,41 0 1098,-34 0-937,28 0 111,0-1-1,-1-3 1,1-1 0,39-10 0,-44 7-253,17-7 94,2 3 0,0 2-1,93-6 1,-143 16-213,-9 1-974,1-1 574,0 1-1,-1 1 1,1-1-1,0 1 1,0 0 0,0 0-1,-7 4 1,-3 1-944,-19 6-2696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9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8426,'0'0'5940,"29"0"-4455,97-1-184,-85-2-623,0-2-1,0-2 1,-1-1 0,44-15 0,1 0 162,-37 10-536,43-9 651,-27 17-3055,-63 4 1831,0 1 0,0-1 0,0 1 0,0-1 0,0 1 0,0-1-1,0 1 1,-1-1 0,1 0 0,0 0 0,0 0 0,0 1 0,-1-1-1,1 0 1,0 0 0,-1 0 0,1 0 0,-1 0 0,1 0 0,-1 0-1,0 0 1,1 0 0,-1 0 0,0-1 0,0 1 0,0-1 0,2-2-950,4-17-6763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9:20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6649,'0'0'9030,"0"-30"-6993,0 25-2015,1 1 1,0-1-1,0 1 0,1 0 1,-1-1-1,1 1 0,0 0 1,0 0-1,0 0 0,1 0 1,-1 1-1,6-6 1,1-3 29,1 2 0,18-16 0,-5 9 65,0 1-1,1 1 1,1 2 0,0 0 0,1 2 0,0 0 0,1 2 0,-1 1 0,48-8 0,-48 14-59,0 1 1,49 4-1,-73-3-57,-1 1 0,1-1 0,0 1 0,-1-1 0,1 1 0,-1-1 0,1 1 0,-1 0 0,0 0 0,1 0 0,-1 0 0,0 0 1,1 0-1,-1 0 0,0 1 0,0-1 0,0 0 0,0 0 0,0 1 0,0-1 0,0 1 0,-1-1 0,1 1 0,-1-1 0,1 1 0,-1 0 0,1-1 0,-1 1 0,0 2 0,2 7-7,-1 0-1,0 0 1,-2 15-1,1-10 13,0 8 0,-1 0 0,-5 31 1,3-45-5,1 1 0,-1-1 0,-1 0 0,0 0 0,0 0 0,-1 0 0,-10 15 1,-28 30 30,-97 98 1,78-89 3,25-24-9,14-13-4,-39 32 1,60-58-31,0 1 0,-1 0 1,1 0-1,0 0 0,0 0 0,0 0 0,1 0 1,-1 0-1,0 0 0,1 1 0,-1-1 1,1 1-1,0-1 0,-2 6 0,3-8 33,50 1 264,-5-1 11,0-1-1,48-7 1,-50 3-127,0 2-1,57 3 0,-32 1-27,-67-1 107,18 10-228,-18-8-21,-1-2-25,-13 6-4472,6-6 453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9:2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67 103 1664,'0'-6'14672,"0"-21"-13927,1 24-738,-1 1 1,1 0-1,0-1 1,0 1-1,0 0 1,0 0-1,0 0 1,0 0-1,1 0 1,-1 0-1,1 0 1,0 0-1,-1 1 1,1-1-1,0 0 0,0 1 1,0 0-1,0-1 1,2 0-1,3-2 14,-1 0 0,1 1 0,0 0 0,0 0 0,9-2 0,9 1-28,1 1 0,-1 1 1,47 3-1,-18 0 2,-51-1 5,-1 0 0,1 0 0,0 1 0,-1-1 1,1 1-1,0-1 0,-1 1 0,1 0 0,-1 0 0,1 0 0,-1 0 1,1 0-1,-1 1 0,0-1 0,0 1 0,0 0 0,0-1 1,0 1-1,0 0 0,0 0 0,0 0 0,-1 0 0,1 1 1,-1-1-1,0 0 0,1 1 0,-1-1 0,1 6 0,1 3 0,0 0 1,-1 0-1,-1 0 0,0 1 0,-1 17 0,0-26-1,0-1 0,-1 0 1,1 1-1,-1-1 0,1 0 0,-1 1 0,0-1 1,0 0-1,0 0 0,-1 0 0,1 0 0,0 0 0,-1 0 1,1 0-1,-1 0 0,0 0 0,0-1 0,0 1 1,1-1-1,-4 2 0,-5 4 26,-1-1 1,-20 9-1,11-6 77,-28 14-40,-63 21-1,102-39 119,15-2 455,17-1-272,143-2-295,-159 0-71,0 1-1,0 1 1,0-1 0,0 1 0,0 1 0,0-1 0,-1 1-1,1 0 1,-1 1 0,0-1 0,0 1 0,0 0 0,0 1-1,-1 0 1,0-1 0,6 8 0,-6-6 2,1 0-1,-1 0 1,-1 1 0,1-1-1,-1 1 1,0 0 0,-1 0 0,1 1-1,-2-1 1,1 1 0,-1-1-1,0 1 1,0 0 0,0 11-1,-2 0 3,1-13-1,0-1 0,-1 1 0,0-1 0,0 1 1,0 0-1,-1-1 0,0 1 0,0-1 0,0 0 0,-1 1 0,0-1 0,0 0 1,0 0-1,-1 0 0,1 0 0,-5 6 0,-6 1 1,-1 1 1,0-2-1,-1 0 0,0-1 0,-1 0 1,0-1-1,0-1 0,-21 8 0,11-7 28,0-1 0,-1-1 0,1-1 0,-51 5 0,-3-11 167,78 0-175,-1-1-1,1 0 1,-1 0 0,1 0-1,0-1 1,0 1-1,-1 0 1,1-1 0,0 1-1,0-1 1,1 0-1,-1 0 1,0 0 0,-2-2-1,-2-3 3,-19-8-988,15 11-4633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9:5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10186,'0'0'6001,"7"0"-5688,-7 3-1410,0 6-343,0-3-1161,0 4-3960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9:5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4945,'0'0'10834,"0"3"-10826,0 0-8,6 1-88,-6 8-792,0-3-656,0 0-2841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9:5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8890,'0'0'13960,"0"16"-23767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8:3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62 856,'0'0'9457,"26"-6"-7185,-22 3-2099,0 1 0,0 0 0,0 0-1,1 0 1,-1 1 0,0-1 0,1 1 0,-1 0-1,1 0 1,0 1 0,-1-1 0,1 1 0,-1 0-1,7 1 1,0 1 133,1 1-1,-1 1 0,1 0 1,11 6-1,-3-2-35,-6-3-38,0 0 1,1-1-1,-1-1 0,21 2 0,-29-4-124,0 0 0,-1-1 0,1 0 0,0 0 0,0-1-1,0 1 1,0-1 0,-1-1 0,1 1 0,0-1 0,-1 0 0,0 0 0,11-6 0,69-65 381,-85 73-494,1 0-1,-1 0 1,1-1-1,-1 1 1,1 0-1,0 0 1,-1 0 0,1-1-1,-1 1 1,1 0-1,-1 0 1,1 0-1,0 0 1,-1 0 0,1 0-1,-1 0 1,1 1-1,-1-1 1,1 0-1,0 0 1,-1 0 0,1 0-1,-1 1 1,1-1-1,-1 0 1,1 1-1,-1-1 1,1 1 0,14 10-96,-14-9 76,34 33-8,-24-23 45,1-1 0,0 0 0,0 0 1,1-1-1,18 10 0,-3-7 16,1-1 0,34 10 0,-22-9 7,-31-11 26,1 0 0,0-1 0,0 0 1,0-1-1,21-2 0,-1 1 453,-30 1-188,-19-25-7358,17 13-1393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3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1568,'0'0'17125,"8"-25"-16789,-4 17-326,0 1-1,0-1 1,0 1-1,1 0 0,1 0 1,-1 1-1,1 0 0,0 0 1,0 0-1,1 0 1,12-7-1,5-3-1,2 1 0,27-11-1,-42 23-13,-1 1-1,1 0 0,0 0 1,0 1-1,-1 0 0,1 1 0,0 1 1,12 1-1,15 0 1,-13-3 35,-14 1-9,0-1 0,0 2 0,22 2 0,-30-2-19,0 0-1,0 0 1,0 0 0,0 0-1,0 1 1,0-1 0,-1 1-1,1-1 1,0 1-1,-1 0 1,0 0 0,1 0-1,-1 1 1,0-1 0,0 0-1,0 1 1,0-1 0,2 5-1,-1-1-4,0 0 1,0 0-1,-1 0 1,0 0-1,0 1 0,0-1 1,-1 1-1,0-1 0,0 1 1,-1-1-1,0 1 1,0 0-1,-1 7 0,-1-4 2,0 0 0,-1-1 1,0 0-1,-1 1 0,0-1 0,-1-1 0,1 1 0,-9 11 0,-15 18 7,-2-1 0,-57 56 0,-80 55-57,133-120 65,23-17-20,0 0-1,0 1 1,1 0 0,1 1-1,-11 18 1,5 13-40,15-43 47,0 0 0,-1 0 0,1 0 1,0 0-1,-1 0 0,1 0 0,0 0 0,0 0 0,0 0 0,0 0 0,0 0 0,0 0 0,0 0 0,0 0 0,1 0 0,-1 0 0,0 0 0,0 0 0,1 0 0,-1 0 0,1 0 0,-1 0 0,1 0 0,-1 0 0,1 0 0,0-1 0,-1 1 0,1 0 0,0 0 0,0-1 0,0 1 0,-1 0 0,1-1 0,0 1 0,0-1 0,0 1 0,0-1 1,0 0-1,0 1 0,0-1 0,0 0 0,0 0 0,0 1 0,0-1 0,2 0 0,8 1 18,0-1 1,0 1-1,19-3 1,-11 0-9,215 2 1339,-233 0-1287,11 0-109,-10 0 156,-2 1-129,0 2 791,-20-3-11226,-1 0 283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40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1 592 4809,'0'0'9319,"7"-26"-6621,9-4-2619,0-2 0,11-33-1,63-160 653,-26 100 304,-18 36-227,-45 160-888,1-30 83,1-1-1,16 75 1,32 78-3,-47-177-1,32 93-8,-20-66 34,-2 1 0,14 74 1,-27-113-37,0-1 1,-1 1 0,1 0 0,-1-1 0,0 1 0,0 0 0,-1-1 0,1 1-1,-1 0 1,-2 6 0,1-9-4,1 1 0,-1-1 0,0 0 0,0 0 0,0 0-1,0 0 1,0 0 0,0-1 0,0 1 0,-1 0 0,1-1 0,-1 0 0,1 0 0,-1 0-1,0 0 1,1 0 0,-6 1 0,-36 9-156,0-2 1,-1-2-1,0-2 1,-82-1-1,199-4 160,241 6 1255,-163-3 99,-114-3-686,-33 0-376,-49-4-7454,31-1 2899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9:3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128 477 8146,'0'0'7501,"7"-29"-6526,4-14-711,37-128 1249,-41 147-1278,-2-1 1,-1 1 0,-1-1-1,-1 0 1,-2-38 0,0 54-117,0 7-84,0 0 0,0-1 0,0 1-1,-1 0 1,1 0 0,-1-1 0,1 1-1,-1 0 1,1 0 0,-1 0 0,0 0-1,0 0 1,0-1 0,-1 2 0,1-1-1,-2-2 1,2 4 12,1 6-221,0 21 180,-1 4-14,1 0-1,2-1 0,1 1 1,13 56-1,25 34 19,-23-75 1,-3 0 0,-1 2 0,11 75-1,-25-116-13,2 4-53,-1 0 0,-1 0 0,-1 16 0,1-24 46,-1-1 1,1 1-1,-1-1 0,0 1 1,1-1-1,-1 1 0,0-1 1,-1 1-1,1-1 0,0 0 0,-1 0 1,1 0-1,-1 0 0,0 0 1,1 0-1,-1 0 0,0 0 0,0-1 1,-3 3-1,-12 5 9,0 0 0,-1-2 1,0 1-1,0-2 0,0-1 0,-25 5 1,7-4-2,-1-2 0,-47-1 0,83-3-20,10 0-38,57 0 128,-1 2 0,1 3 0,114 25 0,-169-28 16,0 0 0,0-1 0,23 0 0,-33-1-24,-1 9-4972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9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 7706,'0'0'6698,"8"-1"-6291,-4 1-353,-2-1-43,0 1 0,0 0 1,-1 0-1,1-1 0,0 1 0,0 0 1,-1 1-1,1-1 0,0 0 0,0 0 0,0 1 1,-1-1-1,1 1 0,0-1 0,-1 1 1,1 0-1,-1 0 0,1 0 0,-1 0 1,1 0-1,-1 0 0,1 0 0,-1 0 0,0 0 1,0 1-1,1-1 0,-1 1 0,0-1 1,1 3-1,5 13 99,0 0 0,-2 0-1,0 0 1,-1 1 0,3 23 0,2 94 219,-7-85-241,0 32 83,3 52 69,1-65-86,-4-29-30,11 51 1,-11-79-127,0-1 0,-1 1 1,0 21-1,-15-34-431,5-3 50,1 0 1,0 0-1,0-1 1,1 0-1,-1-1 1,1 1-1,0-1 1,0-1-1,-8-9 1,-14-12-1629,-4-1-1667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9:3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5569,'0'0'8941,"11"-9"-8478,37-30-153,-46 37-259,1 0-1,-1 1 1,1 0 0,-1-1-1,1 1 1,0 0-1,-1 1 1,1-1 0,0 0-1,0 1 1,0-1-1,0 1 1,0 0 0,-1 0-1,1 0 1,0 0-1,5 2 1,5-1 141,6 0 81,0 2 1,1 0-1,-1 1 0,0 0 1,22 10-1,3 0 186,35 10-115,-2 3-1,0 4 1,83 47-1,-141-66-439,6 2 1,-8-10-5353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9:3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1 7098,'0'0'4474,"-33"23"-3127,-110 81 96,114-80-944,-45 45 0,39-34-246,-166 184 800,144-152-949,50-57 25,7-9-252,0-1 0,0 1 0,-1 0-1,1-1 1,0 1 0,0-1 0,-1 1 0,1-1-1,0 1 1,-1-1 0,1 1 0,-1-1-1,1 0 1,-1 1 0,1-1 0,0 1 0,-1-1-1,0 0 1,1 0 0,-1 1 0,0-1-1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9:37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95 191 2897,'0'0'9440,"-2"-2"-8542,0 0-717,1 0 0,-1 1-1,1-1 1,0 0 0,0-1 0,0 1 0,0 0 0,0 0 0,1 0 0,-1-1-1,1 1 1,-1 0 0,1 0 0,0-4 0,0-41 124,1 24-32,0 20-262,-1 1 0,1-1 0,0 0-1,0 1 1,0-1 0,0 1 0,1 0 0,-1-1-1,0 1 1,1 0 0,0 0 0,-1 0 0,1 0-1,0 0 1,0 0 0,0 1 0,0-1 0,1 0-1,-1 1 1,0 0 0,1 0 0,-1-1 0,1 1-1,2 0 1,12-6 111,0 2 0,24-6 1,-34 10-81,15-3 108,-1 1 0,1 1 0,34 1 0,-43 1-101,-11 0-44,-1 0-1,1-1 0,0 1 0,0 1 0,-1-1 0,1 0 0,0 0 0,-1 1 0,1-1 0,0 0 0,-1 1 0,1 0 0,0-1 0,-1 1 0,1 0 0,-1 0 0,1 0 0,-1 0 0,0 0 1,1 0-1,-1 1 0,0-1 0,0 0 0,0 0 0,0 1 0,2 2 0,-2 2 7,1-1 0,-1 0-1,-1 1 1,1-1 0,-1 1 0,1-1 0,-2 7 0,1 0-7,-1-6-1,0 0 1,-1-1 0,0 1 0,0-1 0,0 1 0,0-1-1,-1 0 1,0 0 0,0 0 0,0 0 0,-1 0 0,0-1-1,0 1 1,0-1 0,0 0 0,-7 4 0,-7 7 28,-1 0 1,-35 19-1,-26 6 270,79-40 178,4 1-450,0-1 0,1 1 0,-1-1 1,0 0-1,1 0 0,-1 0 0,7-1 1,-4 0 0,33 0-26,30 0-45,-64 1 38,0 1 1,0 0-1,-1 0 1,1 0 0,0 0-1,-1 1 1,1 0 0,-1 0-1,0 0 1,1 0-1,4 5 1,-1-2-2,0 2 1,0-1-1,-1 1 0,0 1 1,0-1-1,-1 1 0,0 0 1,0 0-1,-1 1 0,0 0 1,0 0-1,-1 0 0,0 0 1,-1 1-1,0 0 0,-1 0 1,1-1-1,0 20 0,-3-23 9,1 0-4,-1 0 0,0 0-1,0 1 1,0-1-1,-1 0 1,0 0 0,0 0-1,0 0 1,-1 0-1,0-1 1,0 1 0,0 0-1,-1-1 1,0 1 0,0-1-1,-6 8 1,-12 8 48,-2 0 0,0-1 0,-1-1 0,-1-1 0,-1-2 0,0 0 0,-43 18 0,53-28 73,0-1 1,0 0-1,0-1 0,-1-1 1,1 0-1,-1-2 0,-31 0 1,46-1-104,1 0 1,-1-1-1,0 1 1,0-1 0,1 1-1,-1-1 1,0 0-1,1 1 1,-1-1-1,0 0 1,1 0 0,-1-1-1,1 1 1,0 0-1,-1 0 1,1-1-1,0 1 1,0 0 0,0-1-1,0 0 1,0 1-1,0-1 1,0 1-1,0-1 1,1 0 0,-1 0-1,1 1 1,-1-1-1,1 0 1,0 0-1,-1-3 1,0-10-566,-1 0 0,3-30 0,-1 27-2180,0 9-1320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9:3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6993,'0'0'6437,"8"9"-4986,-1-7-1101,-1 0 1,1 0 0,0 0 0,0-1 0,0 0-1,1 0 1,-1-1 0,0 1 0,12-3 0,0 2 92,45 0 322,-1-3 0,102-18 0,-67 5-503,-86 15-5346,-41 14 2058,2 0-1939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9:38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6673,'0'0'13115,"200"27"-12603,-146-27-8,-1-12-256,1-6-55,-14 2-113,0-2-8,-20 3-144,7-16-569,-7 9-951,-7-8-8282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9:42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3145,'0'0'2638,"4"-1"-2290,45-26 3078,-46 22-325,2-2-2772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8:3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32 184 720,'0'0'14621,"-2"-2"-13490,-4-5-662,4 5-297,0 0 1,0 0 0,0-1-1,0 1 1,0-1 0,1 1-1,-1-1 1,1 0-1,-1 0 1,1 0 0,0 0-1,0 0 1,0 0 0,1 0-1,-1 0 1,1 0 0,0 0-1,0 0 1,0-5 0,0 4-170,-1 0 1,1 0-1,1 0 1,-1 0-1,0 0 1,1 0 0,0 0-1,0 0 1,0 0-1,0 0 1,1 0-1,0 0 1,0 1-1,0-1 1,0 1 0,0-1-1,1 1 1,-1 0-1,1 0 1,0 0-1,0 0 1,0 1-1,0-1 1,0 1 0,1 0-1,-1 0 1,1 0-1,0 0 1,3-1-1,7-1-9,1 0 1,-1 2-1,0-1 0,1 2 0,0 0 0,16 1 0,-29 0 9,1 1-1,0-1 1,-1 0 0,1 1-1,-1 0 1,1 0 0,-1 0-1,1 0 1,-1 0 0,1 0-1,-1 0 1,0 1 0,0-1-1,0 1 1,0 0 0,0 0-1,0-1 1,0 1-1,0 1 1,-1-1 0,1 0-1,2 5 1,-2-2-25,1 0 0,-1 1 1,0-1-1,0 1 0,-1-1 0,1 1 0,-1 0 0,-1-1 1,1 9-1,0 1 64,-2 1 0,0 0 0,0-1 1,-2 1-1,-3 15 0,0 16-9,3-33-4,1-1 0,0 1 0,1 25 0,1-38 139,-17 18-9109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19:4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16 5233,'0'0'11319,"0"-1"-11200,0 0 1,0 0 0,0 0 0,0 0-1,-1 0 1,1 0 0,0 0 0,-1 0-1,1 0 1,-1 1 0,1-1 0,-1 0-1,1 0 1,-2-1 0,1 2-100,-11-1 27,0 1 0,0 0-1,0 1 1,0 1-1,1 0 1,-1 0 0,1 1-1,-16 6 1,1 3-28,-10 3 23,0 2 0,2 1 0,0 1 1,1 2-1,-40 34 0,68-50-39,1 0-1,-1 1 1,1 0-1,-1 0 1,2 0-1,-1 1 1,1-1-1,0 1 1,0 0-1,0-1 1,1 1-1,1 1 1,-2 7-1,-1 11 17,2 1-1,2 33 1,0-36-11,1-18 5,0 1 1,0 0-1,1 0 1,0-1-1,0 1 0,0-1 1,1 1-1,0-1 1,0 0-1,1 0 1,0-1-1,5 8 0,5 3 134,0 0 0,28 24 0,-22-23-105,0-1 1,1 0-1,41 21 1,-49-31-27,-1-1-1,1 0 1,1 0 0,-1-2 0,1 1-1,-1-2 1,1 0 0,24 0 0,-24-2 2,19 0 36,33-4 0,-54 3-50,-1-1 1,0-1-1,0 0 1,0 0-1,-1-1 1,18-9-1,1-3 21,-1 0 1,-1-2-1,-1-1 0,37-35 1,-59 50-27,0-1 0,-1 0 0,1 0 0,-1 0 0,0-1 1,-1 1-1,1-1 0,-1 1 0,0-1 0,-1 0 0,1 0 1,-1 0-1,0 0 0,-1 0 0,1 0 0,-1 0 0,-1 0 1,-1-11-1,1 14 1,0 0 0,-1 1 0,1-1 0,-1 1 0,0 0 1,0-1-1,0 1 0,0 0 0,-1 0 0,1 0 0,0 0 0,-1 1 0,1-1 1,-1 1-1,0-1 0,-5-1 0,-52-18 42,55 19-48,-17-3 14,1 0-1,-1 2 1,0 0-1,0 1 1,0 2-1,-33 3 0,43-2 5,1 2 0,-1 0 0,1 0 0,0 1 0,0 0 0,1 1-1,-19 11 1,-68 51 34,82-55-39,-86 65 49,90-69-211,-18 9-520,6-9-3716,4-4-3162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01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14 745 4001,'0'0'7931,"2"-26"-6766,-1 18-1070,9-198 3066,9-46-317,-5 114-1938,-13 23-255,-1 115-654,1 0 0,0 0-1,-1 0 1,1 0 0,0 1 0,-1-1 0,1 0 0,-1 0 0,1 0 0,0 1 0,-1-1-1,1 0 1,-1 1 0,1-1 0,-1 0 0,1 1 0,-1-1 0,1 1 0,-1-1 0,1 1-1,-1-1 1,0 1 0,1 0 0,9 27-33,0 0 0,9 55 0,-19-80 32,53 191 25,-6-23 11,-40-136-44,-1-1 0,-1 1-1,-1 39 1,-4-70-6,-1 1 0,1 0 0,-1-1 0,0 1 0,0 0 1,-1-1-1,1 1 0,-1-1 0,0 0 0,0 1 0,0-1 0,-1 0 0,1 0 0,-1-1 0,-5 6 0,-3 2-197,-1 0-1,0-1 1,-17 10-1,23-16 99,-1 1 32,-1 0 1,1-1-1,-1 0 0,-1-1 0,1 0 0,0 0 0,-1 0 0,0-1 0,1 0 0,-1-1 0,0 0 0,0-1 0,-15 0 0,23 0 290,21-7 271,-1-1-273,1 1-1,0 1 0,0 1 0,1 0 1,40-2-1,110 5 390,-97 3-403,154-1 41,-227 0-370,-9-11-5144,-4-6-4393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0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10138,'0'0'7994,"107"0"-7946,-100 0-40,6 0-16,1 0-256,12 0-952,-6 0-1353,1 0-3216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02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7786,'0'0'7065,"147"9"-6865,-107-9-200,7 0-24,13 0-936,-6-3-2177,-8-9-1920</inkml:trace>
  <inkml:trace contextRef="#ctx0" brushRef="#br0" timeOffset="1">729 9 5369,'0'0'9778,"40"-6"-9570,-20 6 120,-7 0-232,7 0 32,27 0-128,-14 0-1288,7-3-4601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0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12 11122,'0'0'7610,"53"-12"-7610,-53 15-280,-13 22-504,-20-10-3785</inkml:trace>
  <inkml:trace contextRef="#ctx0" brushRef="#br0" timeOffset="1">7 580 8650,'0'0'5421,"1"11"-4870,7 117-121,9 86-327,-10-161-59,-3-18 9,12 51 0,-14-76-39,0 1 0,0-1 1,-1 1-1,-1 15 1,-3-25-249,-1 0 1,1 0 0,-1 0-1,1 0 1,-1 0 0,1-1-1,-1 0 1,-5 0 0,6 0-224,-24 1-4089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03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7514,'0'0'5978,"28"4"-4987,96 13-172,-104-13-540,0 0 0,-1 2 0,0 0 0,19 9 0,9 3 256,14 3 1,104 49 1,-160-67-914,1-1 0,-1 0 1,1 0-1,0-1 0,-1 0 0,1 0 0,0 0 0,0-1 0,8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04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334 277 8146,'0'0'5481,"-127"159"-4993,94-113-104,0 3-312,-1-3 224,7-6-288,1 0-16,6-9 8,6-4-8,8-2-32,-1-4-1688,0-14-3193</inkml:trace>
  <inkml:trace contextRef="#ctx0" brushRef="#br0" timeOffset="1">876 0 1328,'0'0'13659,"10"12"-13432,-1-2-164,-4-5-43,0 0 0,-1 0-1,0 0 1,0 0 0,0 1 0,-1-1 0,0 1-1,0 0 1,0 0 0,0 0 0,-1 0-1,0 1 1,1 7 0,19 234 947,-10-86-534,-11-153-442,-1-3 31,1 0 0,0 0 0,0 0-1,0 0 1,4 9 0,-4-14-44,-1 1 0,1-1-1,0 0 1,0 1 0,0-1 0,0 0-1,0 0 1,0 0 0,0 0 0,0 0-1,1 0 1,-1 0 0,0-1 0,1 1-1,-1 0 1,0-1 0,1 1 0,-1-1-1,1 1 1,-1-1 0,1 0 0,-1 1-1,1-1 1,-1 0 0,1 0 0,1 0 0,10 0-1699,-5 0-1944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0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8794,'0'0'6975,"5"-23"-6635,22-69-61,-26 89-264,0 0 1,0 0 0,0 1 0,0-1-1,1 0 1,0 1 0,-1 0 0,1-1-1,0 1 1,0 0 0,0 0 0,0 0-1,0 0 1,1 0 0,-1 0 0,1 1-1,-1-1 1,1 1 0,5-3 0,5-1 101,4-4 79,1 1 1,1 1-1,0 1 1,0 0-1,0 2 1,0 0-1,1 1 1,0 1-1,-1 1 1,38 2-1,-55 0-192,0-1-1,0 0 0,0 0 1,0 1-1,0-1 0,0 1 0,0 0 1,0-1-1,0 1 0,0 0 1,0 0-1,0 0 0,-1 0 1,1 1-1,0-1 0,-1 0 0,1 1 1,1 2-1,0-1-1,-1 1 0,0-1-1,-1 1 1,1 0 0,0-1 0,-1 1-1,0 0 1,0 0 0,1 5 0,-1 10 18,0 0 1,0 0 0,-5 28-1,3-31 27,-1-1-50,-1 0-1,0-1 1,-1 1 0,-1-1 0,0 0 0,-10 18-1,-14 39-8,23-52 26,1 0 0,0 1-1,1-1 1,1 1 0,0 26 0,3-35-2,3 31 24,-2-39-31,-1-1-1,1 0 1,0 0 0,0 1-1,0-1 1,1 0 0,-1 0-1,1 0 1,-1 0 0,1 0-1,-1-1 1,1 1 0,0 0-1,0-1 1,4 3-1,6 3 69,0-1 0,1 0-1,0 0 1,1-2-1,-1 1 1,1-2 0,0 0-1,25 2 1,-16-3-37,1-2-1,0-1 1,-1 0 0,37-8 0,-26 0-489,0 0 1,40-19 0,-31 11-1981,6-2-3769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0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7098,'0'0'6161,"32"1"-5353,107 3-127,-76-3 92,0-3 0,0-2 0,0-3-1,69-17 1,40-9-269,-180 43-5353,-15 4 2450,-5 4-2668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0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5217,'0'0'10074,"201"0"-8585,-141-3-641,0-9 0,13 3-408,1-4 368,-7 7-512,0-6-32,-14 9-264,-6 3 72,-7 0-72,-7 0-680,1 0-1224,-14 0-3137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8:32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11018,'0'0'9497,"11"0"-2534,-4 0-8023,-4 0 734,1 0 1,-1-1-1,0 1 0,0-1 1,0 1-1,0-1 1,0 0-1,0 0 1,-1-1-1,1 1 0,0 0 1,0-1-1,-1 0 1,5-3-1,11-11-4870,-14 13 3264,14-12-10650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0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8042,'0'0'6576,"3"14"-6104,7 32 178,5 88 1,-9 64 291,1 12-689,-6-200-273,0-1 0,1 1-1,0-1 1,1 1-1,0-1 1,0 0 0,6 12-1,13 7-3494,-9-17-3239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06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8666,'0'0'8148,"5"-23"-7386,15-69-215,-20 90-513,0 0 1,1-1 0,-1 1 0,1 0 0,0-1 0,0 1 0,0 0-1,0 0 1,0 0 0,1-1 0,-1 1 0,0 1 0,1-1 0,0 0 0,-1 0-1,1 1 1,0-1 0,0 0 0,0 1 0,0 0 0,0 0 0,0-1-1,0 1 1,1 0 0,2-1 0,10-4 212,3-6-139,0 0 0,0 2 1,1 0-1,0 2 0,0 0 0,1 0 0,0 2 0,1 1 0,0 0 0,-1 2 1,32-2-1,-35 5-92,-15-1-14,0 1 1,0-1 0,1 1-1,-1 0 1,0 0 0,1 0-1,-1 0 1,0 0 0,1 1-1,-1-1 1,0 1 0,0-1-1,1 1 1,-1 0 0,0 0-1,0 0 1,0 0 0,0 0-1,0 1 1,0-1 0,0 0-1,-1 1 1,1 0 0,0-1-1,-1 1 1,1 0 0,-1 0-1,2 3 1,1 4-4,0-1-1,-1 1 1,0-1-1,-1 1 0,0 0 1,0 0-1,-1 0 1,0 15-1,-4 77-7,2-92 9,-1 13 1,-2 0-1,0 0 1,-1-1-1,-1 1 1,-2-1-1,0 0 1,-1-1-1,-16 27 0,-10 9 2,-63 75 0,85-114-1,1-1 0,0 2-1,-18 35 1,29-49-7,0 0 0,0-1 0,1 1 0,-1 0 0,1 0 0,0-1 0,0 1 0,0 5 0,0-7 5,1-1 0,-1 1 0,0-1 0,0 0 0,0 1 0,1-1-1,-1 1 1,1-1 0,-1 0 0,1 1 0,0-1 0,-1 0 0,1 1 0,0-1 0,0 0 0,0 0 0,0 0 0,0 0-1,0 0 1,0 0 0,0 0 0,1 0 0,1 1 0,19 2 143,1-1 0,0 0 0,0-2 0,0 0 0,27-4 0,2 1 284,-16 0-91,1-1 0,-1-2 0,0-2 0,41-13 1,3 0 332,-75 18-1805,-11 3 79,-6 0-1862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1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4561,'0'0'1960,"167"-6"-1952,-154 6-8,-19 0-1304,-14 0-152,0 0-89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2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1145 3449,'-46'-5'2020,"45"4"-1739,-1 1 0,0 0 0,1-1-1,-1 1 1,0-1 0,1 1 0,-1-1 0,0 0 0,1 1-1,-1-1 1,1 0 0,0 0 0,-1 0 0,1-1 0,0 1-1,0 0 1,-1 0 0,1-1 0,0 1 0,0-1 0,0 1-1,1-1 1,-1 1 0,0-1 0,0-2 1839,4 3-2114,1 1 0,-1-1 0,1 1 0,-1-1 0,1 1 0,-1 1 0,1-1 0,6 1 0,0 1-2,419 2 666,2-57-545,-250 25-81,356-57-47,-393 61 28,498-93 24,-271 41-9,72-12-71,195-17-67,259-54 110,-800 141-24,1000-152-328,-662 109 347,384-39 556,-677 87-237,172-6 107,-313 19-379,-3 1-257,0-1 90,0 1 0,0 0-1,1-1 1,-1 1 0,0 0 0,0 0 0,0 0 0,1 1-1,-1-1 1,1 0 0,-1 1 0,-1 1 0,-5 4-885,-18 4-1692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2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1096 7922,'0'0'6097,"-13"-11"-5760,3 2-273,0 1-1,-20-13 0,30 21-60,-1-1 0,1 1-1,-1 0 1,1 0 0,-1 0 0,1 0 0,-1 0 0,1 0 0,-1 0 0,1 0 0,-1 0 0,1 0 0,-1 0-1,1 0 1,-1 0 0,1 0 0,-1 0 0,1 0 0,-1 0 0,1 1 0,-1-1 0,1 0 0,-1 0 0,1 1-1,0-1 1,-1 0 0,1 1 0,-1-1 0,1 0 0,0 1 0,-1-1 0,1 1 0,0-1 0,0 1-1,-1-1 1,1 0 0,0 1 0,0-1 0,0 1 0,0-1 0,-1 1 0,1-1 0,0 1 0,0-1 0,0 1-1,0-1 1,0 2 0,-1 32 117,1-26-90,-1 89 103,-1-31-65,2 1 1,11 72 0,-7-116-48,1 0-1,2-1 1,0 1-1,1-2 1,1 1 0,1-1-1,1 0 1,16 23 0,-19-33-9,-1-1 0,1 0 0,1 0 0,0-1 1,0 0-1,1-1 0,0 0 0,0 0 1,1-1-1,0-1 0,0 0 0,1 0 0,0-1 1,0 0-1,0-1 0,20 4 0,24-3 600,112-3-1,-85-3-489,240-23-59,-1-27-82,-219 34-53,360-52-1019,-56 10 791,-96 9 283,443-74 6,-637 104 69,520-89-108,19 28 1046,-423 62-881,200-20-25,514-113 508,-775 109-95,64-13-165,3 5-233,-179 37-12,-51-5 176,2 11-254,0 1 0,1 1 0,0 0 1,0 0-1,0 1 0,1 1 0,-1 0 0,18-3 0,-8 2-31,112-26-60,-96 20 78,-22 7-15,-1 0 0,0-1-1,0-1 1,0-1 0,18-10 0,-32 16 12,0 0 0,1 0 1,-1 1-1,0-1 0,0 0 1,0 0-1,0 0 0,-1 0 1,1 0-1,0 0 0,0-1 1,0 1-1,-1 0 0,1 0 1,-1-1-1,1 1 0,-1 0 1,1 0-1,-1-1 0,0 1 1,0-1-1,0 1 0,0 0 1,0-1-1,0 1 1,0 0-1,0-1 0,0 1 1,0 0-1,-1-1 0,1 1 1,-1 0-1,1-1 0,-1 1 1,0-1-1,-3-6-3,-1 1 0,0 1 0,0-1 0,-12-11 1,1 1 110,3-1-83,1 0 1,0-1-1,2-1 1,0 1-1,1-2 1,2 1-1,0-1 1,1-1 0,0 1-1,-2-27 1,0-29 431,2-118 0,6 188-409,0 0 7,-2-24 127,1 30-188,1 0 1,-1 0 0,1 0 0,0 0 0,-1 1-1,1-1 1,-1 0 0,0 0 0,1 1 0,-1-1-1,0 0 1,1 1 0,-1-1 0,0 1-1,0-1 1,1 1 0,-1-1 0,0 1 0,0 0-1,0-1 1,0 1 0,0 0 0,0 0 0,0-1-1,1 1 1,-1 0 0,0 0 0,0 0-1,-1 0 1,-9 1-393,1 0 1,0 0-1,0 1 0,0 0 0,0 1 0,0 0 1,0 0-1,0 1 0,-12 8 0,1-2-1142,-7 0-1384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4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8786,'0'0'8310,"7"-14"-6787,24-8-1416,2 1 0,0 2 0,1 1 0,0 2 1,2 2-1,-1 0 0,2 3 0,0 1 0,0 2 1,1 1-1,0 2 0,46 0 0,-70 4-109,-1 2 0,1 0 0,0 0 0,0 1 0,-1 1 0,24 8 0,-33-9 1,0-1 1,0 1-1,-1 0 1,1 0-1,-1 0 0,0 1 1,1-1-1,-1 1 1,0 0-1,0 0 1,-1 0-1,1 0 1,-1 0-1,1 0 1,-1 1-1,0 0 1,0-1-1,-1 1 1,1 0-1,-1 0 1,0-1-1,0 1 1,0 0-1,0 0 1,-1 1-1,0-1 0,1 4 1,-2-3-3,0 1 0,1-1 0,-2 0 1,1 0-1,0 0 0,-1 0 0,0 0 0,0 0 0,-1 0 0,1 0 1,-1-1-1,0 0 0,0 1 0,-1-1 0,-5 5 0,-8 8-20,-1-2-1,-25 18 0,6-5 10,-6 5 42,24-20-2,0 2-1,1 0 1,1 1 0,0 1-1,-15 21 1,30-35-38,0 1 1,0 0-1,0-1 1,0 1-1,1 0 1,0 0-1,0 0 1,0 0-1,0 0 1,1 1-1,-1-1 1,1 8-1,2-11 49,-1 0 0,0 0 0,0 1 0,1-1 0,-1 0 0,1 0 0,-1 0 0,1-1 0,0 1 0,-1 0 0,1 0 0,0-1 0,-1 1 0,1-1-1,0 0 1,0 1 0,0-1 0,3 0 0,1 1 80,23 3 252,-1 0 0,1-3 0,55-2 0,-19-1 21,273-13 467,-335 15-1359,-1-1-1,1 1 1,0-1-1,-1 0 0,1 0 1,-1 0-1,1 0 0,-1-1 1,3-1-1,-3 2 242,10-6-3683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4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8434,'0'0'8634,"0"-10"-7687,0-41-225,1 54-706,0 0 1,0 0-1,0 0 0,0-1 0,0 1 0,0 0 0,1 0 0,0-1 0,2 4 0,2 4 6,8 18 75,-1 1 1,17 59-1,8 67-25,-28-108-56,-4-19 8,15 53 0,-19-72-47,0 1 0,0 0 1,-1 0-1,0 0 0,-1 0 0,0 11 0,0-3-438,-1-16 329,0-1 1,0-1 0,0 1 0,0 0-1,0 0 1,-1 0 0,1 0 0,0-1-1,0 1 1,-1-1 0,1 1 0,0-1-1,0 1 1,-1-1 0,1 0-1,0 1 1,-1-1 0,1 0 0,-1 0-1,1 0 1,-3 0 0,1 0-298,-25 1-3074,2-1-3195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4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5521,'0'0'8923,"35"4"-7964,112 13 98,-113-11-408,0 1 1,59 22-1,-8-3 116,-5-10-311,1-3-1,0-4 0,103-1 0,-181-8-487,-1-1 0,1 0 1,-1 1-1,1-1 0,-1 0 1,1 0-1,-1-1 0,0 1 1,0 0-1,0-1 0,0 1 1,0-1-1,0 0 0,0 0 1,0 1-1,0-1 0,-1 0 1,1-1-1,-1 1 0,0 0 1,1 0-1,0-5 0,2-1-214,0 0-1,-1 0 1,-1-1-1,1 1 1,1-15-1,-1-5 61,-1 1 0,-2-1-1,0 0 1,-2 1 0,-2-1 0,0 1 0,-1 0-1,-18-51 1,22 76 200,-1 0-1,1-1 1,-1 1-1,1 0 1,-1 0-1,0 0 0,0 0 1,0 1-1,0-1 1,0 0-1,0 1 1,-1-1-1,1 1 1,0 0-1,-1 0 1,1 0-1,-1 0 0,1 0 1,-1 1-1,1-1 1,-1 1-1,0-1 1,1 1-1,-1 0 1,1 0-1,-1 0 1,0 1-1,-3 0 0,-2 0 82,-1 0-1,1 1 0,0 0 0,0 0 0,0 1 0,1 0 1,-1 1-1,-7 4 0,-37 29 603,3 3-1,-49 50 1,31-28-333,-6 1-150,-93 89 1,124-114-130,-2 1-884,22-10-6260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4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5513,'0'0'5129,"6"-28"-4310,16-91-57,-19 103-372,0 0 1,-2 0-1,0-1 1,-2-24-1,0 7 1513,1 33-1513,5 125-317,-1 233 214,-6-188-2224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4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5945,'0'0'8530,"20"1"-7546,327 5 2401,-279-13-3119,0-2-1,0-4 1,67-22 0,-116 29-254,-11 3-35,0 0 0,1 1 0,-1 0-1,1 0 1,0 1 0,-1 0 0,17 1 0,-42 11-1898,-14 9-1488,-8 1-4562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8:33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 3929,'-4'-3'11290,"41"5"-10865,47 9 0,-77-10-295,19 2 775,0-1-1,41-3 1,33 0 300,-104 1-1469,1-1 0,-1 0 0,1 0 0,-1-1 0,1 1 0,0-1 0,-1 1 0,-4-5 0,-5-1 60,47 22-13096,31 9 9430,-9-11 9884,62 5 0,-92-16-4754,1-1-1,38-4 0,-51 1-1116,0-2 0,0 1 0,0-2 0,-1 0 1,16-7-1,-16 5 108,1 2 1,0 0 0,0 0 0,27-4 0,-25 7 405,1 0 0,-1-1 0,0 0 0,24-9 0,-36 8-586,-14 4-1747,4 0 1016,-13 0-3305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47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10970,'0'0'5466,"207"3"-4274,-133-3-72,-1 0-144,1 0-384,-14-3-320,-13-3-104,-20 6-120,-7 0-96,-14 0-8,1 0-592,6-6-1344,1 6-1129,6-9-4144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8:20:4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7 121 7178,'0'0'7521,"-1"-3"-7274,0 1-187,0 1 0,1 0 0,-1 0 0,1-1 0,-1 1 1,1 0-1,-1 0 0,1-1 0,0 1 0,0 0 0,0-1 0,0 1 0,0-1 0,0 1 1,0 0-1,0-1 0,0 1 0,1 0 0,-1-1 0,1 1 0,-1 0 0,1 0 0,-1-1 1,1 1-1,0 0 0,-1 0 0,1 0 0,0 0 0,0 0 0,0 0 0,0 0 0,0 0 1,0 0-1,0 0 0,0 1 0,0-1 0,0 0 0,1 1 0,0-2 0,21-9-59,1 0 0,0 1-1,1 2 1,-1 0-1,2 2 1,-1 0 0,1 2-1,38-2 1,-57 6-2,0-1-1,0 1 1,0 1 0,0-1 0,0 1 0,0 0 0,-1 1 0,1-1-1,0 1 1,-1 1 0,1-1 0,-1 1 0,1 0 0,-1 1 0,0-1-1,-1 1 1,1 1 0,-1-1 0,1 1 0,4 6 0,-4-5 2,0 0 0,-1 1 0,0 0 0,0 0 1,-1 1-1,0-1 0,0 1 0,-1 0 0,1 0 0,-2 0 1,1 0-1,-1 1 0,-1-1 0,1 1 0,-2-1 0,1 1 1,-1 0-1,0-1 0,-1 1 0,0-1 0,0 1 1,-1-1-1,0 1 0,-3 7 0,0-5 2,-1-1-1,0-1 1,0 1-1,-15 16 1,-8 12 3,-70 90-13,68-88 4,26-35-15,1 0 0,-1 0-1,1 1 1,0-1 0,0 1-1,1 0 1,0 0 0,0 0-1,0 0 1,1 1 0,-1-1-1,2 1 1,-1-1 0,1 1-1,-1 10 1,2-16 20,0 1 0,0-1 0,1 0 0,-1 1 0,0-1 1,1 1-1,-1-1 0,1 0 0,-1 1 0,1-1 0,0 0 0,0 0 0,0 1 0,-1-1 0,1 0 0,0 0 0,0 0 1,0 0-1,1 0 0,-1 0 0,0-1 0,0 1 0,0 0 0,1 0 0,-1-1 0,0 1 0,1-1 0,-1 1 1,1-1-1,-1 0 0,0 0 0,3 1 0,6 0 47,1 0 0,0 0 0,16-2 1,-10 0 124,25 2 745,1-2 0,-1-2 0,76-16 0,-83 10-417,-21 5-224,0 0 0,0 1 0,1 0 0,20-1 0,-34 4-227,3-1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8:39.1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1 150 5449,'0'0'8545,"0"-5"-7916,0-1-360,-1-3 12,2 1-1,-1 0 1,1-1 0,0 1 0,3-9-1,-4 15-267,1 0-1,-1 0 0,1 1 1,0-1-1,0 0 0,0 1 1,0-1-1,0 1 0,0-1 1,0 1-1,0-1 0,1 1 1,-1 0-1,0-1 0,1 1 1,-1 0-1,1 0 0,0 0 1,-1 0-1,1 0 0,0 1 1,-1-1-1,1 0 0,0 1 1,0-1-1,0 1 0,0 0 1,-1 0-1,5 0 0,5 1-23,1 1 0,-1 1-1,1 0 1,-1 0-1,0 1 1,0 1 0,0 0-1,-1 0 1,1 1-1,14 11 1,38 19 3,-45-29 132,0-1 1,0-1-1,0 0 0,1-1 1,0-1-1,0-1 0,0-1 1,25-1-1,-42-1-106,0 1 0,0 0 0,0-1 0,0 1-1,0-1 1,0 1 0,0-1 0,-1 0 0,1 0 0,0 0 0,0 0 0,-1 0 0,1 0 0,-1 0 0,1-1 0,-1 1 0,1 0-1,-1-1 1,0 0 0,2-2 0,-1 1 2,0 0-1,-1 0 1,1 0-1,-1-1 1,1 1-1,-1 0 1,0-1-1,-1 1 1,1-1 0,-1 1-1,1-4 1,-1 6-19,0 0 1,1 1 0,-1-1-1,0 0 1,0 1 0,1-1 0,-1 1-1,1-1 1,-1 0 0,0 1-1,1-1 1,-1 1 0,1-1 0,-1 1-1,1 0 1,0-1 0,-1 1-1,1-1 1,-1 1 0,1 0 0,0-1-1,-1 1 1,1 0 0,0 0-1,-1 0 1,1 0 0,0-1-1,0 1 1,-1 0 0,1 0 0,0 0-1,0 1 1,32-1-27,-22 0 14,15 2-21,0 0-1,-1 2 1,39 10 0,19 3 71,-45-15 42,-37-1-76,0-1-1,0 0 1,0 0 0,0 0 0,-1 0-1,1 0 1,0-1 0,0 1 0,0 0-1,0 0 1,0-1 0,0 1 0,0 0 0,0-1-1,-1 1 1,1-1 0,0 1 0,0-1-1,0 0 1,-1 1 0,1-1 0,0 0 0,-1 1-1,1-1 1,-1 0 0,1 0 0,-1 1-1,1-1 1,-1 0 0,1 0 0,-1 0-1,0 0 1,1-1 0,24 1-184,94 3 140,127-4 160,-243 2-70,-1 0 0,1 0 0,-1-1 0,1 1 0,0 0 0,-1-1 0,1 0 0,-1 1 0,0-1 0,1 0 0,-1 0 0,0-1 0,1 1 0,-1 0 0,0-1 0,0 1 0,0-1 0,0 0 0,0 0 0,-1 0 0,1 0 0,0 0 0,-1 0 0,0 0 0,1 0 0,-1-1 0,1-2 0,2 0 102,0 0 0,0 0 0,0 0 0,1 1 0,0 0 0,0 0 0,0 0 0,0 0 0,0 1-1,1 0 1,11-5 0,0-1 43,-13 7-396,-1 0 0,1 1 1,0-1-1,-1 1 0,1 0 0,0 0 1,0 0-1,-1 1 0,8-1 0,-12 13-4857,-4 2 452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8:40.3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72 5129,'0'0'10066,"6"-18"-8429,-4 16-1629,1-1 0,-1 1 0,1 0 1,-1 0-1,1 0 0,0 0 1,0 0-1,0 1 0,0-1 0,0 1 1,0 0-1,0 0 0,5-1 1,43-1-50,-34 3 11,-13 1 25,0-1 0,0 1-1,-1 0 1,1 1 0,0-1 0,0 1 0,-1-1 0,1 1 0,-1 0-1,0 0 1,0 1 0,1-1 0,-1 1 0,-1-1 0,1 1 0,2 3-1,31 23 19,-26-24 74,0 0-1,0-1 0,1 0 0,0-1 1,0 0-1,0-1 0,20 2 1,81-3 1066,-108-1-1118,16-2 33,0-2-1,-1 0 0,1-1 0,-1-1 0,0 0 0,0-2 1,19-10-1,-37 17-127,7 16 32,-6-14 30,1 1-1,0 0 1,0 0 0,0-1 0,0 0 0,0 1 0,0-1-1,0-1 1,0 1 0,1 0 0,-1-1 0,5 1 0,47-1 32,-30-1-27,165-7 76,-33-10-1837,-121 14 2021,0-2 0,68-19 0,-32 6 1563,-70 19-1651,18-6 878,-17 4-1052,0 1-1,0 0 1,0 0-1,0 0 1,0 0-1,0 0 1,6 0 0,7 1-1846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8:4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88 138 4609,'0'0'2998,"-4"0"-2802,-7-1-113,9 2-46,-1-1-1,1 0 1,-1 0-1,1 0 1,-1 0-1,1-1 1,0 1-1,-1-1 1,1 1 0,-1-1-1,1 0 1,0 0-1,-1 0 1,1 0-1,0 0 1,-3-2-1,-7-16 912,10 16-604,0 1-1,0-1 1,1 1-1,-1-1 1,1 0-1,-1 1 0,1-1 1,0 0-1,0 0 1,0 0-1,1 0 1,-1 0-1,1 0 1,-1-5-1,2 7-338,-1 1 0,1-1 1,-1 0-1,1 1 0,0-1 0,-1 0 0,1 1 0,0-1 1,0 1-1,-1-1 0,1 1 0,0 0 0,0-1 0,0 1 1,-1 0-1,1-1 0,0 1 0,0 0 0,0 0 0,0 0 0,0 0 1,1 0-1,24-2 20,-18 1 11,-1 0 0,1 1 0,-1 0 1,1 1-1,-1 0 0,1 0 0,-1 1 0,1-1 0,-1 2 0,0-1 0,0 1 0,0 0 0,0 0 0,0 1 1,6 5-1,75 48 94,-86-56-126,-1 0-1,1 1 1,0-1-1,0 0 1,0 0-1,0-1 1,1 1-1,-1 0 1,0-1-1,0 1 1,0-1 0,1 0-1,-1 1 1,0-1-1,0 0 1,1 0-1,-1-1 1,0 1-1,0 0 1,4-2-1,0-1 17,0 0 0,0 0 0,0 0 0,0-1 1,7-6-1,-8 6-11,0 0 1,0 0 0,0 1-1,1-1 1,-1 2 0,1-1 0,9-3-1,7 2 15,-1 1-1,1 1 0,44 1 1,67 13 109,-87-6-118,86 0 117,-131-6-124,0-1 1,0 1-1,-1 0 1,1-1-1,0 1 1,-1 0-1,1-1 0,0 1 1,-1-1-1,1 0 1,0 1-1,-1-1 1,1 1-1,-1-1 1,1 0-1,-1 1 1,1-1-1,-1 0 1,0 0-1,1 1 1,-1-1-1,0 0 0,0 0 1,1 1-1,-1-1 1,0 0-1,0 0 1,0 0-1,0 0 1,0 1-1,0-2 1,-1-39 112,1 26 7,0 13-107,0 2-22,-1-1 0,1 1-1,0-1 1,0 0-1,0 1 1,0-1-1,0 1 1,0-1-1,0 1 1,0-1 0,0 0-1,1 1 1,-1-1-1,0 1 1,0-1-1,0 1 1,1-1-1,-1 1 1,0-1-1,1 1 1,-1-1 0,1 0-1,21 5-9,22 14 55,-35-14-33,-1 0-1,1-1 1,0 1 0,1-2 0,-1 0-1,17 3 1,181-5 459,22 3 84,-112-4 1137,-47-1-1780,-55 2 126,-1 0 1,1-1 0,-1-1-1,1 0 1,-1-1-1,0 0 1,0-1 0,0-1-1,23-12 1,-36 17 11,0 0 0,0-1 0,0 1 0,0-1 1,0 1-1,-1-1 0,1 0 0,0 1 0,0-1 0,-1 0 0,1 1 0,-1-1 1,1 0-1,0 0 0,-1 0 0,0 0 0,1 1 0,-1-1 0,1 0 1,-1 0-1,0 0 0,0 0 0,1 0 0,-1-2 1414,0 32-4066,0-28 2361,0 0 1,0 0 0,0 0 0,0 1 0,0-1 0,0 0-1,-1 0 1,1 0 0,0 0 0,-1 1 0,1-1 0,-1 0-1,1 0 1,-1 0 0,0 0 0,1 0 0,-2 1 0,-10 5-3962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5:33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32 4385,'0'0'3030,"-1"-11"-1766,0 10-991,0 1 0,0-1 1,0 1-1,0-1 0,0 0 0,0 1 0,0-1 0,0 0 0,0 0 1,0 0-1,0 0 0,1 0 0,-1 1 0,0-2 0,1 1 0,-1 0 1,1 0-1,-1 0 0,0-4 3902,0 29-4311,-10 53 288,9-52-123,-2 3 34,2-21-54,1-1 1,0 1-1,1-1 1,-1 1-1,1-1 0,1 1 1,0 10-1,1 7 24,-2 276-90,0-295 58,1-1 1,0 1 0,0-1-1,0 0 1,0 0 0,3 6-1,-2-5 8,0-1 0,-1 0-1,0 1 1,0-1-1,0 1 1,1 6 0,5 24-22,-1-13-10,25 102-13,-25-101 41,1-1 0,12 27 0,-10-25 16,13 43 0,-11-32-44,-9-29 23,0 0 0,0 0 1,0 1-1,-1-1 0,1 1 0,-1 12 1,0-9-5,0 0 0,1-1 0,0 1 0,0-1 0,6 15 0,-5-15 10,0 1 0,0-1 0,-1 1 1,0 0-1,1 16 0,-3 568-13,0-585 21,1 0 0,0 0-1,1 0 1,0 0 0,1 0 0,-1-1-1,7 12 1,33 59 175,-18-36-145,-16-25-8,0 1 1,-2 0-1,0 0 1,-1 0-1,0 1 1,2 39-1,-6 126 316,-3-94 140,2 469-168,-1-539-314,-1 0 1,-1-1-1,-1 1 0,-1-1 0,-1 0 1,-9 20-1,12-29-6,1-1 1,1 0-1,0 1 1,0-1-1,1 1 0,0 11 1,1-1 47,-1-21 109,6-8-2944,0-13 126,0-4-1468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8:55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3673,'0'0'5074,"0"-34"1017,0-1-4851,0 33-730,0 22-385,0 74-37,6-39-29,1 101 247,-7-150-295,1 1 0,0-1 0,0 1 1,1-1-1,0 0 0,3 8 0,-3-8 0,1 0 1,-1 0 0,-1 1 0,1-1 0,-1 1 0,0 7-1,-1 366 177,2-375-197,-1-1 0,1 1-1,-1-1 1,1 0 0,0 1-1,1-1 1,-1 0 0,1 0-1,0-1 1,0 1 0,0-1 0,0 1-1,0-1 1,8 5 0,-6-3 43,-4-3 5,17-2 70,-17 0-164,1-1 1,-1 0-1,1 0 1,-1 0-1,0 0 0,1 0 1,-1 0-1,0 0 1,0 0-1,0-1 0,0 1 1,0 0-1,0-1 1,0 1-1,0 0 0,0-4 1,10-24-4236,-10 12-2248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8:55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0 824,'0'0'10054,"1"3"-9223,15 49 441,-3 0-1,9 69 1,14 60-678,-33-171-607,0 0-1,1 0 1,0 0 0,8 14-1,-10-22 58,-1 0-1,1 1 0,0-1 1,-1 0-1,1 0 0,0 0 0,0 0 1,0 0-1,1 0 0,-1-1 1,0 1-1,1-1 0,-1 1 0,1-1 1,-1 0-1,1 0 0,0 0 1,-1 0-1,1-1 0,0 1 0,5 0 1,-7-1-64,0-1 1,0 1-1,0 0 1,-1 0-1,1-1 0,0 1 1,0 0-1,0-1 1,-1 1-1,1-1 1,0 1-1,-1-1 1,1 1-1,0-1 1,-1 0-1,1 1 1,-1-1-1,1 0 1,-1 1-1,1-1 0,-1 0 1,0 0-1,1 0 1,-1 1-1,1-2 1,6-26-1538,-5 17 614,7-7-1680,-7 1-2973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8:56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4929,'0'0'5036,"20"-2"-4387,3 0-448,96-3 570,-117 6-692,0 0 0,0 0 0,0 0 0,0 0-1,0 1 1,-1-1 0,1 1 0,0-1-1,-1 1 1,1 0 0,-1-1 0,0 1-1,0 0 1,1 0 0,-1 0 0,-1 0 0,3 3-1,6 10 518,-3-8-421,0 0 0,-1 1 1,0 0-1,0 0 0,-1 0 0,1 0 0,-2 1 0,1-1 0,-1 1 0,-1 0 1,1 0-1,-2 0 0,1 0 0,-1 1 0,0 10 0,11 16 41,-12-35-213,-13-1 544,6 0-518,1 1 0,0 0 1,0 0-1,0 0 1,0 1-1,0 0 0,0 0 1,1 1-1,-1 0 0,1 0 1,-10 7-1,-22 10 28,36-15-3787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8:57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5513,'0'0'6752,"0"0"-6715,0 0 0,0 0 0,0 1 0,0-1-1,0 0 1,0 0 0,-1 0 0,1 0 0,0 0-1,0 0 1,0 0 0,0 0 0,0 0 0,0 0 0,0 1-1,0-1 1,0 0 0,-1 0 0,1 0 0,0 0-1,0 0 1,0 0 0,0 1 0,0-1 0,0 0 0,0 0-1,0 0 1,0 0 0,0 0 0,0 1 0,0-1-1,0 0 1,0 0 0,0 0 0,0 0 0,0 0-1,0 0 1,0 1 0,0-1 0,0 0 0,1 0 0,-1 0-1,0 0 1,0 0 0,0 0 0,0 1 0,0-1-1,0 0 1,0 0 0,0 0 0,0 0 0,1 0 0,-1 0-1,0 0 1,0 0 0,0 0 0,0 0 0,0 0-1,0 0 1,1 0 0,-1 1 0,0-1 0,0 0 0,0 0-1,0 0 1,16 13 288,-2 1 0,0 0 0,-1 2 0,0-1 0,-2 2 0,1-1 0,-2 2 0,0-1 0,-2 1 0,0 1 0,0 0 0,-2 0 0,6 28 0,-8-30-198,0 1-1,1-1 1,7 16-1,-10-28-115,0 0 1,0-1-1,1 1 0,0-1 1,0 1-1,0-1 0,0 0 0,1 0 1,-1 0-1,1-1 0,0 1 0,0-1 1,0 0-1,7 3 0,-10-5 3,-1-1 1,1 0-1,0 1 0,-1-1 0,1 0 0,0 0 1,-1 1-1,1-1 0,0 0 0,-1 0 0,1 0 1,0 0-1,0 0 0,-1 0 0,1 0 0,0 0 1,-1 0-1,1-1 0,0 1 0,-1 0 0,1 0 1,0-1-1,-1 1 0,1 0 0,-1-1 0,1 1 1,1-1-1,-1-1-6,0 1 1,0-1 0,0 1-1,0-1 1,0 0-1,-1 1 1,1-1-1,0 0 1,-1 1 0,1-5-1,2-48-110,-3 48 119,1-2-152,-1 0 0,-1 0-1,0 0 1,0 1 0,0-1 0,-1 0 0,0 0-1,0 1 1,-1-1 0,0 1 0,-1 0 0,1 0-1,-1 0 1,-1 0 0,-8-11 0,-3 0-459,4 4 408,0 0 0,1-1 0,0 0 0,1 0 0,1-1 0,-8-19-1,17 34 189,-1 1 0,1-1-1,0 0 1,0 1 0,-1-1-1,1 0 1,0 1 0,0-1-1,0 0 1,0 1-1,0-1 1,0 0 0,0 0-1,0 1 1,0-1 0,0 0-1,0 1 1,0-1-1,0 0 1,1 1 0,-1-1-1,0 0 1,1 1 0,-1-1-1,0 0 1,1 1-1,-1-1 1,1 1 0,-1-1-1,1 1 1,-1-1 0,1 1-1,-1-1 1,1 1-1,-1 0 1,1-1 0,0 1-1,1-1 1,30-1 103,-12 2-76,-17 0-28,3-1 120,0 0 1,-1 0-1,1 1 0,0 0 1,0 0-1,0 1 0,10 1 0,-13-1-67,-1 1-1,0-1 1,0 0-1,1 1 0,-1 0 1,0-1-1,0 1 0,0 0 1,-1 0-1,1 0 1,0 0-1,-1 0 0,0 1 1,1-1-1,-1 0 0,0 1 1,0-1-1,0 1 1,1 4-1,4 16 124,-2 1 0,0 0 0,-1 0 1,-2 0-1,-1 34 0,-1-35-120,2-20-46,-1 1 0,0-1 0,0 1-1,0 0 1,-1-1 0,1 1 0,-1-1 0,0 1-1,0-1 1,0 0 0,-1 1 0,1-1 0,-1 0 0,0 0-1,1 0 1,-1 0 0,-1 0 0,-3 4 0,5-4 3,2-2-433,1 0 0,0-1-1,0 1 1,1 0 0,-1-1 0,0 1-1,0-1 1,0 0 0,0 0-1,3 0 1,1 1-2038,6-1-5189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8:58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509 47 7578,'0'0'5750,"-16"-8"-5491,-56-23-192,65 29-49,-1 1 0,0-1 0,0 1 0,0 0 0,0 1 1,0 0-1,0 0 0,0 1 0,1 0 0,-1 0 1,0 1-1,0 0 0,1 0 0,-1 1 0,1 0 0,-14 7 1,-6 2 85,9-6-17,0 1 1,0 2-1,1 0 0,1 0 1,-1 1-1,2 2 0,-16 12 1,28-21-44,0 1 0,0-1 0,0 1 0,0 0 0,1 0 0,0 0 0,-1 0 0,1 1 0,1-1 0,-1 1 0,-1 7-1,-6 56 1026,4-15-535,-15 30-69,12-54-279,1 0 1,1 1-1,-3 56 1,7-53-60,1-24-99,0 0 1,0-1 0,1 1-1,0 0 1,1 0-1,0-1 1,0 1-1,1 0 1,0-1-1,4 10 1,18 20 122,1-1-1,2-2 1,44 46 0,-62-72-134,1-1 0,0 0 0,1 0 1,0-1-1,0 0 0,1-1 0,-1 0 0,1-1 1,1 0-1,-1-1 0,23 4 0,-7-3 34,-1-2 1,0-1-1,1-1 0,41-5 1,-62 3-39,0 0 0,0-1 0,0 0 0,0 0 0,0-1 0,0 0 0,-1 0 0,0 0 1,1-1-1,-1 0 0,0 0 0,-1-1 0,1 1 0,-1-1 0,5-6 0,9-12 71,-1 0 0,21-37 0,-8 13-43,-9 17-25,-12 16 2,0 1 0,0-2 0,-1 1 0,-1-1 0,-1-1 0,8-20 0,-3-11-37,-2 0 1,-3 0-1,-1-1 1,-1-56 0,-6 95 38,1 0-1,-1 0 1,-1 0 0,1 1 0,-2-1 0,1 1 0,-1-1 0,0 1-1,-1 0 1,-7-13 0,3 9 4,-1 0-1,0 1 0,0 0 1,-1 1-1,0 0 0,-14-9 1,0 1-6,-1 2 1,0 1-1,-1 1 1,-1 2 0,-53-19-1,64 26-150,0 1-1,-1 0 1,1 1 0,-1 1-1,1 0 1,-1 1 0,-25 2-1,41-1 52,0 1 1,0-1-1,0 0 0,0 1 0,-1-1 0,1 1 1,0-1-1,0 1 0,0-1 0,0 1 1,0 0-1,1 0 0,-1-1 0,0 1 0,0 0 1,0 0-1,1 0 0,-1 0 0,0 0 0,1 0 1,-1 0-1,1 0 0,-1 0 0,1 0 1,-1 0-1,1 0 0,0 1 0,-1 0 0,-1 36-2719,2-30 1339,0 8-5062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9:03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0 335 2817,'0'0'8001,"1"-5"-4970,5-18-2636,4-5-291,-10 24-42,1 0 0,0 0 0,0 0 0,1 0 0,-1 1 0,1-1 0,0 1 0,2-5 0,10-16 304,-13 21-342,0 0 0,0 0 0,0 0 0,1 0 0,-1 0 0,1 1 0,0-1-1,0 1 1,3-4 0,2 0-3,0 0 0,0-1 0,-1 0-1,0-1 1,0 1 0,0-1 0,-1 0-1,8-18 1,-11 21-4,0 1 1,0-1-1,1 0 0,0 1 0,0-1 1,0 1-1,0 0 0,1 0 0,-1 0 1,1 0-1,0 1 0,8-6 0,-4 4 50,1 0 0,0 1 0,-1 0-1,2 0 1,-1 1 0,14-3 0,11 1 135,1 1 0,-1 2 1,37 1-1,-46 2-176,-14-2 24,1 2 0,-1 0 0,1 0 0,-1 1 0,0 1 0,20 6 0,-24-6-16,0 0 0,-1 0 1,1 1-1,-1 0 0,0 1 1,0-1-1,0 1 0,-1 0 1,0 1-1,0-1 0,5 8 1,-5-7 148,-4-6-176,-1 1 1,1-1-1,-1 1 0,1-1 1,-1 1-1,1-1 0,-1 1 1,0 0-1,1-1 1,-1 1-1,0 0 0,1-1 1,-1 1-1,0 0 0,0 0 1,0-1-1,1 1 0,-1 0 1,0-1-1,0 1 1,0 1-1,12 44-18,-12 93 338,-1-134-320,0 0 1,0 0-1,0 0 1,-1 0-1,1 0 0,-1-1 1,-1 1-1,1-1 0,-4 6 1,-6 13-55,9-15 56,1 0 1,0 0-1,0 1 1,1-1-1,-1 14 1,-3 20 26,3-19-30,0 0 0,1 0 0,3 31 0,0 0-19,-8 161 30,6-213-17,-1 15 0,1 0-1,1 0 1,1 0-1,0 0 1,1 0 0,10 31-1,-6-25 1,0 0 0,-1 0 1,-2 1-1,4 47 0,-8 102-3,-2-79-3,8-28-8,0 17 38,-6-78-89,1 18 275,6-40 110,3-28-2963,-9 30-1619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9:03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4505,'0'0'10022,"9"16"-9056,57 128 662,-2-2-377,9 19-912,-72-157-317,0-2-24,-1 0 0,1 0-1,-1 0 1,1-1 0,0 1 0,-1 0-1,1-1 1,0 1 0,0 0 0,0-1-1,1 1 1,-1-1 0,0 1 0,0-1 0,3 2-1,-3-3-74,-1-85-7942,0 61 1787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9:0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10338,'0'0'4487,"23"3"-3795,-7-1-562,16 2 266,0 2-1,0 1 1,32 12-1,-54-16-252,0 1-1,0 0 1,-1 1-1,1 0 1,13 11-1,-20-14-149,0 1-1,0 0 1,0 0-1,-1 0 1,1 0-1,-1 0 0,0 0 1,0 0-1,0 1 1,-1-1-1,1 1 1,-1 0-1,1-1 1,-1 1-1,-1 0 0,1 0 1,0 0-1,-1-1 1,0 6-1,-1 6 64,0-1-1,-2 1 0,1 0 1,-2-1-1,-7 20 0,-5 23 31,-21 56 98,33-90-109,0 0 1,0 36-1,5-58-58,-1 0 0,1-1 0,-1 1-1,1 0 1,0-1 0,0 1 0,-1-1 0,1 1-1,0-1 1,0 1 0,0-1 0,-1 1 0,1-1-1,0 0 1,0 1 0,0-1 0,0 0 0,0 0-1,0 0 1,0 0 0,1 0 0,33 4 319,-22-3-261,-2 1-95,-10-3-2,0 1 0,0 0 0,0 0 0,0 0 0,0 0 0,0 0 0,0 0 0,0 0 0,0 1 0,0-1 0,0 0 0,0 0 0,0 1 0,0-1 0,0 1 0,-1-1 0,1 1 0,0-1 0,0 1-1,0-1 1,-1 1 0,1 0 0,0-1 0,0 1 0,-1 0 0,1 0 0,-1-1 0,1 1 0,-1 0 0,1 0 0,-1 0 0,1 0 0,-1 0 0,0 0 0,0 0 0,1 0 0,-1 0 0,0 1 0,0-2-2,0 0 1,0 1-1,0-1 1,0 0-1,0 0 1,0 1 0,0-1-1,-1 0 1,1 0-1,0 1 1,0-1-1,0 0 1,0 0-1,0 0 1,0 1-1,-1-1 1,1 0 0,0 0-1,0 0 1,0 0-1,-1 1 1,1-1-1,0 0 1,0 0-1,0 0 1,-1 0 0,1 0-1,0 0 1,0 0-1,-1 0 1,1 1-1,0-1 1,0 0-1,-1 0 1,1 0-1,-57 10-5810,26-9-429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9:06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1963 956 3833,'2'0'10409,"-4"0"-9737,-34 2-313,0 2 1,-58 13-1,-21 3 333,-33-8-57,52-5-122,-101 20-1,80 0-453,39-9-9,-119 14 0,-257 10-76,436-40 147,1 0 0,-1-2 0,0 0 0,0-1 0,-31-5 0,47 6-89,0-1-1,1 0 1,-1 1 0,0-1 0,0 0 0,1 0 0,-1 0 0,1 0 0,-1-1-1,1 1 1,-1 0 0,1-1 0,-1 1 0,1-1 0,0 1 0,0-1-1,0 1 1,0-1 0,0 0 0,-1-2 0,-7-40 508,5 13-628,-16-63 134,-9-121-1,29 213-48,-3-42-34,7-82 1,0 24 119,-4 94-78,-1 0 0,0 0 0,-1 0 0,1 0 0,-1 0 0,-1 0-1,0 0 1,0 1 0,-4-8 0,-7-9 46,-23-30-1,25 37-32,0 0 0,1-1 0,-12-25 0,20 36-24,0 0-1,0-1 1,1 1-1,0 0 1,0-1-1,1 1 1,-1-11-1,2 17 10,0 1 0,0-1 0,0 1 0,0 0 0,0-1 0,0 1 0,0 0 0,0-1 0,-1 1 0,1-1 0,0 1-1,0 0 1,0-1 0,-1 1 0,1 0 0,0 0 0,0-1 0,-1 1 0,1 0 0,0-1 0,-1 1 0,1 0 0,0 0 0,-1 0-1,1-1 1,0 1 0,-1 0 0,1 0 0,-1 0 0,1 0 0,0 0 0,-1 0 0,1 0 0,-1 0 0,0 0-4,1 0 0,0 0 0,-1 0 0,1 0 0,0 0 1,-1-1-1,1 1 0,0 0 0,-1 0 0,1 0 0,-1 0 0,1 0 0,0-1 1,-1 1-1,1 0 0,0 0 0,0 0 0,-1-1 0,1 1 0,0 0 1,0-1-1,-1 1 0,1 0 0,0 0 0,0-1 0,0 1 0,-1 0 1,1-1-1,0 1 0,0-1 0,0 1 0,0 0 0,0-1 0,0 0 0,0 1 33,0 0-39,0 0 0,0 0 0,0 0 0,0 0 0,0 0 0,0 0 0,0 0 0,0 0 0,1 0 0,-1 0 0,0 0 0,0 0 0,0 0 0,0 0 0,0 0 0,0 0 0,0 0 0,0 0 0,0 0 0,1 0 0,-1 0 0,0 0 0,0 0 0,0 0 0,0 0 0,0 0 0,0 0 0,0 0 0,0 0 0,0 0 0,0 0 0,1 0 0,-1 0 0,0 0 0,0 0 0,0 0 0,0 0 0,0-1 0,0 1 0,0 0 0,0 0 0,0 0 0,0 0 0,0 0 0,0 0 0,0 0 0,0 0 0,0 0 0,0-1 0,0 1 0,0 0 0,0 0 0,0 0 0,0 0 0,0 0 0,0 0 0,0 0 0,0 0 0,0 0 0,0-1 0,0 1 0,0 0 0,0 0 0,68-4 266,0-3 0,88-20-1,-22 3-45,-96 17-171,-20 3 7,1 1 1,24-1-1,-42 4-38,-1-25-3759,0 15-98,0-1-1556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9:07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5281,'0'0'9978,"1"-1"-9832,0 0-1,0 1 1,1-1-1,-1 0 1,0 0-1,1 1 1,-1-1-1,0 1 0,1-1 1,-1 1-1,1-1 1,2 1-1,26-1 814,-14 0-669,1 1 0,-1 1 0,0 0-1,1 1 1,28 8 0,118 29 564,-7-2-471,-154-36-392,-1-1 1,1 1 0,-1-1 0,1 1 0,-1 0 0,1 0 0,-1-1 0,0 1 0,1 0 0,-1 0 0,0 0 0,0 1 0,0-1 0,1 0 0,-1 0-1,-1 1 1,1-1 0,0 0 0,0 1 0,0-1 0,-1 1 0,1-1 0,-1 1 0,1-1 0,0 3 0,-1-1 16,0 1-1,0-1 1,0 1 0,0-1 0,-1 1 0,0-1-1,1 1 1,-1-1 0,0 0 0,-3 7-1,-2 0 21,-1 1 0,0-1 0,-1 0 0,0 0 0,0-1 0,-1-1 0,0 1 0,-11 7 0,-17 17 29,-74 61 68,111-94-119,-1 1-1,0-1 1,1 0 0,-1 1 0,0-1-1,0 0 1,1 0 0,-1 0 0,0 1-1,0-1 1,0 0 0,1 0-1,-1 0 1,0 0 0,0-1 0,0 1-1,1 0 1,-1 0 0,0 0 0,0-1-1,1 1 1,-1 0 0,0-1 0,0 1-1,1 0 1,-1-1 0,0 1 0,1-1-1,-1 1 1,1-1 0,-2-1-1,-23-23 210,16 14-176,1 3-47,-1-2-1,1 1 0,1-1 0,0 0 1,0-1-1,1 0 0,0 0 0,1 0 1,0-1-1,1 1 0,1-1 0,-1 0 1,2-1-1,0 1 0,0 0 0,1-1 1,1-21-1,0 23 15,4-57 218,-3 63-214,0-1 0,1 0 0,0 1 1,0-1-1,0 1 0,1 0 0,-1 0 1,1 0-1,6-8 0,-4 8-18,-4 3 8,1 1-1,-1-1 0,0 1 1,0-1-1,0 1 0,1-1 1,-2 0-1,1 1 0,0-1 0,0 0 1,-1 0-1,1 0 0,0-2 1,-1 3-98,0 9-1701,-1 50-2006,-4-27-663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5:34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5921,'0'0'7778,"24"-3"-6875,-22 4-875,0-1 1,0 1-1,0 0 1,0-1-1,0 1 1,-1 0 0,1 0-1,0 0 1,0 1-1,-1-1 1,1 0-1,-1 1 1,1-1-1,-1 1 1,3 2-1,16 32 365,-7-12-141,6 7-145,-2 1 0,-2 1 0,0 0 0,9 37 0,17 38-108,-30-83 24,-6-11-8,1-1 0,0 0 0,1 0 0,0 0 0,12 14 0,-8-14 7,0-1 1,0 0-1,1 0 0,1-2 0,0 0 0,0 0 0,1-1 1,0-1-1,1 0 0,21 9 0,-6-14 134,-28-3-81,-1 0-191,-1 0 107,0 0 0,0 0 0,0 0 0,0 0 0,1 0 0,-1 0 0,0 0 0,0 0 0,0 0 0,0 0 0,1 0 0,-1 0 0,0 0 0,0 0 0,0 0 0,0 0 0,1 0 0,-1 0 0,0 0 0,0 0 0,0-1 0,0 1 0,0 0 0,1 0 0,-1 0 0,0 0 0,0 0 0,0 0 0,0 0 0,0-1 0,0 1 0,0 0 0,0 0 0,1 0 0,-1 0-1,0 0 1,0-1 0,0 1 0,0 0 0,0 0 0,0 0 0,0 0 0,0-1 0,0 1 0,0 0 0,0 0 0,0 0 0,0 0 0,0-1 0,0-13-706,0 8 266,0 0 1,0 0-1,0 0 1,-1 0-1,0 0 1,0 0-1,0 0 1,-4-8-1,-11-17-4816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0:05.0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52 1584,'0'0'5958,"0"-5"-5268,0-42 6176,-13 59-6682,8 1 12,1 0 0,1 0 0,-2 17 0,-1 1 9,2-8-69,2 0 0,0 0 0,2 26 0,1-25-47,-1-16-55,1 0 1,1-1-1,-1 1 1,1-1-1,1 0 1,-1 0-1,7 11 1,27 46 285,-34-59-305,1 0 1,0-1-1,1 0 1,-1 1-1,1-1 1,0-1-1,0 1 0,0 0 1,0-1-1,0 0 1,1 0-1,6 3 1,-3-3 36,0-1 1,0 0-1,0 0 1,0-1 0,0 0-1,0-1 1,11 0-1,-11 0-34,0 0 0,0-1-1,0 0 1,-1 0 0,1-1 0,0 0-1,-1-1 1,0 1 0,1-1 0,-1-1-1,0 1 1,0-1 0,-1-1-1,0 1 1,1-1 0,8-10 0,-8 8-1,0-2 0,-1 1 0,0-1 0,0 1 0,-1-2 0,0 1 0,-1-1 0,0 1 0,-1-1 0,0 0 0,0 0 0,1-12 0,5-29-134,-4 30 20,-1 0 0,-1-1 0,0-22 0,-3 43 231,-7 6-378,5 2 248,-1-1 0,1 1 0,0 0 1,1 0-1,-1 0 0,1 0 0,1 0 0,0 0 0,0 0 0,1 9 0,-1-2 23,-1 22-29,0-15-21,1 0 0,1 0 0,5 29 0,-4-43 18,0-1 0,-1 1 0,2-1 1,-1 0-1,1 1 0,0-1 0,1 0 0,-1-1 0,1 1 1,0 0-1,1-1 0,-1 0 0,1 0 0,9 7 0,-6-7 19,-1 0 0,1 0 0,1-1 0,-1-1 0,0 1 0,1-1 0,0-1 0,-1 1 0,1-2 0,0 1-1,0-1 1,0 0 0,15-2 0,-22 1-4,-1 0-1,1 0 1,-1-1 0,1 1-1,-1-1 1,1 1 0,-1-1-1,1 0 1,-1 0-1,0 1 1,1-1 0,-1 0-1,0 0 1,0 0 0,0 0-1,0-1 1,0 1-1,0 0 1,0 0 0,0-1-1,1-1 1,15-35 10,-13 27 38,15-42-24,-11 31 0,0 0 0,19-34 0,-23 51-51,-1-1 0,0 1 1,0 0-1,-1-1 1,1 0-1,-1 0 1,-1 1-1,1-1 0,-1 0 1,0 0-1,0-1 1,-1 1-1,0-8 1,25 14-9549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0:10.0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55 6265,'0'0'5672,"1"-9"-5081,3-27-171,-3 27 2009,-1 20-2464,0 10 117,6 291 747,0-238-698,2 0 0,22 88 0,-18-123-2,17 41-1,-14-44-35,11 47 0,-21-61-121,-5-21 196,1-1-137,0 0 0,-1 0-1,1-1 1,0 1 0,-1 0 0,1 0 0,0-1-1,-1 1 1,1-1 0,-1 1 0,1-1 0,0 1-1,-1-1 1,1 1 0,-1-1 0,1 1 0,-1-1-1,0 1 1,1-1 0,-1 0 0,1 0-1,29-75 283,-24 62-236,0 0 1,4-22-1,5-11 76,13-40-47,-12 32-68,-10 36-46,-3 13 2,0 0 0,-1-1 1,0 1-1,-1-1 0,1-8 0,-1 15 3,-1 0-1,0 0 0,0 1 1,0-1-1,0 0 0,0 0 1,0 0-1,0 0 1,0 0-1,0 0 0,0 0 1,1 0-1,-1 0 0,0 0 1,0 1-1,0-1 0,0 0 1,0 0-1,0 0 1,0 0-1,1 0 0,-1 0 1,0 0-1,0 0 0,0 0 1,0 0-1,0 0 0,0 0 1,1 0-1,-1 0 0,0 0 1,0 0-1,0 0 1,0 0-1,0 0 0,0 0 1,1 0-1,-1-1 0,0 1 1,0 0-1,0 0 0,0 0 1,0 0-1,0 0 1,0 0-1,0 0 0,1 0 1,-1 0-1,0 0 0,0-1 1,0 1-1,0 0 0,0 0 1,0 0-1,0 0 0,0 0 1,0 0-1,0-1 1,0 1-1,0 0 0,0 0 1,7 10-285,8 30 254,-5-13 132,0-1 0,2-1 0,26 43 0,-33-60-95,1 0-1,0-1 1,0 0 0,1-1 0,0 1-1,0-1 1,1-1 0,0 1-1,0-1 1,0-1 0,0 1-1,1-1 1,-1-1 0,1 0 0,14 4-1,-23-7-152,1 0 1,-1 0-1,1 1 0,-1-1 0,1 0 0,-1 1 1,0-1-1,1 0 0,-1 1 0,0-1 0,1 0 0,-1 1 1,0-1-1,1 1 0,-1-1 0,0 1 0,0-1 1,0 1-1,1-1 0,-1 1 0,0-1 0,0 1 0,0-1 1,0 1-1,0-1 0,0 1 0,0-1 0,0 1 1,0-1-1,0 1 0,0-1 0,0 1 0,-1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0:10.4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1400,'0'0'11324,"2"26"-10185,-2-26-1133,23 208 1239,-19-192-1158,0 0 1,1-1-1,0 1 1,10 17-1,8 23 121,-4-12 70,-18-41-505,1 0 0,-1-1 0,1 0 0,-1 1 1,1-1-1,0 0 0,0 0 0,0 0 0,0 0 0,0 0 0,0 0 0,0 0 0,5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0:11.2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0 544,'0'0'9423,"8"30"-8393,6 16-627,31 129 849,13 145 1049,-9-41-310,-20-65-1453,-26-186-535,-2-17-20,1 0-1,1 0 1,4 13 0,-7-23-155,1 0 1,0-1-1,0 1 0,0 0 1,0-1-1,0 1 1,0-1-1,0 1 1,0-1-1,0 1 1,0-1-1,0 0 0,0 0 1,0 1-1,0-1 1,0 0-1,0 0 1,0 0-1,0 0 1,0 0-1,1 0 0,-1-1 1,0 1-1,0 0 1,0 0-1,0-1 1,2 0-1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0:11.8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32 307 1736,'0'0'6714,"29"-6"-5951,89-20-221,-115 26-499,0-1-1,0 0 0,0 0 0,0 0 0,0 0 0,0-1 0,-1 1 1,1-1-1,0 0 0,2-2 0,-4 3-15,-1 0-1,1 0 1,-1 1 0,1-1 0,-1 0-1,1 0 1,-1 0 0,0 0 0,1 0-1,-1 0 1,0 0 0,0 0 0,0 0-1,0 0 1,0-1 0,1-6 166,2-6 235,-1 0 1,0 1-1,-1-1 0,-2-27 1,1 12-19,-1 22-298,1 0 0,-1 0 0,-1 0 0,1 0 0,-1 0 0,0 0 0,-6-13 0,7 18-104,-1-1 0,1 1 0,0 0 0,-1-1 0,1 1 0,-1 0 0,1 0 0,-1 0 0,0 0 0,0 0 0,0 0 0,0 0 0,-1 1 0,1-1 0,0 1 0,-1 0 0,1-1 0,-1 1 0,1 0 0,-1 0 0,1 1 0,-1-1 0,-4 0 0,3 1-4,1 0-1,-1 0 0,0 0 0,1 0 0,-1 1 1,0 0-1,1-1 0,-1 1 0,1 1 0,0-1 1,-1 0-1,1 1 0,0 0 0,0 0 0,0 0 0,0 0 1,0 0-1,0 1 0,0-1 0,1 1 0,-1 0 1,1-1-1,0 1 0,0 0 0,0 1 0,0-1 1,-2 7-1,-7 10 133,1 1 1,0 1-1,2 0 1,1 0-1,0 0 1,2 1-1,0 0 1,2 0-1,1 0 1,0 1-1,4 45 0,-1-63-16,1 0 0,0-1 0,-1 1 0,2 0 0,-1-1 0,1 1 0,-1-1 0,2 0 0,-1 0 0,0 0 0,1 0-1,0-1 1,0 0 0,0 1 0,1-1 0,0-1 0,8 6 0,1 0 118,0 0 1,1-1-1,0-1 0,0-1 1,21 6-1,6-2 2,1-2 0,1-2 0,-1-2 0,79-3 0,-115-1-374,0-1 0,0 0 0,0-1 0,0 1-1,-1-1 1,1-1 0,0 1 0,-1-1-1,8-4 1,4-4-2186,30-23 0,-29 18-771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0:12.5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11306,'0'0'4561,"7"15"-5049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0:4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15 230 520,'0'0'7050,"-8"-17"-470,4 11-6618,3 2 187,1 1-1,-1-1 0,1 0 0,-1 1 0,1-1 0,1 0 1,0-6-1,-1 1 219,0 8-225,8 1 53,-3 0-173,0 0-1,-1 0 1,1 0 0,-1 1-1,1-1 1,-1 1-1,1 0 1,-1 1 0,1-1-1,-1 1 1,0 0-1,0 0 1,0 0 0,7 5-1,1 2 8,1-1 0,-1-1 0,1 0-1,1 0 1,-1-2 0,1 1 0,0-2 0,1 0 0,-1 0-1,1-2 1,-1 1 0,30-1 0,-43-2-12,1-1 0,0 1 1,-1 0-1,1-1 0,-1 1 0,1-1 1,-1 0-1,1 0 0,-1 1 0,0-1 1,1 0-1,-1 0 0,0 0 0,0 0 1,1-1-1,-1 1 0,0 0 0,0 0 0,0-1 1,-1 1-1,1-1 0,0 1 0,0-1 1,-1 1-1,1-1 0,-1 1 0,1-1 1,-1 1-1,0-1 0,0 0 0,1-1 1,0-9-3,1-1 1,-2-24 0,0 27 8,0 10-29,0-1 0,0 0 0,0 0 1,0 1-1,0-1 0,0 0 0,0 1 0,0-1 0,1 0 1,-1 0-1,0 1 0,0-1 0,1 0 0,-1 1 1,0-1-1,1 1 0,-1-1 0,0 0 0,1 1 1,-1-1-1,1 1 0,-1-1 0,1 1 0,0-1 1,-1 1-1,1 0 0,-1-1 0,1 1 0,0-1 1,-1 1-1,1 0 0,0 0 0,-1 0 0,1-1 1,0 1-1,0 0 0,-1 0 0,1 0 0,0 0 1,0 0-1,-1 0 0,1 0 0,0 0 0,-1 0 1,2 1-1,26 10-92,7 11 146,-22-12-39,1-1 0,0-1 1,1 0-1,25 9 0,-8-9 111,2-1-1,-1-1 0,0-2 0,1-1 0,0-1 1,40-5-1,-65 3-102,0-1 1,0-1-1,0 1 1,0-2-1,0 1 1,0-1-1,0 0 0,11-7 1,-15 7-13,0 1 0,-1-2 0,1 1 0,0 0 0,-1-1 0,0 0 0,0 0 0,0-1 0,0 1 0,-1-1 0,0 1 0,0-1 0,0 0 0,4-9 0,-7 14-8,0-1 0,0 0 0,1 0 1,-1 0-1,0 0 0,1 1 0,-1-1 0,1 0 0,-1 1 1,1-1-1,-1 0 0,1 1 0,0-1 0,-1 0 0,1 1 1,0-1-1,-1 1 0,1-1 0,0 1 0,0 0 0,-1-1 0,1 1 1,0 0-1,0-1 0,0 1 0,0 0 0,-1 0 0,1 0 1,0 0-1,0 0 0,0 0 0,0 0 0,0 0 0,-1 0 1,1 0-1,0 0 0,0 1 0,0-1 0,0 0 0,-1 1 1,2-1-1,4 3-19,0 1-1,0-1 1,0 1 0,7 7 0,-2-3 13,3 1 16,-1-1 0,1-1 0,0 0 0,1-1 0,-1 0 0,1-1-1,1-1 1,-1 0 0,0-1 0,1-1 0,0-1 0,24 0 0,-28-1-26,-2 1 47,0-1 0,1-1-1,-1 0 1,1 0 0,15-5 0,-23 6-31,-1-1 1,0 0 0,1 0-1,-1 0 1,0-1 0,0 1-1,0-1 1,0 1 0,0-1-1,0 1 1,-1-1 0,1 0-1,0 0 1,-1 0 0,0 0-1,1 0 1,-1 0 0,0 0-1,0-1 1,0 1 0,0 0-1,-1-1 1,1 1 0,0-1-1,-1 1 1,0 0 0,0-1-1,0 1 1,0-4 0,0-26-146,21 31-129,84 2 374,-6 1 59,132-14 1,-201 8-69,-1-1 0,0-2 0,0-1 0,40-16-1,-66 22-17,0 0-1,0 0 0,0 0 0,0 0 0,0 0 1,0-1-1,0 1 0,-1-1 0,0 0 1,1 0-1,-1 0 0,0 0 0,0 0 0,-1-1 1,3-4-1,3-5 92,-7 13-189,0-1 0,0 1 0,0 0 0,0 0 0,0-1 0,0 1 0,0 0 0,0-1 0,0 1 0,1 0 0,-1 0 0,0-1 0,0 1 0,0 0 0,0 0 0,1 0-1,-1-1 1,0 1 0,0 0 0,0 0 0,1 0 0,-1 0 0,0-1 0,0 1 0,1 0 0,-1 0 0,0 0 0,1 0 0,-1 0 0,0 0 0,0 0 0,1 0 0,-1 0 0,0 0 0,0 0 0,1 0 0,-1 0 0,0 0 0,1 0 0,-1 0 0,0 0 0,0 0 0,1 0 0,-1 0 0,0 1 0,0-1 0,1 0 0,0 1-247,-1-1-1,0 1 1,0 0 0,1 0 0,-1-1 0,0 1 0,0 0 0,0-1 0,1 1 0,-1 0-1,0 0 1,0-1 0,0 1 0,0 0 0,-1 0 0,1-1 0,0 1 0,0 0 0,0 0 0,-1 0-1,-9 17-4996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0:4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92 2617,'0'0'4855,"-12"0"-3903,5 1-793,-5-1 117,0 1-1,0 0 1,-1 1-1,-12 4 1,24-6-15,0 1 0,0-1 0,0 0 0,0 1 0,0-1 0,0 0 0,0 1 0,0-1 0,0 0 0,0 0 0,0 0 0,0 0 0,0 0 0,0 0 0,0 0 0,0 0 0,0 0 1,0-1-1,0 1 0,0 0 0,0-1 0,0 1 0,0-1 0,0 1 0,0-1 0,0 1 0,-1-2 0,2 2-123,0-1 1,0 1-1,0-1 0,0 1 1,0-1-1,0 0 0,0 1 1,0-1-1,0 1 0,0-1 1,0 1-1,0-1 0,1 1 1,-1-1-1,0 1 0,0-1 1,1 1-1,-1-1 1,0 1-1,1-1 0,-1 1 1,0 0-1,1-1 0,12-10-1585,-4 6 1461,1-1-1,0 1 1,0 1 0,0 0 0,0 1-1,1 0 1,17-3 0,1 3 78,49 0 0,-60 5-73,0 0 0,0 1-1,-1 2 1,0-1 0,0 2-1,24 11 1,-17-7-12,0-2 0,37 9 1,-36-13 27,1-1 0,1-2 0,-1 0 0,38-5 1,-57 3-71,1-1-1,0 0 1,-1-1 0,0 1 0,1-1 0,-1-1 0,-1 1 0,1-1 0,0-1 0,9-7 0,-15 11 24,1 1-1,-1-1 1,1 1-1,-1-1 0,1 1 1,-1 0-1,1-1 1,-1 1-1,1 0 1,0 0-1,-1 0 1,1 0-1,-1 0 0,1 1 1,-1-1-1,1 0 1,-1 1-1,3 0 1,27 11-133,-8-3 155,0-1-1,0-1 1,1-1-1,-1 0 1,1-2-1,28 1 1,146-5 85,-180 0-92,-8 0-1,0-1 1,0 0 0,0 0-1,0-1 1,0 0 0,0-1-1,-1 0 1,1 0 0,-1-1-1,0-1 1,16-9 0,-24 13-49,0 0 0,0 0 0,-1 0 1,1 0-1,0 0 0,-1 0 0,1 0 0,-1 0 1,1 0-1,-1 0 0,0 0 0,1 0 0,-1 0 1,0 0-1,0-1 0,0 1 0,0 0 0,0 0 1,0 0-1,0 0 0,0-3 0,-1-2-249,1 6 189,20-6-776,118 0 638,-97 8 282,-24-1 220,0 0 1,0-1-1,0 0 1,33-7 0,-32 0 1059,-16 5-1267,1 1 0,0 0 1,0 0-1,-1 0 0,1 0 0,0 0 0,0 0 0,0 1 0,0 0 0,3-1 0,0 1-29,1-1 0,-1 0 1,0-1-1,1 1 0,-1-1 1,8-4-1,25-6-3967,-31 11-1276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0:4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8514,'0'0'7375,"0"-1"-7328,1 0-1,-1 0 1,1 1 0,-1-1 0,1 0 0,-1 0-1,1 1 1,-1-1 0,1 1 0,0-1 0,-1 0 0,1 1-1,0-1 1,-1 1 0,1-1 0,0 1 0,0 0-1,1-1 1,45-10 114,0 2 0,1 2 0,-1 2 0,1 3 0,93 6 0,-110 0 55,38 10 1,14 2 367,133-8-1864,-172-8-1147,-43 0 2390,-1 0 1,1 0-1,0 0 1,0 0-1,0 0 0,0-1 1,0 1-1,0 0 1,0 0-1,0-1 1,-1 1-1,1-1 0,0 1 1,0 0-1,0-1 1,-1 1-1,1-1 1,0 0-1,-1 1 0,1-1 1,0 0-1,-1 1 1,1-1-1,-1 0 1,1 0-1,-1 1 0,1-1 1,0-2-1,-1 2 99,0 0-1,1 0 1,0 0 0,-1 0-1,1 0 1,-1 1 0,1-1-1,0 0 1,0 0 0,-1 0-1,1 1 1,0-1-1,0 0 1,0 1 0,0-1-1,0 1 1,0-1 0,0 1-1,0-1 1,0 1-1,0 0 1,0-1 0,0 1-1,2 0 1,15-1-29,0 1 0,0 0 0,0 1 0,-1 2 0,24 4 0,4 1 60,12-6-161,-34-3-428,-22 1 492,0 0 0,0 0 1,0 0-1,0-1 0,-1 1 1,1-1-1,0 1 1,0 0-1,0-1 0,0 1 1,0-1-1,-1 0 1,1 1-1,0-1 0,0 0 1,-1 1-1,1-1 0,0 0 1,-1 0-1,1 0 1,-1 0-1,1 1 0,-1-1 1,0 0-1,1 0 0,-1 0 1,0 0-1,1 0 1,-1 0-1,0 0 0,0 0 1,0 0-1,0 0 1,0-2-1,0 2 18,0 0 0,0 0 0,0 0 0,0 0 0,0 0 0,0 0 0,0 0-1,0 1 1,0-1 0,1 0 0,-1 0 0,1 0 0,-1 0 0,0 0 0,1 0 0,-1 0 0,1 1 0,0-1 0,-1 0 0,1 0 0,0 1 0,-1-1 0,1 0 0,0 1 0,0-1-1,-1 1 1,1-1 0,0 1 0,0-1 0,0 1 0,0 0 0,0-1 0,0 1 0,1 0 0,608-32 4246,-502 26-3464,-55 7-6375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0:45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9314,'0'0'7998,"5"0"-7621,13-1-262,0-2 0,0 0 0,29-8-1,14-4-162,-58 14 39,0 1 0,0-1 0,0 1 1,0 0-1,-1 0 0,1 0 0,0 0 0,0 1 1,0-1-1,0 1 0,0-1 0,-1 1 0,1 0 0,0 0 1,0 1-1,-1-1 0,1 0 0,-1 1 0,0-1 1,1 1-1,-1 0 0,3 2 0,5 4 29,0-1 0,1-1 0,0 0 0,1 0 0,-1-1 0,1-1 0,0 0-1,0 0 1,1-1 0,-1-1 0,16 1 0,22 1 39,77-6 0,-47 0-34,81 15-1,1 0 690,-102-12-374,-31 1-162,0-2 0,1-1 0,-1-1 0,0-1 0,0-1 0,48-15 0,-66 16-159,-1 1 0,1 0 0,0 1 0,0 0 0,13 1 0,24-2-12,261-43 151,-192 25 741,-67 19-835,-49 1-151,-1-2-1521,0 1 1405,0 1-1,0-1 1,0 1-1,0-1 1,0 1-1,-1-1 0,1 1 1,0-1-1,0 1 1,-1 0-1,1-1 1,0 1-1,-1-1 1,1 1-1,0 0 0,-1-1 1,1 1-1,-1 0 1,1-1-1,0 1 1,-1 0-1,0-1 1,-10-4-6176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5:34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10066,'0'0'6335,"29"-3"-5692,93-10-239,-111 11-340,0 1 0,0 0 0,0 1 0,0 0 0,1 1 0,-1 0 0,0 1 0,0 0 0,0 1 0,18 7 0,-22-6-45,0 0 0,0 1 0,-1 0 0,0 0 0,0 1 0,-1-1 0,1 1 0,-1 1 0,0-1 0,-1 1 0,1 0 0,4 10 0,-5-7 9,1-1 1,-1 1-1,-1 0 1,0 1-1,0-1 1,-1 0-1,0 1 1,-1 0-1,0-1 1,-1 1-1,0 0 1,-2 14-1,-4 9 153,-1-1 0,-18 50 0,-2 6-43,25-74-63,0-1 1,0 1-1,2 25 1,0-23 382,12-17-6028,-5 0 1252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0:53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4065,'0'0'5420,"0"-10"-3247,1 0 3386,16 9-5478,-1 0 0,1-1-1,-1 0 1,31-10 0,-12 3 3,-33 9-330,19-7-3452,-21 7 3519,1 0 1,-1-1-1,1 1 0,-1 0 0,1 0 1,-1 0-1,1-1 0,-1 1 0,1 0 1,-1 0-1,1 0 0,0 0 1,-1 0-1,1 0 0,-1 0 0,1 0 1,-1 0-1,1 0 0,-1 1 0,1-1 1,-1 0-1,1 0 0,-1 0 0,1 1 1,-1-1-1,1 0 0,0 1 1,-1 6-5394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1:24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24 226 2961,'0'0'4541,"-12"-17"-6263,11 16 1883,0 1 0,0-1-1,1 1 1,-1-1 0,0 0 0,0 1-1,1-1 1,-1 0 0,0 0 0,1 0 0,-1 0-1,1 1 1,-1-1 0,1 0 0,0 0 0,-1 0-1,1 0 1,0 0 0,0 0 0,-1 0 0,1 0-1,0 0 1,0 0 0,0 0 0,0-2 0,1 2 427,0-1 1,1 0-1,-1 1 1,0-1 0,0 1-1,1 0 1,-1-1-1,1 1 1,-1 0 0,3-2-1,10-8-2340,-8 5 1785,-6 5-30,1 0 0,0 0 1,-1 0-1,1 1 0,0-1 1,0 0-1,-1 1 0,1-1 0,0 1 1,0-1-1,0 1 0,0-1 1,0 1-1,0-1 0,0 1 0,0 0 1,0-1-1,0 1 0,0 0 0,0 0 1,0 0-1,0 0 0,0 0 1,2 0-1,-2 0 257,12-8-216,-10 5-44,-1 0 0,0 1 0,1-1 0,0 1 0,0 0 0,-1 0 0,1 0-1,6-3 1,17-14-8,-17 13 17,0 0 1,-1 0 0,2 0 0,-1 1 0,1 1 0,0 0 0,-1 0 0,2 1-1,14-4 1,-18 6 1,-1 0 0,0 1-1,0-1 1,0 1 0,11 1 0,-15 0 0,0-1 0,0 0 1,0 1-1,0-1 0,0 1 1,-1 0-1,1 0 0,0 0 1,0 0-1,0 0 0,-1 0 1,1 0-1,-1 0 1,1 1-1,-1-1 0,1 1 1,-1-1-1,2 4 0,54 83 293,-54-84-263,0 1 0,1-1-1,0 1 1,0-1 0,0 0-1,0-1 1,1 1 0,0-1-1,-1 1 1,1-2 0,0 1-1,1 0 1,-1-1 0,0 0-1,1 0 1,-1-1 0,1 1-1,0-1 1,-1-1 0,1 1-1,0-1 1,10 0 0,-4-1 14,0-1 1,0 0-1,0-1 1,-1-1 0,1 1-1,-1-2 1,0 0-1,0 0 1,19-13-1,31-26 25,-59 43-84,-1 1 0,0-1-1,1 1 1,-1-1-1,0 1 1,1-1-1,-1 1 1,1 0 0,-1-1-1,1 1 1,-1 0-1,1 0 1,-1 0-1,1 0 1,-1 1 0,1-1-1,-1 0 1,1 1-1,-1-1 1,0 1-1,1-1 1,1 2 0,25 17-20,-23-15 38,0 0 0,1 0 0,0 0-1,0-1 1,0 0 0,0 0 0,0 0 0,1-1 0,-1 0-1,1 0 1,11 1 0,6-1 30,48-1 1,-41-1-43,-29 0 24,-1 0 0,0-1 0,0 1-1,1 0 1,-1 0 0,0-1-1,0 1 1,0-1 0,0 1-1,0-1 1,1 0 0,-1 1-1,0-1 1,0 0 0,-1 0 0,1 1-1,0-1 1,0 0 0,0 0-1,0 0 1,-1 0 0,1 0-1,0 0 1,-1 0 0,1-1 0,0-1-1,-1 1 23,1 1 0,0-1 0,0 1 0,-1 0 0,1-1 0,0 1 0,0-1 0,0 1 0,1 0 0,-1 0 0,0 0 0,0 0 0,1 0 0,-1 0 0,0 0 0,1 0 0,-1 0 0,1 1 0,2-2 0,14-1 18,0 1-1,1 1 1,21 1-1,19-2 119,226-5 437,-284 7-657,57-4-230,-41 3 278,-1 0 1,1-1-1,-1 0 1,16-5-1,-13 0 51,-12 4-45,1 1 0,0-1-1,0 1 1,0 1 0,10-1-1,-15 1 90,1 0 0,-1-1 0,0 1 0,0 0 0,0-1 0,0 0 0,0 1 0,3-4 0,23-12 428,35-9-738,-64 26 19,1 0 0,-1-1 0,0 1 0,1 0 0,-1-1 0,1 1 0,-1-1-1,0 1 1,1-1 0,-1 1 0,0-1 0,1 1 0,-1-1 0,0 1 0,0-1 0,1 1-1,-1-1 1,0 1 0,0-1 0,0 0 0,0 1 0,0-1 0,0 1 0,0-1 0,0 1 0,0-1-1,0 0 1,0 0-417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0:5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75 4585,'0'0'11197,"5"-8"-10914,-4 8-260,-1 0-1,1 0 1,-1 0 0,1 1 0,-1-1 0,1 0 0,0 0-1,-1 0 1,1 0 0,-1 0 0,1 0 0,-1 0 0,1 0 0,-1 0-1,1 0 1,-1-1 0,1 1 0,-1 0 0,1 0 0,-1 0-1,1-1 1,-1 1 0,1 0 0,-1-1 0,1 1 0,-1 0-1,1-1 1,-1 1 0,0 0 0,1-1 0,-1 1 0,0-1-1,1 1 1,-1-1 0,1 0 0,1-4 196,18-1 96,-15 6-251,0-1 0,0 0 0,-1 0 0,1 0 0,8-4 0,24-5-8,6 3 56,-23 4-108,0 1 0,21-1 0,52-3 63,57-2 6370,-150 43-5909,0 196-276,-1-223-251,0 0 0,-1 0 1,0 0-1,0-1 0,-1 1 0,-6 13 0,-9 30 18,10 10-212,2-1 0,4 1 0,4 60 0,0-14 148,-2 657-2952,2-744 2932,0 0 0,10 39 0,-8-40 52,8 7-164,-10-24 159,-1 0-1,1 0 1,-1 1 0,0-1-1,0 0 1,0 1 0,0-1-1,-1 1 1,1-1-1,0 3 1,2 0-58,0-22 8,-3 17 113,-26-3-421,5 5 384,0 1 0,1 1-1,-1 1 1,1 1 0,0 0-1,1 2 1,-23 11-1,-42 14 12,20-11-74,1 2 0,-101 56 0,14 1-2,100-50 70,45-25-83,7-7-1060,6-9-3506,-7 0-729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0:57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231 152 3609,'0'0'13483,"1"-2"-12463,3-10-557,-29 28-314,-159 103 159,182-118-304,1 0 1,-1 0-1,0 1 0,0-1 1,1 0-1,-1 1 0,0-1 1,1 1-1,0 0 0,-1-1 1,1 1-1,0 0 0,0 0 1,0 0-1,0 0 0,0 0 0,0 0 1,1 0-1,-1 0 0,0 4 1,1-5 20,2-1 50,41-1 518,63-9 1,-94 8-559,-1 0 0,1 1 0,0 1 0,0 0 0,15 2 0,-22 1-26,-1 1 0,0 0-1,0 0 1,0 0 0,0 1-1,-1-1 1,1 1-1,-1 0 1,0 0 0,2 6-1,2 1 3,-7-11 3,1-1 0,-1 1-1,1 0 1,-1 0 0,1 0 0,0 0 0,-1 0 0,1 0 0,0-1 0,0 1 0,0 0 0,-1-1 0,1 1-1,0 0 1,0-1 0,0 1 0,0-1 0,0 0 0,0 1 0,2 0 0,-2-2 14,-1 1 0,1 0 1,0 0-1,0-1 0,-1 1 0,1 0 1,0-1-1,-1 1 0,1 0 0,0-1 1,-1 1-1,1-1 0,0 1 1,-1-1-1,1 1 0,-1-1 0,1 0 1,-1 1-1,0-1 0,1 0 0,0-1 1,1-2 4,0-1 0,-1 0 0,1 0 0,-1 0 0,0 0 1,0 0-1,0 0 0,-1-7 0,0-28 121,-1-1-1,-3 0 1,-9-44 0,7 60 163,2 10-57,1 0 0,0 0-1,0-23 1,3 37-212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1:4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5401,'0'0'6442,"0"-8"-5832,0-98 2099,2 93-2468,4 18-240,4 24-95,-7 15 82,-3 81 1,-2-45 15,2 427 360,1-481-197,2 1-1,1-1 0,2 0 1,0 0-1,11 27 0,-6-15-70,-8-29-75,-1 0-1,-1 1 1,0-1 0,0 1 0,-1 17-1,0-6-31,0-20 69,-6 2-335,-6 3-4433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1:49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1488,'0'0'11273,"5"14"-10374,1 4-624,0 0-1,-2 0 1,0 0-1,-1 0 1,0 33-1,-3-25 5,1 1-1,1-1 0,2 0 0,0 0 1,16 50-1,-18-72-251,0 0 0,0 0 0,0 0 0,0 0 0,0-1 0,1 1 0,-1-1 0,6 6 0,0-7-261,-4-1-1952,-3-11 195,-1 5 1826,0-14-4651,0 1-1748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1:50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6249,'0'0'7735,"21"0"-7288,139 0-728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1:50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0 1 2985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1:50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2985,'54'-2'4145,"-30"1"-2634,0 0 0,-1-1 0,38-8-1,-59 9-1440,-1 0-1,1 1 0,0 0 0,0-1 0,-1 1 0,1 0 0,0 0 0,0 0 0,0 0 0,-1 0 0,1 0 0,0 1 0,0-1 0,-1 1 0,1-1 0,0 1 0,0-1 0,-1 1 0,1 0 0,-1 0 0,3 2 0,0 0 81,0 1 1,-1 0-1,1 0 0,-1 0 0,5 9 0,8 10 10,-15-22-157,0 0 1,0 0-1,-1 0 1,1 1-1,0-1 1,0 0-1,-1 0 1,1 0-1,-1 1 1,1-1-1,-1 0 1,0 1-1,1-1 1,-1 0-1,0 1 0,0-1 1,0 0-1,0 1 1,0-1-1,0 1 1,0-1-1,-1 0 1,1 1-1,0-1 1,-1 0-1,1 1 1,-1-1-1,0 0 1,1 0-1,-1 0 1,-1 2-1,-3 4 97,-1-1 1,1-1-1,-1 1 0,-11 7 0,-8 10 41,19-16-64,2 1 0,-1-1 0,1 1 0,0 0 1,1 0-1,-4 12 0,2 10-3489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2:08.2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 8 4457,'0'-1'12028,"0"-5"-11825,-3 165 251,-31 214 0,28-300-287,4 99 1,3-132-128,0-68-129,2 1 0,1 0 0,1-1 1,1 1-1,1 1 0,2-1 1,20-43-1,-27 67 85,1 0-1,-1 0 1,1 0 0,-1 0-1,1 1 1,0 0 0,0-1-1,0 1 1,0 0 0,1 0-1,-1 1 1,0-1 0,1 1 0,-1-1-1,8 0 1,58-12 14,-55 12-26,27-3 2,0 1-1,79 2 0,-116 3 5,0 0-1,0-1 0,0 2 0,0-1 0,0 0 1,-1 1-1,1 0 0,0 0 0,-1 0 1,1 0-1,-1 0 0,0 1 0,0-1 0,0 1 1,0 0-1,0 0 0,0 0 0,-1 1 1,0-1-1,1 0 0,-1 1 0,-1 0 0,1-1 1,0 1-1,-1 0 0,2 6 0,1 7 24,-1 0 0,0 0-1,-1 0 1,-1 33-1,-1-47-1,0-1-1,-1 1 0,1 0 1,-1-1-1,0 1 0,0 0 1,0-1-1,0 1 0,0-1 1,0 1-1,-1-1 1,1 0-1,-1 0 0,0 0 1,0 0-1,0 0 0,0 0 1,0 0-1,-4 3 0,-6 2 42,0 1 0,-24 9 0,12-6 11,6-2-17,0-2 1,-1 0-1,0-1 1,0-1-1,-33 4 1,4-4 698,-57-1 0,104-4-721,-1-1 0,1 1 0,0 0 0,-1-1 0,1 1 0,0-1-1,-1 1 1,1-1 0,0 0 0,0 0 0,0 1 0,0-1 0,0 0-1,0 0 1,0 0 0,0 0 0,0 0 0,0 0 0,0-1-1,0 1 1,1 0 0,-1 0 0,1 0 0,-1-1 0,1 1 0,-1 0-1,1-1 1,0 1 0,-1-3 0,-6-52 375,6 32-165,-1 8-128,1 9-24,1-1 1,-1 0-1,-1 0 1,0 1-1,0-1 1,0 1-1,-1 0 1,0 0-1,-6-11 1,5 15-79,3 2-4,1 9-929,0-4 617,-1 13-2515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5:5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38 215 5449,'0'0'3924,"-13"-15"42,11 13-3871,0 0 0,-1 0-1,2 0 1,-1 0 0,0-1 0,0 1 0,1 0 0,-1-1 0,1 0 0,0 1-1,0-1 1,0 0 0,0 0 0,0 1 0,1-1 0,-1 0 0,1 0 0,0 0 0,0 0-1,0-6 1,5 8-103,0 0 1,1 0-1,-1 1 0,0 0 0,0 0 0,8 0 1,-7 0-23,3 1 25,0 1 0,0-1-1,0 2 1,-1-1-1,1 1 1,-1 0 0,1 1-1,-1 0 1,11 7 0,-11-6 10,1 0-1,-1-1 1,1 0 0,0 0 0,0-1 0,0 0-1,0-1 1,1 0 0,14 1 0,-21-3-1,0 0 1,0 0-1,0 0 1,0 0-1,0 0 1,-1-1-1,1 1 0,0-1 1,0 0-1,0 0 1,-1 0-1,1 0 1,-1-1-1,1 1 1,-1-1-1,1 1 0,-1-1 1,0 0-1,0 0 1,0 0-1,0 0 1,0 0-1,0-1 1,0 1-1,-1 0 0,1-1 1,-1 0-1,0 1 1,0-1-1,0 0 1,0 1-1,1-6 1,3-18-10,-4 19 10,0 0 1,1 0 0,0 1 0,0-1 0,3-7 0,-4 13-14,0-1 0,-1 1-1,1 0 1,0 0-1,0-1 1,0 1 0,0 0-1,0 0 1,0 0 0,1 0-1,-1 0 1,0 1 0,0-1-1,1 0 1,-1 0-1,0 1 1,1-1 0,-1 1-1,1-1 1,-1 1 0,1 0-1,-1-1 1,1 1-1,-1 0 1,1 0 0,-1 0-1,1 0 1,1 1 0,-1-1 1,0 1-1,0 0 1,0-1 0,0 1 0,0 0 0,0 0 0,0 0 0,0 0 0,0 1 0,-1-1 0,1 0 0,0 1 0,-1-1 0,1 1 0,2 3 0,19 32-56,-15-21 9,-2-8 63,-1 1-1,1-1 1,1 0-1,7 7 1,-12-12-4,1-1 0,0 1 0,0-1 0,0 0 0,0 0 0,0 0 0,0-1 0,0 1 0,0-1 0,1 1 0,-1-1 0,1 0 0,-1 0 0,1-1 0,5 1 0,-5-1 18,0 0 0,-1 0 0,1 0 0,0-1 1,0 0-1,0 1 0,0-1 0,-1-1 0,1 1 0,-1 0 0,1-1 0,-1 0 1,1 0-1,-1 0 0,0 0 0,0-1 0,0 1 0,0-1 0,0 0 1,-1 1-1,1-1 0,-1-1 0,0 1 0,1 0 0,1-5 0,6-6-44,-8 11 20,1 0 1,-1 0-1,0 0 0,0 0 1,0 0-1,-1 0 1,1-1-1,-1 1 1,0-1-1,0 1 1,1-5-1,-2 7-2,0 1-1,1-1 1,-1 1-1,0 0 1,0-1 0,1 1-1,-1-1 1,0 1-1,0-1 1,1 1-1,-1 0 1,0-1-1,1 1 1,-1 0-1,1-1 1,-1 1-1,1 0 1,-1 0 0,0-1-1,1 1 1,-1 0-1,1 0 1,-1 0-1,1 0 1,-1 0-1,1-1 1,-1 1-1,1 0 1,-1 0-1,1 0 1,-1 0 0,1 0-1,-1 1 1,1-1-1,-1 0 1,1 0-1,-1 0 1,1 0-1,-1 0 1,1 1-1,-1-1 1,1 0-1,-1 0 1,0 1 0,1-1-1,0 1 1,23 12-160,-19-8 166,0-1 1,1 0-1,0 0 0,-1 0 1,2-1-1,-1 0 0,0 0 1,1 0-1,-1-1 1,11 2-1,0-1 23,0-1 1,35 0-1,-48-2-17,0-1-1,0 1 1,0-1 0,0 0-1,0 0 1,0-1-1,0 1 1,-1-1 0,1 1-1,0-1 1,-1 0 0,1-1-1,-1 1 1,6-6 0,-2 2 0,-1-1 0,0 1 0,-1-2 1,1 1-1,7-14 0,-12 20-32,1 0-1,0 0 1,0 0-1,0 1 1,0-1-1,1 1 1,-1-1-1,0 1 1,0 0-1,0 0 1,0 0 0,0 0-1,0 0 1,0 0-1,3 1 1,6 0 25,76 4 75,-66-2-67,0-2 0,0 0 1,0-1-1,1-1 1,-1-1-1,37-8 0,-37 4-5,38-13-53,-55 17 72,0 0 0,1-1 0,-1 1 0,0-1 0,0 1 0,0-1 0,0 0 0,-1-1 0,1 1 1,2-5-1,-6 8-24,1 0 1,-1-1-1,1 1 1,-1 0-1,0 0 1,1-1-1,-1 1 1,1 0-1,-1 0 1,1 0-1,-1-1 1,1 1-1,-1 0 1,1 0-1,-1 0 1,1 0-1,-1 0 1,1 0-1,0 0 1,-1 0-1,1 0 1,-1 0-1,1 1 1,-1-1-1,1 0 1,-1 0-1,1 0 1,-1 1-1,0-1 1,1 0-1,0 1 1,20 13-7,-8-6 30,-3-4-19,0-1 0,1 0 0,-1-1 0,1 0 0,-1 0 0,18-1 0,-15 0-177,0 0 0,0 0 1,18 6-1,-30-7 144,1 1 0,0 0 0,0 0 1,-1-1-1,1 1 0,0 0 0,-1 1 0,1-1 0,-1 0 0,1 0 0,-1 1 0,0-1 0,1 1 1,-1-1-1,0 1 0,1 2 0,-1-2 29,0 0-1,0-1 1,1 1 0,-1 0-1,0-1 1,1 1 0,-1-1-1,1 0 1,-1 1 0,1-1-1,0 0 1,-1 0 0,1 0-1,4 1 1,7 2 22,1-2-1,0 0 0,0 0 1,0-1-1,0-1 1,22-2-1,5 0-30,309 5 267,-345-3-148,0-1 0,0 0 0,0 0 0,0 0 0,-1-1-1,1 0 1,-1 1 0,1-2 0,-1 1 0,1 0 0,-1-1 0,0 0 0,0 0 0,-1 0-1,1 0 1,3-5 0,33-22 1024,27-4-813,-97 54-9086,18-11 2628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2:16.3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2961,'0'0'5382,"9"19"-3859,31 62-552,-33-66-682,-1 0 1,0 1-1,-1-1 1,-1 1-1,0 0 0,1 18 1,2 12-54,-4-29-201,-1 1 1,-1 23 0,-1-30-23,-1 0 0,2 0 1,0 0-1,0 0 0,1-1 1,0 1-1,1 0 0,7 18 1,-9-28 16,-1-1 1,1 1 0,-1 0 0,1 0 0,-1 0 0,1 0 0,0-1 0,-1 1 0,1 0 0,0-1 0,0 1-1,0-1 1,-1 1 0,1-1 0,0 1 0,0-1 0,0 1 0,0-1 0,0 0 0,0 1 0,0-1 0,0 0-1,0 0 1,0 0 0,0 0 0,0 0 0,1 0 0,-1-28 1175,-1 12-951,1 9-163,-1-1-1,0 0 1,0 1 0,-1-1 0,0 0-1,0 1 1,-1-1 0,0 1 0,0-1-1,-1 1 1,-3-8 0,3 11-49,2 0 1,-1 1-1,0-1 1,1 0-1,-1 0 1,1 0-1,0 0 1,0 0-1,1 0 1,-1 0-1,1 0 1,0 0-1,0 0 1,0 0-1,1-1 0,0 1 1,-1 0-1,1 0 1,1 0-1,-1 0 1,0 1-1,1-1 1,0 0-1,0 1 1,4-6-1,5-5 28,0 0-1,1 1 0,1 0 1,23-18-1,-6 6-30,52-53 1154,-82 78-1318,1 0-1,-1 0 0,0 0 0,1 0 0,-1 0 1,0 0-1,1 0 0,-1 0 0,0 0 0,1 0 1,-1 0-1,0 0 0,1 0 0,-1 0 0,0 0 0,1 0 1,-1 0-1,0 0 0,0 1 0,1-1 0,-1 0 1,4 7-2872,-2-2 784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2:17.1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131 195 6769,'0'0'7945,"6"0"-7189,0 0-556,1 0 83,1 0 0,0 0 0,-1-1 0,1 0 0,-1 0 0,1 0 0,-1-1 0,9-3 0,15-10 15,-21 10-216,0 1-1,0-2 0,0 1 1,14-12-1,-22 15-59,1-1-1,0 1 1,-1-1-1,0 0 1,0 0-1,0 0 1,0 0-1,0 0 1,0 0-1,-1 0 1,0-1-1,0 1 1,0-1-1,0 1 1,0-1-1,0 1 1,-1-1-1,0-6 1,0-1 41,1 8-64,-1 0-1,0 0 1,0-1 0,-1 1 0,1 0 0,-1 0-1,1-1 1,-2-2 0,1 5 5,0-1 0,0 1 1,0 0-1,0 0 0,0 0 1,-1 0-1,1 0 0,0 0 0,-1 0 1,1 0-1,0 0 0,-1 0 1,1 1-1,-1-1 0,0 1 1,1-1-1,-4 0 0,-7-1-9,-1 0 1,1 1-1,-1 1 0,0 0 0,-14 2 1,16-2 1,4 2 7,-1-1 0,1 1-1,-1 1 1,1-1-1,0 1 1,0 0-1,0 1 1,0 0 0,1 0-1,-1 0 1,-7 8-1,-3 2-6,1 1-1,-25 29 0,36-37 3,0 0 0,1 0 0,0 0-1,0 1 1,0-1 0,1 1-1,0 0 1,1 0 0,0 0-1,-2 9 1,1 8-20,1 50 0,2-64 8,0-7 9,0-1 0,0 0 0,1 1-1,0-1 1,-1 0 0,1 1 0,0-1 0,1 0 0,-1 0-1,1 0 1,-1 0 0,1 0 0,0 0 0,0-1 0,4 5-1,-1-2 4,0-1 0,0 1-1,1-1 1,-1 0 0,1-1-1,0 1 1,9 2 0,-1 0 41,0-2 0,0 0 0,0 0 1,1-1-1,-1-1 0,24 1 0,5-3-117,75-2-372,-99 0-1290,-1-1-1,22-6 1,-9-1-5448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2:17.9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288 132 9378,'0'0'8110,"0"-15"-7437,0-45-263,0 58-390,0 0 0,0 0 0,-1 0 0,1 0 0,0 0 0,-1-1 1,1 1-1,-1 0 0,0 0 0,1 0 0,-1 0 0,0 1 0,0-1 1,0 0-1,-1 0 0,1 0 0,0 1 0,-1-1 0,1 1 0,-1-1 0,1 1 1,-1 0-1,0-1 0,0 1 0,1 0 0,-1 0 0,-3-1 0,-1 0 29,1 1 0,-1-1 0,0 1 0,0 0 0,1 1-1,-11 0 1,9 0-48,1 1-1,-1-1 0,1 2 1,-1-1-1,1 1 0,0 0 1,0 0-1,0 1 0,0 0 1,0 0-1,1 0 0,-1 1 1,1-1-1,0 1 0,0 1 1,0-1-1,-5 7 0,-1 3 2,0 0-1,0 1 1,2 1-1,0-1 0,-9 22 1,12-19-11,0 0 0,2 0 0,0 1 0,1 0 0,1 0 0,1 0 0,1 29 0,0-44 4,0 1 0,1-1 0,-1 0 0,1 0 0,0 0 0,0 0 0,0 0 0,1 0 1,-1 0-1,1 0 0,0-1 0,0 1 0,0-1 0,1 1 0,3 4 0,-1-3 6,1-1-1,-1 1 1,0-1 0,1 0-1,0 0 1,0-1 0,0 0 0,11 4-1,2-1-29,-1-1 1,1-1-1,0-1 0,0 0 0,36-1 0,-36-1-2,-8-1-19,0 0 1,0 0-1,0-1 0,0 0 1,12-4-1,-20 5 42,0-1 1,-1 0-1,1 0 0,-1 0 1,0-1-1,1 1 0,-1-1 0,0 1 1,0-1-1,0 0 0,0 0 1,0 0-1,0 0 0,0 0 1,-1 0-1,1 0 0,-1 0 0,0-1 1,0 1-1,1-1 0,-1 1 1,-1-1-1,1 1 0,0-1 0,-1 0 1,1-2-1,0-2-21,-1-1 0,0 1-1,0-1 1,-1 1 0,0-1 0,0 1-1,-1 0 1,1 0 0,-2 0 0,-5-13-1,-4-5-257,-26-37 1,0-2 41,33 55 197,4 7 51,0 0 0,0 0 1,0 0-1,0 0 0,0 0 0,1 0 0,-1 0 0,1 0 0,-1-1 0,1 1 0,0 0 1,0 0-1,0-3 0,7 12-35,6 15 245,-1-1 0,-1 2 1,-1-1-1,0 2 0,7 30 0,-6-19-212,23 51 0,-31-80-136,0 0-1,1 0 0,-1-1 0,1 1 1,7 8-1,-9-13-293,1 1 0,-1 0-1,0-1 1,0 1 0,1-1 0,-1 1-1,1-1 1,-1 0 0,1 0 0,-1 0 0,1-1-1,0 1 1,0-1 0,-1 1 0,1-1-1,4 0 1,11 0-7024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2:18.3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37 6209,'0'0'9321,"0"-8"-8830,-1-6-333,1 0 129,2 30 391,28 174 651,-19-71-1089,22 140-81,-30-245-339,1 1-1,0-1 1,1 0-1,0 0 1,1-1-1,0 1 1,2-1-1,-1-1 1,1 1 0,1-1-1,0-1 1,16 16-1,-1-15-5239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42:18.9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287 16 3881,'0'0'12508,"3"-4"-11576,9-8-589,-10 23-164,-4-3-110,-1 0 1,1-1-1,-1 1 0,-5 8 0,-17 27 127,-1-1 0,-3-1 0,-1-2 0,-68 69 0,84-95-181,-1 2 20,-26 32-1,40-47-38,1 1 0,-1 0 0,0 0 0,1-1 0,-1 1 0,1 0 0,-1 0 0,1 0 0,-1 0 0,1 0 0,0 0 0,-1 0 0,1 0 0,0 0 0,0 0-1,0 0 1,0 0 0,0 0 0,0 0 0,0 0 0,0 0 0,0 0 0,0 0 0,0-1 0,1 1 0,-1 0 0,0 0 0,1 0 0,-1 0 0,1 0 0,-1 0-1,1 0 1,-1 0 0,1-1 0,1 2 0,2 1 28,0 0 0,0 0 0,1-1 0,-1 1 0,1-1 0,5 2 0,9 4 12,10 7 208,-1 1 1,-1 1-1,0 2 1,-1 0-1,-1 2 1,-1 1-1,-1 1 1,23 31-1,-35-41-91,0-1 0,16 14 0,-26-25-86,-9-1-3435,-9 0-1666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54:48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11586,'0'0'6466,"-6"3"-6722,-19 14-1601,7 0-647,-1-3-4658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07:11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0 425 4761,'9'-5'12701,"32"-17"-12759,60-10 43,110-44 86,-195 68-70,83-38-54,178-56 1,165-3 66,-359 93-41,158-4 0,-228 16 15,50 0 9,123 15-1,-5 20 68,-1 8-1,256 97 1,-373-117 62,-29-13-32,-1 2 0,-1 2 0,0 1-1,-1 1 1,31 23 0,-25-12-50,-2 3 0,0 0 0,-2 3 0,-1 0-1,-2 2 1,-2 2 0,40 64 0,65 167 195,-109-202-76,-3 1 1,25 134-1,-41-157-119,-1 0 0,-4 86-1,-2-47 42,2-68-88,-1 0-1,-1-1 0,0 1 0,-1-1 0,-1 1 0,0-1 0,-12 25 0,-3-1-2,-34 50-1,38-64 19,-77 98 96,42-58-79,24-34-29,0-1 1,-2-1-1,-1-2 1,-1 0-1,-1-2 1,-42 25 0,61-42 31,-12 7-26,-36 16 0,50-26 37,0 0 0,0-1 0,-1 0 0,1-1 0,-1 0 0,0-1 0,-13 0 0,24-1-67,-1 0 0,1 0 1,-1-1-1,1 1 1,-1 0-1,1-1 0,0 1 1,-1 0-1,1-1 0,-1 1 1,1-1-1,0 1 1,-1-1-1,1 1 0,0-1 1,0 1-1,-1-1 0,1 1 1,0-1-1,0 0 1,0 1-1,0-1 0,-1 1 1,1-1-1,0 1 0,0-1 1,0 0-1,0 1 1,1-1-1,-1-23-1642,0 20 993,0-11-1863,0 1-2064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07:12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387 302 10282,'0'0'7978,"-3"-2"-7895,2 1-72,-1 0 0,1 1 0,-1-1 0,0 0 1,1 1-1,-1 0 0,1-1 0,-1 1 1,0 0-1,1 0 0,-1-1 0,0 1 1,1 1-1,-1-1 0,0 0 0,1 0 0,-1 1 1,0-1-1,1 0 0,-1 1 0,1 0 1,-1-1-1,1 1 0,-2 1 0,-44 29 74,25-14-69,-118 85 2,119-84-11,1 0-1,1 2 1,0 0-1,-20 29 1,37-45-26,0-1 0,0 1 0,1 0 1,-1-1-1,1 1 0,-1 0 0,1 0 0,0 0 1,1 0-1,-1 0 0,1 0 0,0 8 1,0-11 20,1 0 1,-1-1 0,1 1 0,-1-1 0,1 1 0,-1 0-1,1-1 1,0 1 0,-1-1 0,1 1 0,0-1 0,-1 0-1,1 1 1,0-1 0,0 0 0,0 1 0,-1-1 0,1 0-1,0 0 1,0 0 0,0 1 0,-1-1 0,1 0-1,0 0 1,0 0 0,1-1 0,32 1 305,-26 0-292,49 3 142,0 3 0,-1 2 0,102 28 0,-62-12 19,-84-22-65,0 1 0,25 1 0,-36-15-92,-2-9 37,-1 1-1,-1 0 1,0 0-1,-2 0 1,0 1-1,-1-1 0,-1 1 1,-11-21-1,4 8 26,-11-22 234,2-1 0,3-1 1,2 0-1,-13-65 0,29 105-273,-1 0-1,0 0 0,-1 0 0,-1 0 0,0 1 0,-1-1 0,-1 2 0,-15-25 0,22 38-104,-1-1 1,0 1-1,0-1 0,0 1 1,0-1-1,1 1 0,-1 0 0,0-1 1,0 1-1,0 0 0,0 0 1,0 0-1,0-1 0,0 1 0,0 0 1,0 0-1,0 0 0,0 1 1,0-1-1,1 0 0,-1 0 0,0 0 1,0 1-1,-1 0 0,-10 6-4139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07:13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8266,'0'0'7407,"2"-5"-7138,-2 4-252,1-1-16,-1 1 0,0-1 0,1 1 0,-1-1-1,1 1 1,-1-1 0,1 1 0,0-1 0,-1 1 0,1 0 0,0-1 0,0 1 0,0 0 0,0 0 0,0 0 0,1 0-1,1-2 1,5 19-123,39 89 439,-34-71 5,32 58 0,-16-50-135,2-1 0,2-1-1,1-2 1,41 33 0,-47-43-98,7 18 41,-30-37-129,1-1-1,0 0 0,1 0 0,-1 0 1,1-1-1,8 7 0,1-10-1190,-6-5-3192,-4-2 395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07:13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90 115 6425,'0'0'7691,"6"-19"-6754,14-57-155,-15 57-394,-18 112-740,-11 16 672,-37 216 1106,60-252-1044,-6-66-141,-7 7 192,14-13-511,0-1 1,0 1 0,0-1-1,0 1 1,-1-1 0,1 1-1,0-1 1,0 1-1,0-1 1,0 1 0,0-1-1,1 1 1,-1-1 0,0 1-1,0-1 1,0 1 0,0-1-1,0 0 1,1 1-1,-1-1 1,0 1 0,0-1-1,1 1 1,-1-1 0,0 0-1,1 1 1,-1-1-1,0 0 1,1 1 0,-1-1-1,1 0 1,-1 0 0,0 1-1,1-1 1,-1 0-1,1 0 1,-1 0 0,1 1-1,-1-1 1,1 0 0,11 3-3926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3:36:0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7522,'0'0'2311,"1"-8"-1919,3-23-207,-4 30-177,0 0 0,0 0 0,1 1 0,-1-1 0,0 0 0,1 0 0,-1 0 0,1 0 0,-1 0 0,1 1 0,-1-1 0,1 0 0,-1 0 0,1 1 0,0-1 0,-1 0 0,1 1 0,0-1 0,0 1 0,-1-1 0,1 1 0,0-1 0,0 1 0,0 0 0,0-1 0,0 1 0,-1 0 0,3-1 0,27 1 263,-22 1-238,65 0 312,-34 1 246,1-2-1,62-8 1,-84 5-276,-1-2 1,-1 0 0,1-1-1,-1-1 1,0 0 0,0-1-1,-1-1 1,23-16-1,-36 23-227,0 0 0,0 0 0,0-1 0,0 1 0,0 0 0,0-1 0,-1 1-1,1-1 1,-1 0 0,1 1 0,-1-1 0,0 0 0,0 0 0,-1 0 0,1 0 0,0 0-1,-1 0 1,0 0 0,0-4 0,0 6-92,0 2 3,-1-1 0,1 0 0,0 1 1,-1-1-1,1 0 0,-1 1 0,1-1 0,0 1 0,-1-1 0,1 1 0,0-1 0,-1 1 0,1-1 1,0 1-1,0-1 0,-1 1 0,1-1 0,0 1 0,0-1 0,0 1 0,0 0 0,0-1 1,0 1-1,0-1 0,0 1 0,0-1 0,0 1 0,0 1 0,0 24-58,0-22 39,0-2 19,-1 1-1,1-1 1,0 0 0,0 0 0,0 1 0,0-1 0,0 0 0,1 0-1,-1 1 1,1-1 0,-1 0 0,1 0 0,0 0 0,0 0-1,0 0 1,0 0 0,0 0 0,0 0 0,1 0 0,-1 0 0,0-1-1,1 1 1,0 0 0,-1-1 0,1 1 0,0-1 0,0 0-1,0 0 1,0 0 0,0 0 0,0 0 0,0 0 0,0 0 0,0-1-1,0 1 1,5 0 0,16 4 74,0-1 0,1-1 0,-1-1 0,46-3 0,27 3 250,-32 7-302,-40-5 55,45 2 1933,-69-19-2753,0 4-5842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07:25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5028 10 4961,'0'0'4585,"-6"0"136,35-5-4648,0 2 0,0 1 0,58 4 0,-17 1 0,-3-4-59,144 6 214,-178-2-156,1 2 1,-1 1 0,0 1-1,42 17 1,-45-13-15,0 3 0,-1 0 0,0 2 1,-1 0-1,-1 3 0,-1 0 1,0 1-1,-1 2 0,-2 0 1,0 2-1,-2 0 0,0 2 0,27 45 1,2 15 147,-5 2 1,-3 2 0,38 119 0,-28-74-4,-5-15 239,-3 4-265,-22-71-178,-3 2 0,-2 1 0,-3 0 0,8 63 0,-17-45 105,-2-1 0,-13 127 0,4-153-46,-2-1-1,-2 0 0,-2-1 1,-2 0-1,-28 60 0,26-73-31,-2-1-1,-1-1 1,-1 0 0,-2-2-1,-35 37 1,12-21 30,-1-3 0,-66 46 0,68-58-43,-2-1 1,-1-3-1,0-2 1,-77 26-1,-210 44 44,-407 38 116,213-45-32,267-33-155,-320 52-57,-34-25 108,-189 23 15,115-12-118,14 61 126,643-142-56,1 2 0,0 0 0,0 2 0,2 1 0,-51 35 0,62-36-8,0 0-1,1 1 1,1 1 0,0 1-1,2 0 1,0 1 0,0 1 0,2 0-1,-14 29 1,-1 10 9,2 0 0,4 2 0,1 0 0,4 1 0,2 1-1,3 1 1,3-1 0,-1 66 0,9 385 2033,-12-452 489,11-65-2754,0 0 0,1 1 1,0-1-1,0 0 0,0 0 0,0 1 0,1-5 0,0-1-611,-2 8 610,1 0 0,0 1-1,0-1 1,0 0-1,-1 0 1,1 0-1,-1 0 1,1 0-1,-1 0 1,1 0-1,-1 0 1,1 1-1,-1-1 1,0 0-1,1 0 1,-1 1 0,0-1-1,0 0 1,1 1-1,-1-1 1,0 1-1,0-1 1,0 1-1,0-1 1,0 1-1,0 0 1,0-1-1,0 1 1,0 0-1,0 0 1,0 0 0,0 0-1,0 0 1,-1 0-1,-16-3-4805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07:25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10418,'0'0'5377,"3"15"-4558,2 8-500,2 0 1,0-1-1,2 1 0,17 32 1,165 284 1185,-185-321-1454,-6-17-51,0 0 0,0 1 0,1-1 1,-1 0-1,0 0 0,0 0 0,1 0 1,-1 0-1,1 0 0,-1 0 0,1 0 1,-1 0-1,1 0 0,-1 0 0,1 0 1,0 0-1,0 0 0,-1 0 0,1-1 1,0 1-1,0 0 0,0 0 0,0-1 1,0 1-1,0-1 0,0 1 0,2 0 1,-2-17-1438,-1-3 405,1 3 100,-1 0 0,-1 0 0,0 0 0,-2 0 0,-7-29 0,-7-1-3539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07:26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4761,'0'0'9470,"2"-6"-8818,-1 4-616,-1 1 0,1-1-1,0 1 1,0-1 0,0 1 0,0-1-1,0 1 1,0 0 0,0-1 0,0 1-1,0 0 1,1 0 0,-1 0-1,1 0 1,-1 0 0,0 0 0,1 0-1,0 0 1,-1 1 0,4-2 0,42-3 730,-37 5-652,136-11 893,181-38 1,-247 35-904,-54 10-77,-25 4-99,-1 11-263,2 69 437,0-33 51,-2 0-1,-6 50 0,2-82-134,0-1-1,-1 1 1,-1-1-1,0 1 1,-1-2-1,0 1 1,-17 22 0,13-21 7,2 0 0,0 1 0,0 0 1,2 1-1,-8 23 0,12-30 13,1-2 3,-1 0 1,1 0-1,1 0 0,-1 0 1,1 1-1,1-1 0,0 0 0,0 0 1,0 1-1,3 8 0,-3-15-25,1 0 0,0-1 0,0 1 0,0-1 0,1 1 0,-1-1 0,0 0 0,0 1 0,1-1 0,-1 0 0,1 0-1,-1 0 1,1 0 0,-1 0 0,1 0 0,0 0 0,-1-1 0,1 1 0,2 0 0,-2 2-1624,-9 0 377,-7 0-1558,-10-1-3360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07:33.7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4681 875 5209,'0'0'5857,"-7"-9"-2701,5 7-2863,0 0 0,1 0 1,-1 0-1,0 0 0,0 0 0,1 0 1,0-1-1,-1 1 0,1-1 1,0 1-1,-1-6 0,-6-14-76,-1 1 0,-1 0 0,-1 0 0,-18-25-1,16 26-175,0 1 0,-30-33 0,14 22-31,12 11 11,0 1 0,-2 0 1,0 1-1,-42-27 0,-82-52-2,80 52 6,26 20-14,-1 2 0,-1 1 1,-42-15-1,-129-37 16,204 71-26,-108-31-19,-225-34 0,-124 22 93,65 42-70,27 28-101,268-16 83,22-1 6,0 3 1,1 4-1,0 3 0,2 4 1,0 3-1,2 4 0,0 3 1,3 3-1,1 3 0,1 4 1,3 2-1,2 4 0,-88 79 1,75-55 7,42-41-1,2 2 1,1 1-1,-54 72 0,-163 248 10,203-289-9,20-23 0,1 1-1,3 1 1,1 2 0,2 0-1,-16 53 1,14-18 0,2 1 1,-12 106-1,26-98-68,5 138-1,4-106 46,-1-36 38,3 1 1,5-1 0,2-1 0,5 0-1,3 0 1,4-2 0,4-1 0,44 94-1,184 418 331,-174-392-265,9-4 0,164 266 0,-181-353-95,4-3 0,140 149 0,212 171 50,-284-290 113,-94-89-141,2-1 0,82 55 1,-114-89-8,1-1 0,0-1 0,1-1 0,0-1 1,1-1-1,0-1 0,1-1 0,0-1 0,0-1 0,30 2 1,-26-5 25,1-1 0,-1-1 0,1-2 1,-1-1-1,0-1 0,0-2 1,0 0-1,31-13 0,84-46 4,-90 38-15,103-34 1,-58 32-5,261-88 126,-204 57 108,-131 50-109,-20 8-67,0 1-1,-1-1 1,1 0 0,-1 0 0,1-1-1,-1 1 1,7-6 0,-10 5-119,0 0 0,-1 0 0,1 0 0,-1 0-1,0-1 1,0 1 0,0 0 0,0 0 0,-1-5 0,0-3-799,1 8 641,0 0-258,0 1 0,0-1-1,0 1 1,0-1 0,0 1 0,-1 0-1,1-1 1,-1 1 0,0-1-1,0 1 1,0 0 0,0 0-1,-1-3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07:34.3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94 6 9978,'0'0'6836,"0"0"-6784,0-1-1,1 1 1,-1 0-1,0-1 1,1 1-1,-1-1 1,1 1-1,-1 0 1,1-1-1,-1 1 1,1 0-1,0 0 1,-1-1-1,1 1 1,-1 0-1,1 0 1,-1 0-1,1 0 1,0-1-1,-1 1 1,1 0-1,-1 0 1,1 0-1,0 0 1,0 1-1,51 0 543,0 2-1,65 13 1,-112-15-589,-1-1 1,0 2-1,1-1 1,-1 0-1,0 1 1,0 0-1,0 0 1,0 0-1,0 1 1,-1-1-1,1 1 1,-1 0-1,1 0 1,-1 0 0,0 0-1,0 1 1,0-1-1,-1 1 1,1 0-1,-1 0 1,0 0-1,0 0 1,0 0-1,1 5 1,1 7 13,-1 0 0,-1 1 0,0-1 0,-2 1 0,0 19 0,0-16 43,1-8-55,-1 1-1,-1 0 1,1-1 0,-2 1-1,0-1 1,0 0-1,-1 0 1,-1 0-1,0 0 1,0 0 0,-1 0-1,-8 11 1,2-4 1,4-6 6,0 0 0,-2-1 0,-17 22 0,19-33-2,0 1 1,1-1-1,-1-1 1,0 1-1,0-1 1,0 0-1,0-1 1,0 0 0,-8-1-1,4-1-8,0 0 0,1 0 0,-1-1 1,1 0-1,0-1 0,0 0 0,0-1 0,1 0 0,0 0 0,0-1 0,0 0 1,1-1-1,0 0 0,0 0 0,-9-15 0,9 12 46,1-2 0,0 1 0,1 0 0,1-1 0,0 0 0,0-1 1,1 1-1,1-1 0,1 0 0,0 1 0,-1-29 0,3 21 149,-1 15-138,0 0 0,1 1 0,0-1 0,0 0 1,0 1-1,1-1 0,0 0 0,0 1 0,1-1 0,-1 1 0,1-1 0,5-8 0,-7 14-92,0-1-1,1 1 0,-1 0 0,0 0 0,1-1 1,-1 1-1,0 0 0,0-1 0,0 1 0,1 0 1,-1-1-1,0 1 0,0-1 0,0 1 0,0 0 1,1-1-1,-1 1 0,0 0 0,0-1 0,0 1 1,0-1-1,0 1 0,0-1 0,0 1 0,0 0 1,0-1-1,0 1 0,-1-1 0,1 1 0,0-1 1,-13-2-2893,8 3 2179,-24-5-7214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07:35.3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119 1 10906,'0'0'3336,"1"14"-3690,-1-14 353,1 15 8,0 0 0,-1 0 0,-1 0-1,0 0 1,-1 0 0,-4 16 0,-71 266 850,65-232-287,2-1-1,-3 111 1,13-164-547,1 1 1,0-1-1,0 1 0,1-1 1,4 14-1,-5-21-61,0-1-1,1 1 1,0 0 0,0 0-1,0-1 1,0 1-1,0-1 1,1 1 0,-1-1-1,1 0 1,0 0-1,0 0 1,0-1 0,1 1-1,-1-1 1,1 0-1,5 3 1,-8-4-301,-1-14-1550,0-6-879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07:35.7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92 9706,'0'0'3443,"28"0"-3132,91-2 160,-87 0-246,0-1-1,0-2 1,-1-1 0,0-2-1,50-19 1,-27 9 173,-40 15-305,-11 2-79,-1 1-1,1-1 1,0 1 0,0-1-1,-1 0 1,1 0-1,0-1 1,-1 1-1,1 0 1,-1-1-1,0 1 1,4-4-1,-5 4-194,-5 2-1075,2-1 924,0 1 0,0-1 0,0 1 0,0 0 0,0 0 0,0 0 0,0 0 0,-2 2 0,-3 1-1278,-12 5-4556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07:36.0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 8602,'0'0'5105,"168"0"-4497,-118 0-272,-7 0 256,1 0 216,-1 0-119,-11-3-137,-1 0-384,-13 3 0,-5 0-72,-7-3-192,0 3-168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07:40.6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595 14 9154,'0'0'7487,"2"-3"-6524,-2 3-954,0 0 1,-1 0-1,1 0 1,0 0 0,0 0-1,-1 0 1,1 0-1,0 0 1,0 0-1,-1 0 1,1 0 0,0 0-1,0 0 1,-1 0-1,1 0 1,0 0-1,0 0 1,-1 0 0,1 0-1,0-1 1,0 1-1,-1 0 1,1 0-1,0 0 1,0 0-1,0 0 1,0-1 0,-1 1-1,1 0 1,0 0-1,0 0 1,0-1-1,0 1 1,0 0 0,-1 0-1,1-1 1,0 1-1,0 0 1,0 0-1,0-1 1,0 1 0,0 0-1,0 0 1,0-1-1,0 1 1,0 0-1,0 0 1,0-1 0,0 1-1,0 0 1,0 0-1,0 0 1,1-1-1,-1 1 1,0 0-1,0 0 1,0-1 0,0 1-1,0 0 1,0 0-1,1 0 1,-1-1-1,0 1 1,0 0 0,0 0-1,1 0 1,-1 0-1,0 0 1,1-1-1,-33 12 175,-39 24-21,32-12-156,1 2 1,2 1-1,0 2 0,2 2 1,1 1-1,2 1 0,1 2 1,1 1-1,2 1 0,2 2 1,-35 67-1,46-75-13,2 1 0,2 0 0,1 1 0,1-1 0,1 2 0,2-1 0,2 1 0,0-1 1,3 1-1,3 41 0,-2-65-2,1-1 1,0 0-1,1 1 1,-1-1-1,2 0 1,-1-1-1,1 1 1,0-1 0,0 1-1,1-1 1,0 0-1,1-1 1,-1 1-1,1-1 1,0 0-1,1-1 1,13 10 0,11 4 45,-1-1 1,2-1 0,34 12-1,-22-10-25,-13-3 9,0 1-1,-1 1 1,0 2 0,-2 1-1,42 40 1,-17-6 32,72 94-1,-102-118-16,-2 0-1,-1 2 0,-1 0 0,21 52 0,-30-58-10,-1 0 0,-2 1 0,0 0 0,-2 0 0,-1 1 0,0 46 0,-4-75-26,1 62 163,-3-1 0,-2 0-1,-16 78 1,-43 285 164,51-341 693,12-86-1259,-1 0 0,1 0 0,-1 1 0,0-1-1,0 0 1,0 0 0,-1 0 0,1 1 0,-1-1 0,1 1 0,-3-4 0,-14-15-4719,-5 3-3360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4:07:41.4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181 1 728,'0'0'8157,"3"25"-6927,10 84 229,-8-34 296,-5 87-1,-2-69-1058,2-76-609,2-1-1,0 0 0,1 1 0,0-1 0,1 0 1,1-1-1,1 1 0,0-1 0,1 0 0,0 0 1,1-1-1,1 0 0,14 17 0,-17-21 59,5 10 35,-10-20-178,-1 0 1,0 1-1,1-1 1,-1 1-1,1-1 0,-1 1 1,1-1-1,-1 0 1,1 1-1,-1-1 0,1 0 1,-1 0-1,1 1 0,-1-1 1,1 0-1,-1 0 1,1 0-1,0 0 0,-1 0 1,1 0-1,-1 0 1,1 0-1,-1 0 0,1 0 1,0 0-1,-1 0 0,1 0 1,-1 0-1,1 0 1,0-1-1,0-2-26,1 0 0,-1 0 0,0 0 0,0 0 0,-1 0-1,1 0 1,-1-1 0,0 1 0,1 0 0,-1 0 0,-1-1 0,1 1 0,-1-5 0,0-3-198,0-6-217,0-1 0,-2 1 1,0 0-1,-1 1 0,0-1 0,-2 1 0,0-1 0,-1 1 0,0 1 0,-14-21 0,-14-17-2078,-64-74-1,3 5 3699,88 111-484,5 8-390,1 0-1,0 1 1,0-1-1,0 0 1,0 0-1,0 0 0,0-1 1,1 1-1,0 0 1,-1-1-1,0-4 1,11 8 994,96 5 773,149 27-1,-249-31-2012,6 0 46,1 1 0,-1 1 0,0 0 0,0 0 0,0 1 0,15 8-1,-23-10-88,0 0-1,0 0 1,0 0-1,0 0 0,0 1 1,0 0-1,-1-1 0,1 1 1,-1 0-1,0 0 1,0 0-1,0 1 0,0-1 1,0 0-1,-1 1 0,0-1 1,1 1-1,-1-1 1,-1 1-1,1 0 0,0 0 1,-1-1-1,0 6 0,0 1 18,-1-1-1,1 0 0,-2 0 0,0 0 0,0 0 1,0 0-1,-6 13 0,-2-1 96,-22 33-1,15-28-68,11-16-38,-1 0 17,0 1 0,1 0 0,0 0 0,1 0 0,0 1 0,0-1 0,1 1 0,1 1 0,0-1 0,-1 13 0,30-25 722,3 0-3419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B10CF-F59E-43F5-A708-9FE73EDDA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37A867-873E-49AC-9BC1-0C02B1C00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F5F1CE-A1AC-4183-A378-C4A9A2FB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23/10/2022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59AB63-EBC1-4BD3-BD84-8383B20D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C48CCE-4984-459A-B6B8-5F1B9FA6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1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D66C8-2985-471A-A017-3C485730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672C45-F91A-49EA-9D98-6E9A7D0B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0C35D3-B136-48E7-83B5-82DC946A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23/10/2022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9112CB-40D0-4E91-9CC2-46BEAEFA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F509B-65F4-4EA7-8026-F6B640D0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075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547D60-65AF-4520-9491-CBF53E759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36040B-CD74-40FF-9BD2-A09BA2CC4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D90729-501E-46A3-ACD0-F4305769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23/10/2022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908A97-2E1A-4CC0-9554-DFC3BE99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59A140-F518-4593-BC59-DBF6D4D1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939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FE459-E1D8-4F99-A6CF-E5B894C1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96883C-DE4D-4D15-A341-D9C7DA75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CE84C-D19E-4D12-8846-657446D9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23/10/2022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E66F1-98DF-4542-83E8-BACCF511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968C8-912E-4238-8D3B-554BD9BC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930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CC78E-D543-418E-8FD6-D2617FF8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5A6A63-0E2C-4D15-8A9A-DE4CBCA56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21D39F-CC80-43B3-BBE9-324FBE72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23/10/2022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0AA44-16FA-4092-A817-FE5A8888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A38C01-CF34-48FC-A88C-E159A043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874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9B2C4-88BF-4AEB-A37E-6F696222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EC096-1665-40A3-9C5B-92CEBF4E1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59C436-C624-45DC-B176-519549C62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19977C-4F58-4614-8403-98B97990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23/10/2022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85D433-BB05-4F70-8D9C-FFA870D3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3633B-71D9-4971-A865-263DE5A6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172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7BC05-91CD-4F18-864E-95F449E1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0D8D85-729A-4F51-996C-2E9CB75D4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0290C4-18FB-44EC-9FA7-4710BCDE4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6EB56-57E8-455E-A4B4-73C40E503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74CBA1-4079-47E6-BC43-DA645AF68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C9750B-83A4-4D45-9158-4E99D322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23/10/2022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7B52D2-012B-4905-A2D7-265F46F4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68D48C-313F-4422-9AD9-BFAD1B6A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844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73BA5-0335-4778-BA73-359E452E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E11B04-78F8-40A9-BD6C-3AB26845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23/10/2022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649E87-1972-4038-9978-9D537E5F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B5D463-D210-45A7-B909-3D2C863A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489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7CDE80-3C9E-45FB-A9B7-9FFCA813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23/10/2022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4D26BD-4D58-4A40-BF76-7A321A27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0EC16A-B025-42E5-874D-9CF4370B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156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45D42-6D0B-4F0B-9A9B-2F7E182C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DA0AD6-DBD6-4902-A1C4-736AF0E3B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83066E-D06B-4CBC-BD17-F7890E780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A960DF-1FAA-4217-8718-15E4F2B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23/10/2022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208674-26E1-4DD9-9FF2-0AE2C88F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4B1993-1387-4FDF-9B67-E302DB62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644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21CEF-4C71-4E37-90D3-6C5F8C71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E7C7B5-790A-475B-9976-97E873A63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F2D29A-2BB9-4DD2-A29C-6FEE279BB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962F01-3A59-4DF8-8ABF-088C6ACA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23/10/2022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000EF1-3C40-4A7C-ADCD-A2E1C49E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F523B7-24FA-41A4-B0B1-3090677E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79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C47AC8-29F0-43DA-A9F2-BA86BE0A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4C5D38-9C0A-436C-8DEC-01563083E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D6BEFD-54CD-4869-8C44-E74DFFACE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DA1E-3D5C-4310-98E4-C5C4536A1C88}" type="datetimeFigureOut">
              <a:rPr lang="es-PE" smtClean="0"/>
              <a:t>23/10/2022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9ED16-F5A7-4DFA-BE26-66DB6E0CF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72AC50-E02A-4469-8B3A-5B7453EF4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011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valenciam@uni.p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6.png"/><Relationship Id="rId21" Type="http://schemas.openxmlformats.org/officeDocument/2006/relationships/image" Target="../media/image318.png"/><Relationship Id="rId42" Type="http://schemas.openxmlformats.org/officeDocument/2006/relationships/customXml" Target="../ink/ink330.xml"/><Relationship Id="rId63" Type="http://schemas.openxmlformats.org/officeDocument/2006/relationships/image" Target="../media/image339.png"/><Relationship Id="rId84" Type="http://schemas.openxmlformats.org/officeDocument/2006/relationships/customXml" Target="../ink/ink351.xml"/><Relationship Id="rId16" Type="http://schemas.openxmlformats.org/officeDocument/2006/relationships/customXml" Target="../ink/ink317.xml"/><Relationship Id="rId107" Type="http://schemas.openxmlformats.org/officeDocument/2006/relationships/image" Target="../media/image361.png"/><Relationship Id="rId11" Type="http://schemas.openxmlformats.org/officeDocument/2006/relationships/image" Target="../media/image313.png"/><Relationship Id="rId32" Type="http://schemas.openxmlformats.org/officeDocument/2006/relationships/customXml" Target="../ink/ink325.xml"/><Relationship Id="rId37" Type="http://schemas.openxmlformats.org/officeDocument/2006/relationships/image" Target="../media/image326.png"/><Relationship Id="rId53" Type="http://schemas.openxmlformats.org/officeDocument/2006/relationships/image" Target="../media/image334.png"/><Relationship Id="rId58" Type="http://schemas.openxmlformats.org/officeDocument/2006/relationships/customXml" Target="../ink/ink338.xml"/><Relationship Id="rId74" Type="http://schemas.openxmlformats.org/officeDocument/2006/relationships/customXml" Target="../ink/ink346.xml"/><Relationship Id="rId79" Type="http://schemas.openxmlformats.org/officeDocument/2006/relationships/image" Target="../media/image347.png"/><Relationship Id="rId102" Type="http://schemas.openxmlformats.org/officeDocument/2006/relationships/customXml" Target="../ink/ink360.xml"/><Relationship Id="rId123" Type="http://schemas.openxmlformats.org/officeDocument/2006/relationships/image" Target="../media/image369.png"/><Relationship Id="rId128" Type="http://schemas.openxmlformats.org/officeDocument/2006/relationships/customXml" Target="../ink/ink373.xml"/><Relationship Id="rId5" Type="http://schemas.openxmlformats.org/officeDocument/2006/relationships/image" Target="../media/image310.png"/><Relationship Id="rId90" Type="http://schemas.openxmlformats.org/officeDocument/2006/relationships/customXml" Target="../ink/ink354.xml"/><Relationship Id="rId95" Type="http://schemas.openxmlformats.org/officeDocument/2006/relationships/image" Target="../media/image355.png"/><Relationship Id="rId22" Type="http://schemas.openxmlformats.org/officeDocument/2006/relationships/customXml" Target="../ink/ink320.xml"/><Relationship Id="rId27" Type="http://schemas.openxmlformats.org/officeDocument/2006/relationships/image" Target="../media/image321.png"/><Relationship Id="rId43" Type="http://schemas.openxmlformats.org/officeDocument/2006/relationships/image" Target="../media/image329.png"/><Relationship Id="rId48" Type="http://schemas.openxmlformats.org/officeDocument/2006/relationships/customXml" Target="../ink/ink333.xml"/><Relationship Id="rId64" Type="http://schemas.openxmlformats.org/officeDocument/2006/relationships/customXml" Target="../ink/ink341.xml"/><Relationship Id="rId69" Type="http://schemas.openxmlformats.org/officeDocument/2006/relationships/image" Target="../media/image342.png"/><Relationship Id="rId113" Type="http://schemas.openxmlformats.org/officeDocument/2006/relationships/image" Target="../media/image364.png"/><Relationship Id="rId118" Type="http://schemas.openxmlformats.org/officeDocument/2006/relationships/customXml" Target="../ink/ink368.xml"/><Relationship Id="rId134" Type="http://schemas.openxmlformats.org/officeDocument/2006/relationships/customXml" Target="../ink/ink376.xml"/><Relationship Id="rId80" Type="http://schemas.openxmlformats.org/officeDocument/2006/relationships/customXml" Target="../ink/ink349.xml"/><Relationship Id="rId85" Type="http://schemas.openxmlformats.org/officeDocument/2006/relationships/image" Target="../media/image350.png"/><Relationship Id="rId12" Type="http://schemas.openxmlformats.org/officeDocument/2006/relationships/customXml" Target="../ink/ink315.xml"/><Relationship Id="rId17" Type="http://schemas.openxmlformats.org/officeDocument/2006/relationships/image" Target="../media/image316.png"/><Relationship Id="rId33" Type="http://schemas.openxmlformats.org/officeDocument/2006/relationships/image" Target="../media/image324.png"/><Relationship Id="rId38" Type="http://schemas.openxmlformats.org/officeDocument/2006/relationships/customXml" Target="../ink/ink328.xml"/><Relationship Id="rId59" Type="http://schemas.openxmlformats.org/officeDocument/2006/relationships/image" Target="../media/image337.png"/><Relationship Id="rId103" Type="http://schemas.openxmlformats.org/officeDocument/2006/relationships/image" Target="../media/image359.png"/><Relationship Id="rId108" Type="http://schemas.openxmlformats.org/officeDocument/2006/relationships/customXml" Target="../ink/ink363.xml"/><Relationship Id="rId124" Type="http://schemas.openxmlformats.org/officeDocument/2006/relationships/customXml" Target="../ink/ink371.xml"/><Relationship Id="rId129" Type="http://schemas.openxmlformats.org/officeDocument/2006/relationships/image" Target="../media/image372.png"/><Relationship Id="rId54" Type="http://schemas.openxmlformats.org/officeDocument/2006/relationships/customXml" Target="../ink/ink336.xml"/><Relationship Id="rId70" Type="http://schemas.openxmlformats.org/officeDocument/2006/relationships/customXml" Target="../ink/ink344.xml"/><Relationship Id="rId75" Type="http://schemas.openxmlformats.org/officeDocument/2006/relationships/image" Target="../media/image345.png"/><Relationship Id="rId91" Type="http://schemas.openxmlformats.org/officeDocument/2006/relationships/image" Target="../media/image353.png"/><Relationship Id="rId96" Type="http://schemas.openxmlformats.org/officeDocument/2006/relationships/customXml" Target="../ink/ink3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2.xml"/><Relationship Id="rId23" Type="http://schemas.openxmlformats.org/officeDocument/2006/relationships/image" Target="../media/image319.png"/><Relationship Id="rId28" Type="http://schemas.openxmlformats.org/officeDocument/2006/relationships/customXml" Target="../ink/ink323.xml"/><Relationship Id="rId49" Type="http://schemas.openxmlformats.org/officeDocument/2006/relationships/image" Target="../media/image332.png"/><Relationship Id="rId114" Type="http://schemas.openxmlformats.org/officeDocument/2006/relationships/customXml" Target="../ink/ink366.xml"/><Relationship Id="rId119" Type="http://schemas.openxmlformats.org/officeDocument/2006/relationships/image" Target="../media/image367.png"/><Relationship Id="rId44" Type="http://schemas.openxmlformats.org/officeDocument/2006/relationships/customXml" Target="../ink/ink331.xml"/><Relationship Id="rId60" Type="http://schemas.openxmlformats.org/officeDocument/2006/relationships/customXml" Target="../ink/ink339.xml"/><Relationship Id="rId65" Type="http://schemas.openxmlformats.org/officeDocument/2006/relationships/image" Target="../media/image340.png"/><Relationship Id="rId81" Type="http://schemas.openxmlformats.org/officeDocument/2006/relationships/image" Target="../media/image348.png"/><Relationship Id="rId86" Type="http://schemas.openxmlformats.org/officeDocument/2006/relationships/customXml" Target="../ink/ink352.xml"/><Relationship Id="rId130" Type="http://schemas.openxmlformats.org/officeDocument/2006/relationships/customXml" Target="../ink/ink374.xml"/><Relationship Id="rId135" Type="http://schemas.openxmlformats.org/officeDocument/2006/relationships/image" Target="../media/image375.png"/><Relationship Id="rId13" Type="http://schemas.openxmlformats.org/officeDocument/2006/relationships/image" Target="../media/image314.png"/><Relationship Id="rId18" Type="http://schemas.openxmlformats.org/officeDocument/2006/relationships/customXml" Target="../ink/ink318.xml"/><Relationship Id="rId39" Type="http://schemas.openxmlformats.org/officeDocument/2006/relationships/image" Target="../media/image327.png"/><Relationship Id="rId109" Type="http://schemas.openxmlformats.org/officeDocument/2006/relationships/image" Target="../media/image362.png"/><Relationship Id="rId34" Type="http://schemas.openxmlformats.org/officeDocument/2006/relationships/customXml" Target="../ink/ink326.xml"/><Relationship Id="rId50" Type="http://schemas.openxmlformats.org/officeDocument/2006/relationships/customXml" Target="../ink/ink334.xml"/><Relationship Id="rId55" Type="http://schemas.openxmlformats.org/officeDocument/2006/relationships/image" Target="../media/image335.png"/><Relationship Id="rId76" Type="http://schemas.openxmlformats.org/officeDocument/2006/relationships/customXml" Target="../ink/ink347.xml"/><Relationship Id="rId97" Type="http://schemas.openxmlformats.org/officeDocument/2006/relationships/image" Target="../media/image356.png"/><Relationship Id="rId104" Type="http://schemas.openxmlformats.org/officeDocument/2006/relationships/customXml" Target="../ink/ink361.xml"/><Relationship Id="rId120" Type="http://schemas.openxmlformats.org/officeDocument/2006/relationships/customXml" Target="../ink/ink369.xml"/><Relationship Id="rId125" Type="http://schemas.openxmlformats.org/officeDocument/2006/relationships/image" Target="../media/image370.png"/><Relationship Id="rId7" Type="http://schemas.openxmlformats.org/officeDocument/2006/relationships/image" Target="../media/image311.png"/><Relationship Id="rId71" Type="http://schemas.openxmlformats.org/officeDocument/2006/relationships/image" Target="../media/image343.png"/><Relationship Id="rId92" Type="http://schemas.openxmlformats.org/officeDocument/2006/relationships/customXml" Target="../ink/ink355.xml"/><Relationship Id="rId2" Type="http://schemas.openxmlformats.org/officeDocument/2006/relationships/customXml" Target="../ink/ink310.xml"/><Relationship Id="rId29" Type="http://schemas.openxmlformats.org/officeDocument/2006/relationships/image" Target="../media/image322.png"/><Relationship Id="rId24" Type="http://schemas.openxmlformats.org/officeDocument/2006/relationships/customXml" Target="../ink/ink321.xml"/><Relationship Id="rId40" Type="http://schemas.openxmlformats.org/officeDocument/2006/relationships/customXml" Target="../ink/ink329.xml"/><Relationship Id="rId45" Type="http://schemas.openxmlformats.org/officeDocument/2006/relationships/image" Target="../media/image330.png"/><Relationship Id="rId66" Type="http://schemas.openxmlformats.org/officeDocument/2006/relationships/customXml" Target="../ink/ink342.xml"/><Relationship Id="rId87" Type="http://schemas.openxmlformats.org/officeDocument/2006/relationships/image" Target="../media/image351.png"/><Relationship Id="rId110" Type="http://schemas.openxmlformats.org/officeDocument/2006/relationships/customXml" Target="../ink/ink364.xml"/><Relationship Id="rId115" Type="http://schemas.openxmlformats.org/officeDocument/2006/relationships/image" Target="../media/image365.png"/><Relationship Id="rId131" Type="http://schemas.openxmlformats.org/officeDocument/2006/relationships/image" Target="../media/image373.png"/><Relationship Id="rId136" Type="http://schemas.openxmlformats.org/officeDocument/2006/relationships/customXml" Target="../ink/ink377.xml"/><Relationship Id="rId61" Type="http://schemas.openxmlformats.org/officeDocument/2006/relationships/image" Target="../media/image338.png"/><Relationship Id="rId82" Type="http://schemas.openxmlformats.org/officeDocument/2006/relationships/customXml" Target="../ink/ink350.xml"/><Relationship Id="rId19" Type="http://schemas.openxmlformats.org/officeDocument/2006/relationships/image" Target="../media/image317.png"/><Relationship Id="rId14" Type="http://schemas.openxmlformats.org/officeDocument/2006/relationships/customXml" Target="../ink/ink316.xml"/><Relationship Id="rId30" Type="http://schemas.openxmlformats.org/officeDocument/2006/relationships/customXml" Target="../ink/ink324.xml"/><Relationship Id="rId35" Type="http://schemas.openxmlformats.org/officeDocument/2006/relationships/image" Target="../media/image325.png"/><Relationship Id="rId56" Type="http://schemas.openxmlformats.org/officeDocument/2006/relationships/customXml" Target="../ink/ink337.xml"/><Relationship Id="rId77" Type="http://schemas.openxmlformats.org/officeDocument/2006/relationships/image" Target="../media/image346.png"/><Relationship Id="rId100" Type="http://schemas.openxmlformats.org/officeDocument/2006/relationships/customXml" Target="../ink/ink359.xml"/><Relationship Id="rId105" Type="http://schemas.openxmlformats.org/officeDocument/2006/relationships/image" Target="../media/image360.png"/><Relationship Id="rId126" Type="http://schemas.openxmlformats.org/officeDocument/2006/relationships/customXml" Target="../ink/ink372.xml"/><Relationship Id="rId8" Type="http://schemas.openxmlformats.org/officeDocument/2006/relationships/customXml" Target="../ink/ink313.xml"/><Relationship Id="rId51" Type="http://schemas.openxmlformats.org/officeDocument/2006/relationships/image" Target="../media/image333.png"/><Relationship Id="rId72" Type="http://schemas.openxmlformats.org/officeDocument/2006/relationships/customXml" Target="../ink/ink345.xml"/><Relationship Id="rId93" Type="http://schemas.openxmlformats.org/officeDocument/2006/relationships/image" Target="../media/image354.png"/><Relationship Id="rId98" Type="http://schemas.openxmlformats.org/officeDocument/2006/relationships/customXml" Target="../ink/ink358.xml"/><Relationship Id="rId121" Type="http://schemas.openxmlformats.org/officeDocument/2006/relationships/image" Target="../media/image368.png"/><Relationship Id="rId3" Type="http://schemas.openxmlformats.org/officeDocument/2006/relationships/image" Target="../media/image309.png"/><Relationship Id="rId25" Type="http://schemas.openxmlformats.org/officeDocument/2006/relationships/image" Target="../media/image320.png"/><Relationship Id="rId46" Type="http://schemas.openxmlformats.org/officeDocument/2006/relationships/customXml" Target="../ink/ink332.xml"/><Relationship Id="rId67" Type="http://schemas.openxmlformats.org/officeDocument/2006/relationships/image" Target="../media/image341.png"/><Relationship Id="rId116" Type="http://schemas.openxmlformats.org/officeDocument/2006/relationships/customXml" Target="../ink/ink367.xml"/><Relationship Id="rId137" Type="http://schemas.openxmlformats.org/officeDocument/2006/relationships/image" Target="../media/image376.png"/><Relationship Id="rId20" Type="http://schemas.openxmlformats.org/officeDocument/2006/relationships/customXml" Target="../ink/ink319.xml"/><Relationship Id="rId41" Type="http://schemas.openxmlformats.org/officeDocument/2006/relationships/image" Target="../media/image328.png"/><Relationship Id="rId62" Type="http://schemas.openxmlformats.org/officeDocument/2006/relationships/customXml" Target="../ink/ink340.xml"/><Relationship Id="rId83" Type="http://schemas.openxmlformats.org/officeDocument/2006/relationships/image" Target="../media/image349.png"/><Relationship Id="rId88" Type="http://schemas.openxmlformats.org/officeDocument/2006/relationships/customXml" Target="../ink/ink353.xml"/><Relationship Id="rId111" Type="http://schemas.openxmlformats.org/officeDocument/2006/relationships/image" Target="../media/image363.png"/><Relationship Id="rId132" Type="http://schemas.openxmlformats.org/officeDocument/2006/relationships/customXml" Target="../ink/ink375.xml"/><Relationship Id="rId15" Type="http://schemas.openxmlformats.org/officeDocument/2006/relationships/image" Target="../media/image315.png"/><Relationship Id="rId36" Type="http://schemas.openxmlformats.org/officeDocument/2006/relationships/customXml" Target="../ink/ink327.xml"/><Relationship Id="rId57" Type="http://schemas.openxmlformats.org/officeDocument/2006/relationships/image" Target="../media/image336.png"/><Relationship Id="rId106" Type="http://schemas.openxmlformats.org/officeDocument/2006/relationships/customXml" Target="../ink/ink362.xml"/><Relationship Id="rId127" Type="http://schemas.openxmlformats.org/officeDocument/2006/relationships/image" Target="../media/image371.png"/><Relationship Id="rId10" Type="http://schemas.openxmlformats.org/officeDocument/2006/relationships/customXml" Target="../ink/ink314.xml"/><Relationship Id="rId31" Type="http://schemas.openxmlformats.org/officeDocument/2006/relationships/image" Target="../media/image323.png"/><Relationship Id="rId52" Type="http://schemas.openxmlformats.org/officeDocument/2006/relationships/customXml" Target="../ink/ink335.xml"/><Relationship Id="rId73" Type="http://schemas.openxmlformats.org/officeDocument/2006/relationships/image" Target="../media/image344.png"/><Relationship Id="rId78" Type="http://schemas.openxmlformats.org/officeDocument/2006/relationships/customXml" Target="../ink/ink348.xml"/><Relationship Id="rId94" Type="http://schemas.openxmlformats.org/officeDocument/2006/relationships/customXml" Target="../ink/ink356.xml"/><Relationship Id="rId99" Type="http://schemas.openxmlformats.org/officeDocument/2006/relationships/image" Target="../media/image357.png"/><Relationship Id="rId101" Type="http://schemas.openxmlformats.org/officeDocument/2006/relationships/image" Target="../media/image358.png"/><Relationship Id="rId122" Type="http://schemas.openxmlformats.org/officeDocument/2006/relationships/customXml" Target="../ink/ink370.xml"/><Relationship Id="rId4" Type="http://schemas.openxmlformats.org/officeDocument/2006/relationships/customXml" Target="../ink/ink311.xml"/><Relationship Id="rId9" Type="http://schemas.openxmlformats.org/officeDocument/2006/relationships/image" Target="../media/image312.png"/><Relationship Id="rId26" Type="http://schemas.openxmlformats.org/officeDocument/2006/relationships/customXml" Target="../ink/ink322.xml"/><Relationship Id="rId47" Type="http://schemas.openxmlformats.org/officeDocument/2006/relationships/image" Target="../media/image331.png"/><Relationship Id="rId68" Type="http://schemas.openxmlformats.org/officeDocument/2006/relationships/customXml" Target="../ink/ink343.xml"/><Relationship Id="rId89" Type="http://schemas.openxmlformats.org/officeDocument/2006/relationships/image" Target="../media/image352.png"/><Relationship Id="rId112" Type="http://schemas.openxmlformats.org/officeDocument/2006/relationships/customXml" Target="../ink/ink365.xml"/><Relationship Id="rId133" Type="http://schemas.openxmlformats.org/officeDocument/2006/relationships/image" Target="../media/image37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5.xml"/><Relationship Id="rId21" Type="http://schemas.openxmlformats.org/officeDocument/2006/relationships/customXml" Target="../ink/ink387.xml"/><Relationship Id="rId42" Type="http://schemas.openxmlformats.org/officeDocument/2006/relationships/image" Target="../media/image397.png"/><Relationship Id="rId63" Type="http://schemas.openxmlformats.org/officeDocument/2006/relationships/customXml" Target="../ink/ink408.xml"/><Relationship Id="rId84" Type="http://schemas.openxmlformats.org/officeDocument/2006/relationships/image" Target="../media/image418.png"/><Relationship Id="rId138" Type="http://schemas.openxmlformats.org/officeDocument/2006/relationships/image" Target="../media/image444.png"/><Relationship Id="rId159" Type="http://schemas.openxmlformats.org/officeDocument/2006/relationships/customXml" Target="../ink/ink456.xml"/><Relationship Id="rId170" Type="http://schemas.openxmlformats.org/officeDocument/2006/relationships/image" Target="../media/image460.png"/><Relationship Id="rId107" Type="http://schemas.openxmlformats.org/officeDocument/2006/relationships/customXml" Target="../ink/ink430.xml"/><Relationship Id="rId11" Type="http://schemas.openxmlformats.org/officeDocument/2006/relationships/customXml" Target="../ink/ink382.xml"/><Relationship Id="rId32" Type="http://schemas.openxmlformats.org/officeDocument/2006/relationships/image" Target="../media/image392.png"/><Relationship Id="rId53" Type="http://schemas.openxmlformats.org/officeDocument/2006/relationships/customXml" Target="../ink/ink403.xml"/><Relationship Id="rId74" Type="http://schemas.openxmlformats.org/officeDocument/2006/relationships/image" Target="../media/image413.png"/><Relationship Id="rId128" Type="http://schemas.openxmlformats.org/officeDocument/2006/relationships/image" Target="../media/image439.png"/><Relationship Id="rId149" Type="http://schemas.openxmlformats.org/officeDocument/2006/relationships/customXml" Target="../ink/ink451.xml"/><Relationship Id="rId5" Type="http://schemas.openxmlformats.org/officeDocument/2006/relationships/customXml" Target="../ink/ink379.xml"/><Relationship Id="rId95" Type="http://schemas.openxmlformats.org/officeDocument/2006/relationships/customXml" Target="../ink/ink424.xml"/><Relationship Id="rId160" Type="http://schemas.openxmlformats.org/officeDocument/2006/relationships/image" Target="../media/image455.png"/><Relationship Id="rId22" Type="http://schemas.openxmlformats.org/officeDocument/2006/relationships/image" Target="../media/image387.png"/><Relationship Id="rId43" Type="http://schemas.openxmlformats.org/officeDocument/2006/relationships/customXml" Target="../ink/ink398.xml"/><Relationship Id="rId64" Type="http://schemas.openxmlformats.org/officeDocument/2006/relationships/image" Target="../media/image408.png"/><Relationship Id="rId118" Type="http://schemas.openxmlformats.org/officeDocument/2006/relationships/image" Target="../media/image434.png"/><Relationship Id="rId139" Type="http://schemas.openxmlformats.org/officeDocument/2006/relationships/customXml" Target="../ink/ink446.xml"/><Relationship Id="rId85" Type="http://schemas.openxmlformats.org/officeDocument/2006/relationships/customXml" Target="../ink/ink419.xml"/><Relationship Id="rId150" Type="http://schemas.openxmlformats.org/officeDocument/2006/relationships/image" Target="../media/image450.png"/><Relationship Id="rId12" Type="http://schemas.openxmlformats.org/officeDocument/2006/relationships/image" Target="../media/image382.png"/><Relationship Id="rId33" Type="http://schemas.openxmlformats.org/officeDocument/2006/relationships/customXml" Target="../ink/ink393.xml"/><Relationship Id="rId108" Type="http://schemas.openxmlformats.org/officeDocument/2006/relationships/image" Target="../media/image429.png"/><Relationship Id="rId129" Type="http://schemas.openxmlformats.org/officeDocument/2006/relationships/customXml" Target="../ink/ink441.xml"/><Relationship Id="rId54" Type="http://schemas.openxmlformats.org/officeDocument/2006/relationships/image" Target="../media/image403.png"/><Relationship Id="rId70" Type="http://schemas.openxmlformats.org/officeDocument/2006/relationships/image" Target="../media/image411.png"/><Relationship Id="rId75" Type="http://schemas.openxmlformats.org/officeDocument/2006/relationships/customXml" Target="../ink/ink414.xml"/><Relationship Id="rId91" Type="http://schemas.openxmlformats.org/officeDocument/2006/relationships/customXml" Target="../ink/ink422.xml"/><Relationship Id="rId96" Type="http://schemas.openxmlformats.org/officeDocument/2006/relationships/image" Target="../media/image424.png"/><Relationship Id="rId140" Type="http://schemas.openxmlformats.org/officeDocument/2006/relationships/image" Target="../media/image445.png"/><Relationship Id="rId145" Type="http://schemas.openxmlformats.org/officeDocument/2006/relationships/customXml" Target="../ink/ink449.xml"/><Relationship Id="rId161" Type="http://schemas.openxmlformats.org/officeDocument/2006/relationships/customXml" Target="../ink/ink457.xml"/><Relationship Id="rId166" Type="http://schemas.openxmlformats.org/officeDocument/2006/relationships/image" Target="../media/image4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9.png"/><Relationship Id="rId23" Type="http://schemas.openxmlformats.org/officeDocument/2006/relationships/customXml" Target="../ink/ink388.xml"/><Relationship Id="rId28" Type="http://schemas.openxmlformats.org/officeDocument/2006/relationships/image" Target="../media/image390.png"/><Relationship Id="rId49" Type="http://schemas.openxmlformats.org/officeDocument/2006/relationships/customXml" Target="../ink/ink401.xml"/><Relationship Id="rId114" Type="http://schemas.openxmlformats.org/officeDocument/2006/relationships/image" Target="../media/image432.png"/><Relationship Id="rId119" Type="http://schemas.openxmlformats.org/officeDocument/2006/relationships/customXml" Target="../ink/ink436.xml"/><Relationship Id="rId44" Type="http://schemas.openxmlformats.org/officeDocument/2006/relationships/image" Target="../media/image398.png"/><Relationship Id="rId60" Type="http://schemas.openxmlformats.org/officeDocument/2006/relationships/image" Target="../media/image406.png"/><Relationship Id="rId65" Type="http://schemas.openxmlformats.org/officeDocument/2006/relationships/customXml" Target="../ink/ink409.xml"/><Relationship Id="rId81" Type="http://schemas.openxmlformats.org/officeDocument/2006/relationships/customXml" Target="../ink/ink417.xml"/><Relationship Id="rId86" Type="http://schemas.openxmlformats.org/officeDocument/2006/relationships/image" Target="../media/image419.png"/><Relationship Id="rId130" Type="http://schemas.openxmlformats.org/officeDocument/2006/relationships/image" Target="../media/image440.png"/><Relationship Id="rId135" Type="http://schemas.openxmlformats.org/officeDocument/2006/relationships/customXml" Target="../ink/ink444.xml"/><Relationship Id="rId151" Type="http://schemas.openxmlformats.org/officeDocument/2006/relationships/customXml" Target="../ink/ink452.xml"/><Relationship Id="rId156" Type="http://schemas.openxmlformats.org/officeDocument/2006/relationships/image" Target="../media/image453.png"/><Relationship Id="rId13" Type="http://schemas.openxmlformats.org/officeDocument/2006/relationships/customXml" Target="../ink/ink383.xml"/><Relationship Id="rId18" Type="http://schemas.openxmlformats.org/officeDocument/2006/relationships/image" Target="../media/image385.png"/><Relationship Id="rId39" Type="http://schemas.openxmlformats.org/officeDocument/2006/relationships/customXml" Target="../ink/ink396.xml"/><Relationship Id="rId109" Type="http://schemas.openxmlformats.org/officeDocument/2006/relationships/customXml" Target="../ink/ink431.xml"/><Relationship Id="rId34" Type="http://schemas.openxmlformats.org/officeDocument/2006/relationships/image" Target="../media/image393.png"/><Relationship Id="rId50" Type="http://schemas.openxmlformats.org/officeDocument/2006/relationships/image" Target="../media/image401.png"/><Relationship Id="rId55" Type="http://schemas.openxmlformats.org/officeDocument/2006/relationships/customXml" Target="../ink/ink404.xml"/><Relationship Id="rId76" Type="http://schemas.openxmlformats.org/officeDocument/2006/relationships/image" Target="../media/image414.png"/><Relationship Id="rId97" Type="http://schemas.openxmlformats.org/officeDocument/2006/relationships/customXml" Target="../ink/ink425.xml"/><Relationship Id="rId104" Type="http://schemas.openxmlformats.org/officeDocument/2006/relationships/image" Target="../media/image428.png"/><Relationship Id="rId120" Type="http://schemas.openxmlformats.org/officeDocument/2006/relationships/image" Target="../media/image435.png"/><Relationship Id="rId125" Type="http://schemas.openxmlformats.org/officeDocument/2006/relationships/customXml" Target="../ink/ink439.xml"/><Relationship Id="rId141" Type="http://schemas.openxmlformats.org/officeDocument/2006/relationships/customXml" Target="../ink/ink447.xml"/><Relationship Id="rId146" Type="http://schemas.openxmlformats.org/officeDocument/2006/relationships/image" Target="../media/image448.png"/><Relationship Id="rId167" Type="http://schemas.openxmlformats.org/officeDocument/2006/relationships/customXml" Target="../ink/ink460.xml"/><Relationship Id="rId7" Type="http://schemas.openxmlformats.org/officeDocument/2006/relationships/customXml" Target="../ink/ink380.xml"/><Relationship Id="rId71" Type="http://schemas.openxmlformats.org/officeDocument/2006/relationships/customXml" Target="../ink/ink412.xml"/><Relationship Id="rId92" Type="http://schemas.openxmlformats.org/officeDocument/2006/relationships/image" Target="../media/image422.png"/><Relationship Id="rId162" Type="http://schemas.openxmlformats.org/officeDocument/2006/relationships/image" Target="../media/image456.png"/><Relationship Id="rId2" Type="http://schemas.openxmlformats.org/officeDocument/2006/relationships/image" Target="../media/image377.png"/><Relationship Id="rId29" Type="http://schemas.openxmlformats.org/officeDocument/2006/relationships/customXml" Target="../ink/ink391.xml"/><Relationship Id="rId24" Type="http://schemas.openxmlformats.org/officeDocument/2006/relationships/image" Target="../media/image388.png"/><Relationship Id="rId40" Type="http://schemas.openxmlformats.org/officeDocument/2006/relationships/image" Target="../media/image396.png"/><Relationship Id="rId45" Type="http://schemas.openxmlformats.org/officeDocument/2006/relationships/customXml" Target="../ink/ink399.xml"/><Relationship Id="rId66" Type="http://schemas.openxmlformats.org/officeDocument/2006/relationships/image" Target="../media/image409.png"/><Relationship Id="rId87" Type="http://schemas.openxmlformats.org/officeDocument/2006/relationships/customXml" Target="../ink/ink420.xml"/><Relationship Id="rId110" Type="http://schemas.openxmlformats.org/officeDocument/2006/relationships/image" Target="../media/image430.png"/><Relationship Id="rId115" Type="http://schemas.openxmlformats.org/officeDocument/2006/relationships/customXml" Target="../ink/ink434.xml"/><Relationship Id="rId131" Type="http://schemas.openxmlformats.org/officeDocument/2006/relationships/customXml" Target="../ink/ink442.xml"/><Relationship Id="rId136" Type="http://schemas.openxmlformats.org/officeDocument/2006/relationships/image" Target="../media/image443.png"/><Relationship Id="rId157" Type="http://schemas.openxmlformats.org/officeDocument/2006/relationships/customXml" Target="../ink/ink455.xml"/><Relationship Id="rId61" Type="http://schemas.openxmlformats.org/officeDocument/2006/relationships/customXml" Target="../ink/ink407.xml"/><Relationship Id="rId82" Type="http://schemas.openxmlformats.org/officeDocument/2006/relationships/image" Target="../media/image417.png"/><Relationship Id="rId152" Type="http://schemas.openxmlformats.org/officeDocument/2006/relationships/image" Target="../media/image451.png"/><Relationship Id="rId19" Type="http://schemas.openxmlformats.org/officeDocument/2006/relationships/customXml" Target="../ink/ink386.xml"/><Relationship Id="rId14" Type="http://schemas.openxmlformats.org/officeDocument/2006/relationships/image" Target="../media/image383.png"/><Relationship Id="rId30" Type="http://schemas.openxmlformats.org/officeDocument/2006/relationships/image" Target="../media/image391.png"/><Relationship Id="rId35" Type="http://schemas.openxmlformats.org/officeDocument/2006/relationships/customXml" Target="../ink/ink394.xml"/><Relationship Id="rId56" Type="http://schemas.openxmlformats.org/officeDocument/2006/relationships/image" Target="../media/image404.png"/><Relationship Id="rId77" Type="http://schemas.openxmlformats.org/officeDocument/2006/relationships/customXml" Target="../ink/ink415.xml"/><Relationship Id="rId100" Type="http://schemas.openxmlformats.org/officeDocument/2006/relationships/image" Target="../media/image426.png"/><Relationship Id="rId105" Type="http://schemas.openxmlformats.org/officeDocument/2006/relationships/customXml" Target="../ink/ink429.xml"/><Relationship Id="rId126" Type="http://schemas.openxmlformats.org/officeDocument/2006/relationships/image" Target="../media/image438.png"/><Relationship Id="rId147" Type="http://schemas.openxmlformats.org/officeDocument/2006/relationships/customXml" Target="../ink/ink450.xml"/><Relationship Id="rId168" Type="http://schemas.openxmlformats.org/officeDocument/2006/relationships/image" Target="../media/image459.png"/><Relationship Id="rId8" Type="http://schemas.openxmlformats.org/officeDocument/2006/relationships/image" Target="../media/image380.png"/><Relationship Id="rId51" Type="http://schemas.openxmlformats.org/officeDocument/2006/relationships/customXml" Target="../ink/ink402.xml"/><Relationship Id="rId72" Type="http://schemas.openxmlformats.org/officeDocument/2006/relationships/image" Target="../media/image412.png"/><Relationship Id="rId93" Type="http://schemas.openxmlformats.org/officeDocument/2006/relationships/customXml" Target="../ink/ink423.xml"/><Relationship Id="rId98" Type="http://schemas.openxmlformats.org/officeDocument/2006/relationships/image" Target="../media/image425.png"/><Relationship Id="rId121" Type="http://schemas.openxmlformats.org/officeDocument/2006/relationships/customXml" Target="../ink/ink437.xml"/><Relationship Id="rId142" Type="http://schemas.openxmlformats.org/officeDocument/2006/relationships/image" Target="../media/image446.png"/><Relationship Id="rId163" Type="http://schemas.openxmlformats.org/officeDocument/2006/relationships/customXml" Target="../ink/ink458.xml"/><Relationship Id="rId3" Type="http://schemas.openxmlformats.org/officeDocument/2006/relationships/customXml" Target="../ink/ink378.xml"/><Relationship Id="rId25" Type="http://schemas.openxmlformats.org/officeDocument/2006/relationships/customXml" Target="../ink/ink389.xml"/><Relationship Id="rId46" Type="http://schemas.openxmlformats.org/officeDocument/2006/relationships/image" Target="../media/image399.png"/><Relationship Id="rId67" Type="http://schemas.openxmlformats.org/officeDocument/2006/relationships/customXml" Target="../ink/ink410.xml"/><Relationship Id="rId116" Type="http://schemas.openxmlformats.org/officeDocument/2006/relationships/image" Target="../media/image433.png"/><Relationship Id="rId137" Type="http://schemas.openxmlformats.org/officeDocument/2006/relationships/customXml" Target="../ink/ink445.xml"/><Relationship Id="rId158" Type="http://schemas.openxmlformats.org/officeDocument/2006/relationships/image" Target="../media/image454.png"/><Relationship Id="rId20" Type="http://schemas.openxmlformats.org/officeDocument/2006/relationships/image" Target="../media/image386.png"/><Relationship Id="rId41" Type="http://schemas.openxmlformats.org/officeDocument/2006/relationships/customXml" Target="../ink/ink397.xml"/><Relationship Id="rId62" Type="http://schemas.openxmlformats.org/officeDocument/2006/relationships/image" Target="../media/image407.png"/><Relationship Id="rId83" Type="http://schemas.openxmlformats.org/officeDocument/2006/relationships/customXml" Target="../ink/ink418.xml"/><Relationship Id="rId88" Type="http://schemas.openxmlformats.org/officeDocument/2006/relationships/image" Target="../media/image420.png"/><Relationship Id="rId111" Type="http://schemas.openxmlformats.org/officeDocument/2006/relationships/customXml" Target="../ink/ink432.xml"/><Relationship Id="rId132" Type="http://schemas.openxmlformats.org/officeDocument/2006/relationships/image" Target="../media/image441.png"/><Relationship Id="rId153" Type="http://schemas.openxmlformats.org/officeDocument/2006/relationships/customXml" Target="../ink/ink453.xml"/><Relationship Id="rId15" Type="http://schemas.openxmlformats.org/officeDocument/2006/relationships/customXml" Target="../ink/ink384.xml"/><Relationship Id="rId36" Type="http://schemas.openxmlformats.org/officeDocument/2006/relationships/image" Target="../media/image394.png"/><Relationship Id="rId57" Type="http://schemas.openxmlformats.org/officeDocument/2006/relationships/customXml" Target="../ink/ink405.xml"/><Relationship Id="rId106" Type="http://schemas.openxmlformats.org/officeDocument/2006/relationships/image" Target="../media/image11.png"/><Relationship Id="rId127" Type="http://schemas.openxmlformats.org/officeDocument/2006/relationships/customXml" Target="../ink/ink440.xml"/><Relationship Id="rId10" Type="http://schemas.openxmlformats.org/officeDocument/2006/relationships/image" Target="../media/image381.png"/><Relationship Id="rId31" Type="http://schemas.openxmlformats.org/officeDocument/2006/relationships/customXml" Target="../ink/ink392.xml"/><Relationship Id="rId52" Type="http://schemas.openxmlformats.org/officeDocument/2006/relationships/image" Target="../media/image402.png"/><Relationship Id="rId73" Type="http://schemas.openxmlformats.org/officeDocument/2006/relationships/customXml" Target="../ink/ink413.xml"/><Relationship Id="rId78" Type="http://schemas.openxmlformats.org/officeDocument/2006/relationships/image" Target="../media/image415.png"/><Relationship Id="rId94" Type="http://schemas.openxmlformats.org/officeDocument/2006/relationships/image" Target="../media/image423.png"/><Relationship Id="rId99" Type="http://schemas.openxmlformats.org/officeDocument/2006/relationships/customXml" Target="../ink/ink426.xml"/><Relationship Id="rId101" Type="http://schemas.openxmlformats.org/officeDocument/2006/relationships/customXml" Target="../ink/ink427.xml"/><Relationship Id="rId122" Type="http://schemas.openxmlformats.org/officeDocument/2006/relationships/image" Target="../media/image436.png"/><Relationship Id="rId143" Type="http://schemas.openxmlformats.org/officeDocument/2006/relationships/customXml" Target="../ink/ink448.xml"/><Relationship Id="rId148" Type="http://schemas.openxmlformats.org/officeDocument/2006/relationships/image" Target="../media/image449.png"/><Relationship Id="rId164" Type="http://schemas.openxmlformats.org/officeDocument/2006/relationships/image" Target="../media/image457.png"/><Relationship Id="rId169" Type="http://schemas.openxmlformats.org/officeDocument/2006/relationships/customXml" Target="../ink/ink461.xml"/><Relationship Id="rId4" Type="http://schemas.openxmlformats.org/officeDocument/2006/relationships/image" Target="../media/image378.png"/><Relationship Id="rId9" Type="http://schemas.openxmlformats.org/officeDocument/2006/relationships/customXml" Target="../ink/ink381.xml"/><Relationship Id="rId26" Type="http://schemas.openxmlformats.org/officeDocument/2006/relationships/image" Target="../media/image389.png"/><Relationship Id="rId47" Type="http://schemas.openxmlformats.org/officeDocument/2006/relationships/customXml" Target="../ink/ink400.xml"/><Relationship Id="rId68" Type="http://schemas.openxmlformats.org/officeDocument/2006/relationships/image" Target="../media/image410.png"/><Relationship Id="rId89" Type="http://schemas.openxmlformats.org/officeDocument/2006/relationships/customXml" Target="../ink/ink421.xml"/><Relationship Id="rId112" Type="http://schemas.openxmlformats.org/officeDocument/2006/relationships/image" Target="../media/image431.png"/><Relationship Id="rId133" Type="http://schemas.openxmlformats.org/officeDocument/2006/relationships/customXml" Target="../ink/ink443.xml"/><Relationship Id="rId154" Type="http://schemas.openxmlformats.org/officeDocument/2006/relationships/image" Target="../media/image452.png"/><Relationship Id="rId16" Type="http://schemas.openxmlformats.org/officeDocument/2006/relationships/image" Target="../media/image384.png"/><Relationship Id="rId37" Type="http://schemas.openxmlformats.org/officeDocument/2006/relationships/customXml" Target="../ink/ink395.xml"/><Relationship Id="rId58" Type="http://schemas.openxmlformats.org/officeDocument/2006/relationships/image" Target="../media/image405.png"/><Relationship Id="rId79" Type="http://schemas.openxmlformats.org/officeDocument/2006/relationships/customXml" Target="../ink/ink416.xml"/><Relationship Id="rId102" Type="http://schemas.openxmlformats.org/officeDocument/2006/relationships/image" Target="../media/image427.png"/><Relationship Id="rId123" Type="http://schemas.openxmlformats.org/officeDocument/2006/relationships/customXml" Target="../ink/ink438.xml"/><Relationship Id="rId144" Type="http://schemas.openxmlformats.org/officeDocument/2006/relationships/image" Target="../media/image447.png"/><Relationship Id="rId90" Type="http://schemas.openxmlformats.org/officeDocument/2006/relationships/image" Target="../media/image421.png"/><Relationship Id="rId165" Type="http://schemas.openxmlformats.org/officeDocument/2006/relationships/customXml" Target="../ink/ink459.xml"/><Relationship Id="rId27" Type="http://schemas.openxmlformats.org/officeDocument/2006/relationships/customXml" Target="../ink/ink390.xml"/><Relationship Id="rId48" Type="http://schemas.openxmlformats.org/officeDocument/2006/relationships/image" Target="../media/image400.png"/><Relationship Id="rId69" Type="http://schemas.openxmlformats.org/officeDocument/2006/relationships/customXml" Target="../ink/ink411.xml"/><Relationship Id="rId113" Type="http://schemas.openxmlformats.org/officeDocument/2006/relationships/customXml" Target="../ink/ink433.xml"/><Relationship Id="rId134" Type="http://schemas.openxmlformats.org/officeDocument/2006/relationships/image" Target="../media/image442.png"/><Relationship Id="rId80" Type="http://schemas.openxmlformats.org/officeDocument/2006/relationships/image" Target="../media/image416.png"/><Relationship Id="rId155" Type="http://schemas.openxmlformats.org/officeDocument/2006/relationships/customXml" Target="../ink/ink454.xml"/><Relationship Id="rId17" Type="http://schemas.openxmlformats.org/officeDocument/2006/relationships/customXml" Target="../ink/ink385.xml"/><Relationship Id="rId38" Type="http://schemas.openxmlformats.org/officeDocument/2006/relationships/image" Target="../media/image395.png"/><Relationship Id="rId59" Type="http://schemas.openxmlformats.org/officeDocument/2006/relationships/customXml" Target="../ink/ink406.xml"/><Relationship Id="rId103" Type="http://schemas.openxmlformats.org/officeDocument/2006/relationships/customXml" Target="../ink/ink428.xml"/><Relationship Id="rId124" Type="http://schemas.openxmlformats.org/officeDocument/2006/relationships/image" Target="../media/image4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whatsapp.com/FPQ9KuH72KDLLvmGakCzS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customXml" Target="../ink/ink80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image" Target="../media/image79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customXml" Target="../ink/ink81.xml"/><Relationship Id="rId16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image" Target="../media/image77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customXml" Target="../ink/ink8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image" Target="../media/image80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customXml" Target="../ink/ink7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image" Target="../media/image8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customXml" Target="../ink/ink82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image" Target="../media/image7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image" Target="../media/image81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customXml" Target="../ink/ink83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customXml" Target="../ink/ink7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2.png"/><Relationship Id="rId21" Type="http://schemas.openxmlformats.org/officeDocument/2006/relationships/image" Target="../media/image94.png"/><Relationship Id="rId42" Type="http://schemas.openxmlformats.org/officeDocument/2006/relationships/customXml" Target="../ink/ink105.xml"/><Relationship Id="rId63" Type="http://schemas.openxmlformats.org/officeDocument/2006/relationships/image" Target="../media/image115.png"/><Relationship Id="rId84" Type="http://schemas.openxmlformats.org/officeDocument/2006/relationships/customXml" Target="../ink/ink126.xml"/><Relationship Id="rId138" Type="http://schemas.openxmlformats.org/officeDocument/2006/relationships/customXml" Target="../ink/ink153.xml"/><Relationship Id="rId159" Type="http://schemas.openxmlformats.org/officeDocument/2006/relationships/image" Target="../media/image163.png"/><Relationship Id="rId170" Type="http://schemas.openxmlformats.org/officeDocument/2006/relationships/customXml" Target="../ink/ink169.xml"/><Relationship Id="rId191" Type="http://schemas.openxmlformats.org/officeDocument/2006/relationships/image" Target="../media/image178.png"/><Relationship Id="rId205" Type="http://schemas.openxmlformats.org/officeDocument/2006/relationships/image" Target="../media/image185.png"/><Relationship Id="rId107" Type="http://schemas.openxmlformats.org/officeDocument/2006/relationships/image" Target="../media/image137.png"/><Relationship Id="rId11" Type="http://schemas.openxmlformats.org/officeDocument/2006/relationships/image" Target="../media/image89.png"/><Relationship Id="rId32" Type="http://schemas.openxmlformats.org/officeDocument/2006/relationships/customXml" Target="../ink/ink100.xml"/><Relationship Id="rId53" Type="http://schemas.openxmlformats.org/officeDocument/2006/relationships/image" Target="../media/image110.png"/><Relationship Id="rId74" Type="http://schemas.openxmlformats.org/officeDocument/2006/relationships/customXml" Target="../ink/ink121.xml"/><Relationship Id="rId128" Type="http://schemas.openxmlformats.org/officeDocument/2006/relationships/customXml" Target="../ink/ink148.xml"/><Relationship Id="rId149" Type="http://schemas.openxmlformats.org/officeDocument/2006/relationships/image" Target="../media/image158.png"/><Relationship Id="rId5" Type="http://schemas.openxmlformats.org/officeDocument/2006/relationships/image" Target="../media/image86.png"/><Relationship Id="rId95" Type="http://schemas.openxmlformats.org/officeDocument/2006/relationships/image" Target="../media/image131.png"/><Relationship Id="rId160" Type="http://schemas.openxmlformats.org/officeDocument/2006/relationships/customXml" Target="../ink/ink164.xml"/><Relationship Id="rId181" Type="http://schemas.openxmlformats.org/officeDocument/2006/relationships/image" Target="../media/image173.png"/><Relationship Id="rId22" Type="http://schemas.openxmlformats.org/officeDocument/2006/relationships/customXml" Target="../ink/ink95.xml"/><Relationship Id="rId43" Type="http://schemas.openxmlformats.org/officeDocument/2006/relationships/image" Target="../media/image105.png"/><Relationship Id="rId64" Type="http://schemas.openxmlformats.org/officeDocument/2006/relationships/customXml" Target="../ink/ink116.xml"/><Relationship Id="rId118" Type="http://schemas.openxmlformats.org/officeDocument/2006/relationships/customXml" Target="../ink/ink143.xml"/><Relationship Id="rId139" Type="http://schemas.openxmlformats.org/officeDocument/2006/relationships/image" Target="../media/image153.png"/><Relationship Id="rId85" Type="http://schemas.openxmlformats.org/officeDocument/2006/relationships/image" Target="../media/image126.png"/><Relationship Id="rId150" Type="http://schemas.openxmlformats.org/officeDocument/2006/relationships/customXml" Target="../ink/ink159.xml"/><Relationship Id="rId171" Type="http://schemas.openxmlformats.org/officeDocument/2006/relationships/image" Target="../media/image168.png"/><Relationship Id="rId192" Type="http://schemas.openxmlformats.org/officeDocument/2006/relationships/customXml" Target="../ink/ink180.xml"/><Relationship Id="rId12" Type="http://schemas.openxmlformats.org/officeDocument/2006/relationships/customXml" Target="../ink/ink90.xml"/><Relationship Id="rId33" Type="http://schemas.openxmlformats.org/officeDocument/2006/relationships/image" Target="../media/image100.png"/><Relationship Id="rId108" Type="http://schemas.openxmlformats.org/officeDocument/2006/relationships/customXml" Target="../ink/ink138.xml"/><Relationship Id="rId129" Type="http://schemas.openxmlformats.org/officeDocument/2006/relationships/image" Target="../media/image148.png"/><Relationship Id="rId54" Type="http://schemas.openxmlformats.org/officeDocument/2006/relationships/customXml" Target="../ink/ink111.xml"/><Relationship Id="rId75" Type="http://schemas.openxmlformats.org/officeDocument/2006/relationships/image" Target="../media/image121.png"/><Relationship Id="rId96" Type="http://schemas.openxmlformats.org/officeDocument/2006/relationships/customXml" Target="../ink/ink132.xml"/><Relationship Id="rId140" Type="http://schemas.openxmlformats.org/officeDocument/2006/relationships/customXml" Target="../ink/ink154.xml"/><Relationship Id="rId161" Type="http://schemas.openxmlformats.org/officeDocument/2006/relationships/image" Target="../media/image164.png"/><Relationship Id="rId182" Type="http://schemas.openxmlformats.org/officeDocument/2006/relationships/customXml" Target="../ink/ink175.xml"/><Relationship Id="rId6" Type="http://schemas.openxmlformats.org/officeDocument/2006/relationships/customXml" Target="../ink/ink87.xml"/><Relationship Id="rId23" Type="http://schemas.openxmlformats.org/officeDocument/2006/relationships/image" Target="../media/image95.png"/><Relationship Id="rId119" Type="http://schemas.openxmlformats.org/officeDocument/2006/relationships/image" Target="../media/image143.png"/><Relationship Id="rId44" Type="http://schemas.openxmlformats.org/officeDocument/2006/relationships/customXml" Target="../ink/ink106.xml"/><Relationship Id="rId65" Type="http://schemas.openxmlformats.org/officeDocument/2006/relationships/image" Target="../media/image116.png"/><Relationship Id="rId86" Type="http://schemas.openxmlformats.org/officeDocument/2006/relationships/customXml" Target="../ink/ink127.xml"/><Relationship Id="rId130" Type="http://schemas.openxmlformats.org/officeDocument/2006/relationships/customXml" Target="../ink/ink149.xml"/><Relationship Id="rId151" Type="http://schemas.openxmlformats.org/officeDocument/2006/relationships/image" Target="../media/image159.png"/><Relationship Id="rId172" Type="http://schemas.openxmlformats.org/officeDocument/2006/relationships/customXml" Target="../ink/ink170.xml"/><Relationship Id="rId193" Type="http://schemas.openxmlformats.org/officeDocument/2006/relationships/image" Target="../media/image179.png"/><Relationship Id="rId13" Type="http://schemas.openxmlformats.org/officeDocument/2006/relationships/image" Target="../media/image90.png"/><Relationship Id="rId109" Type="http://schemas.openxmlformats.org/officeDocument/2006/relationships/image" Target="../media/image138.png"/><Relationship Id="rId34" Type="http://schemas.openxmlformats.org/officeDocument/2006/relationships/customXml" Target="../ink/ink101.xml"/><Relationship Id="rId55" Type="http://schemas.openxmlformats.org/officeDocument/2006/relationships/image" Target="../media/image111.png"/><Relationship Id="rId76" Type="http://schemas.openxmlformats.org/officeDocument/2006/relationships/customXml" Target="../ink/ink122.xml"/><Relationship Id="rId97" Type="http://schemas.openxmlformats.org/officeDocument/2006/relationships/image" Target="../media/image132.png"/><Relationship Id="rId120" Type="http://schemas.openxmlformats.org/officeDocument/2006/relationships/customXml" Target="../ink/ink144.xml"/><Relationship Id="rId141" Type="http://schemas.openxmlformats.org/officeDocument/2006/relationships/image" Target="../media/image154.png"/><Relationship Id="rId7" Type="http://schemas.openxmlformats.org/officeDocument/2006/relationships/image" Target="../media/image87.png"/><Relationship Id="rId162" Type="http://schemas.openxmlformats.org/officeDocument/2006/relationships/customXml" Target="../ink/ink165.xml"/><Relationship Id="rId183" Type="http://schemas.openxmlformats.org/officeDocument/2006/relationships/image" Target="../media/image174.png"/><Relationship Id="rId24" Type="http://schemas.openxmlformats.org/officeDocument/2006/relationships/customXml" Target="../ink/ink96.xml"/><Relationship Id="rId40" Type="http://schemas.openxmlformats.org/officeDocument/2006/relationships/customXml" Target="../ink/ink104.xml"/><Relationship Id="rId45" Type="http://schemas.openxmlformats.org/officeDocument/2006/relationships/image" Target="../media/image106.png"/><Relationship Id="rId66" Type="http://schemas.openxmlformats.org/officeDocument/2006/relationships/customXml" Target="../ink/ink117.xml"/><Relationship Id="rId87" Type="http://schemas.openxmlformats.org/officeDocument/2006/relationships/image" Target="../media/image127.png"/><Relationship Id="rId110" Type="http://schemas.openxmlformats.org/officeDocument/2006/relationships/customXml" Target="../ink/ink139.xml"/><Relationship Id="rId115" Type="http://schemas.openxmlformats.org/officeDocument/2006/relationships/image" Target="../media/image141.png"/><Relationship Id="rId131" Type="http://schemas.openxmlformats.org/officeDocument/2006/relationships/image" Target="../media/image149.png"/><Relationship Id="rId136" Type="http://schemas.openxmlformats.org/officeDocument/2006/relationships/customXml" Target="../ink/ink152.xml"/><Relationship Id="rId157" Type="http://schemas.openxmlformats.org/officeDocument/2006/relationships/image" Target="../media/image162.png"/><Relationship Id="rId178" Type="http://schemas.openxmlformats.org/officeDocument/2006/relationships/customXml" Target="../ink/ink173.xml"/><Relationship Id="rId61" Type="http://schemas.openxmlformats.org/officeDocument/2006/relationships/image" Target="../media/image114.png"/><Relationship Id="rId82" Type="http://schemas.openxmlformats.org/officeDocument/2006/relationships/customXml" Target="../ink/ink125.xml"/><Relationship Id="rId152" Type="http://schemas.openxmlformats.org/officeDocument/2006/relationships/customXml" Target="../ink/ink160.xml"/><Relationship Id="rId173" Type="http://schemas.openxmlformats.org/officeDocument/2006/relationships/image" Target="../media/image169.png"/><Relationship Id="rId194" Type="http://schemas.openxmlformats.org/officeDocument/2006/relationships/customXml" Target="../ink/ink181.xml"/><Relationship Id="rId199" Type="http://schemas.openxmlformats.org/officeDocument/2006/relationships/image" Target="../media/image182.png"/><Relationship Id="rId203" Type="http://schemas.openxmlformats.org/officeDocument/2006/relationships/image" Target="../media/image184.png"/><Relationship Id="rId19" Type="http://schemas.openxmlformats.org/officeDocument/2006/relationships/image" Target="../media/image93.png"/><Relationship Id="rId14" Type="http://schemas.openxmlformats.org/officeDocument/2006/relationships/customXml" Target="../ink/ink91.xml"/><Relationship Id="rId30" Type="http://schemas.openxmlformats.org/officeDocument/2006/relationships/customXml" Target="../ink/ink99.xml"/><Relationship Id="rId35" Type="http://schemas.openxmlformats.org/officeDocument/2006/relationships/image" Target="../media/image101.png"/><Relationship Id="rId56" Type="http://schemas.openxmlformats.org/officeDocument/2006/relationships/customXml" Target="../ink/ink112.xml"/><Relationship Id="rId77" Type="http://schemas.openxmlformats.org/officeDocument/2006/relationships/image" Target="../media/image122.png"/><Relationship Id="rId100" Type="http://schemas.openxmlformats.org/officeDocument/2006/relationships/customXml" Target="../ink/ink134.xml"/><Relationship Id="rId105" Type="http://schemas.openxmlformats.org/officeDocument/2006/relationships/image" Target="../media/image136.png"/><Relationship Id="rId126" Type="http://schemas.openxmlformats.org/officeDocument/2006/relationships/customXml" Target="../ink/ink147.xml"/><Relationship Id="rId147" Type="http://schemas.openxmlformats.org/officeDocument/2006/relationships/image" Target="../media/image157.png"/><Relationship Id="rId168" Type="http://schemas.openxmlformats.org/officeDocument/2006/relationships/customXml" Target="../ink/ink168.xml"/><Relationship Id="rId8" Type="http://schemas.openxmlformats.org/officeDocument/2006/relationships/customXml" Target="../ink/ink88.xml"/><Relationship Id="rId51" Type="http://schemas.openxmlformats.org/officeDocument/2006/relationships/image" Target="../media/image109.png"/><Relationship Id="rId72" Type="http://schemas.openxmlformats.org/officeDocument/2006/relationships/customXml" Target="../ink/ink120.xml"/><Relationship Id="rId93" Type="http://schemas.openxmlformats.org/officeDocument/2006/relationships/image" Target="../media/image130.png"/><Relationship Id="rId98" Type="http://schemas.openxmlformats.org/officeDocument/2006/relationships/customXml" Target="../ink/ink133.xml"/><Relationship Id="rId121" Type="http://schemas.openxmlformats.org/officeDocument/2006/relationships/image" Target="../media/image144.png"/><Relationship Id="rId142" Type="http://schemas.openxmlformats.org/officeDocument/2006/relationships/customXml" Target="../ink/ink155.xml"/><Relationship Id="rId163" Type="http://schemas.openxmlformats.org/officeDocument/2006/relationships/image" Target="../media/image165.png"/><Relationship Id="rId184" Type="http://schemas.openxmlformats.org/officeDocument/2006/relationships/customXml" Target="../ink/ink176.xml"/><Relationship Id="rId189" Type="http://schemas.openxmlformats.org/officeDocument/2006/relationships/image" Target="../media/image177.png"/><Relationship Id="rId3" Type="http://schemas.openxmlformats.org/officeDocument/2006/relationships/image" Target="../media/image85.png"/><Relationship Id="rId25" Type="http://schemas.openxmlformats.org/officeDocument/2006/relationships/image" Target="../media/image96.png"/><Relationship Id="rId46" Type="http://schemas.openxmlformats.org/officeDocument/2006/relationships/customXml" Target="../ink/ink107.xml"/><Relationship Id="rId67" Type="http://schemas.openxmlformats.org/officeDocument/2006/relationships/image" Target="../media/image117.png"/><Relationship Id="rId116" Type="http://schemas.openxmlformats.org/officeDocument/2006/relationships/customXml" Target="../ink/ink142.xml"/><Relationship Id="rId137" Type="http://schemas.openxmlformats.org/officeDocument/2006/relationships/image" Target="../media/image152.png"/><Relationship Id="rId158" Type="http://schemas.openxmlformats.org/officeDocument/2006/relationships/customXml" Target="../ink/ink163.xml"/><Relationship Id="rId20" Type="http://schemas.openxmlformats.org/officeDocument/2006/relationships/customXml" Target="../ink/ink94.xml"/><Relationship Id="rId41" Type="http://schemas.openxmlformats.org/officeDocument/2006/relationships/image" Target="../media/image104.png"/><Relationship Id="rId62" Type="http://schemas.openxmlformats.org/officeDocument/2006/relationships/customXml" Target="../ink/ink115.xml"/><Relationship Id="rId83" Type="http://schemas.openxmlformats.org/officeDocument/2006/relationships/image" Target="../media/image125.png"/><Relationship Id="rId88" Type="http://schemas.openxmlformats.org/officeDocument/2006/relationships/customXml" Target="../ink/ink128.xml"/><Relationship Id="rId111" Type="http://schemas.openxmlformats.org/officeDocument/2006/relationships/image" Target="../media/image139.png"/><Relationship Id="rId132" Type="http://schemas.openxmlformats.org/officeDocument/2006/relationships/customXml" Target="../ink/ink150.xml"/><Relationship Id="rId153" Type="http://schemas.openxmlformats.org/officeDocument/2006/relationships/image" Target="../media/image160.png"/><Relationship Id="rId174" Type="http://schemas.openxmlformats.org/officeDocument/2006/relationships/customXml" Target="../ink/ink171.xml"/><Relationship Id="rId179" Type="http://schemas.openxmlformats.org/officeDocument/2006/relationships/image" Target="../media/image172.png"/><Relationship Id="rId195" Type="http://schemas.openxmlformats.org/officeDocument/2006/relationships/image" Target="../media/image180.png"/><Relationship Id="rId190" Type="http://schemas.openxmlformats.org/officeDocument/2006/relationships/customXml" Target="../ink/ink179.xml"/><Relationship Id="rId204" Type="http://schemas.openxmlformats.org/officeDocument/2006/relationships/customXml" Target="../ink/ink186.xml"/><Relationship Id="rId15" Type="http://schemas.openxmlformats.org/officeDocument/2006/relationships/image" Target="../media/image91.png"/><Relationship Id="rId36" Type="http://schemas.openxmlformats.org/officeDocument/2006/relationships/customXml" Target="../ink/ink102.xml"/><Relationship Id="rId57" Type="http://schemas.openxmlformats.org/officeDocument/2006/relationships/image" Target="../media/image112.png"/><Relationship Id="rId106" Type="http://schemas.openxmlformats.org/officeDocument/2006/relationships/customXml" Target="../ink/ink137.xml"/><Relationship Id="rId127" Type="http://schemas.openxmlformats.org/officeDocument/2006/relationships/image" Target="../media/image147.png"/><Relationship Id="rId10" Type="http://schemas.openxmlformats.org/officeDocument/2006/relationships/customXml" Target="../ink/ink89.xml"/><Relationship Id="rId31" Type="http://schemas.openxmlformats.org/officeDocument/2006/relationships/image" Target="../media/image99.png"/><Relationship Id="rId52" Type="http://schemas.openxmlformats.org/officeDocument/2006/relationships/customXml" Target="../ink/ink110.xml"/><Relationship Id="rId73" Type="http://schemas.openxmlformats.org/officeDocument/2006/relationships/image" Target="../media/image120.png"/><Relationship Id="rId78" Type="http://schemas.openxmlformats.org/officeDocument/2006/relationships/customXml" Target="../ink/ink123.xml"/><Relationship Id="rId94" Type="http://schemas.openxmlformats.org/officeDocument/2006/relationships/customXml" Target="../ink/ink131.xml"/><Relationship Id="rId99" Type="http://schemas.openxmlformats.org/officeDocument/2006/relationships/image" Target="../media/image133.png"/><Relationship Id="rId101" Type="http://schemas.openxmlformats.org/officeDocument/2006/relationships/image" Target="../media/image134.png"/><Relationship Id="rId122" Type="http://schemas.openxmlformats.org/officeDocument/2006/relationships/customXml" Target="../ink/ink145.xml"/><Relationship Id="rId143" Type="http://schemas.openxmlformats.org/officeDocument/2006/relationships/image" Target="../media/image155.png"/><Relationship Id="rId148" Type="http://schemas.openxmlformats.org/officeDocument/2006/relationships/customXml" Target="../ink/ink158.xml"/><Relationship Id="rId164" Type="http://schemas.openxmlformats.org/officeDocument/2006/relationships/customXml" Target="../ink/ink166.xml"/><Relationship Id="rId169" Type="http://schemas.openxmlformats.org/officeDocument/2006/relationships/image" Target="../media/image18.png"/><Relationship Id="rId185" Type="http://schemas.openxmlformats.org/officeDocument/2006/relationships/image" Target="../media/image175.png"/><Relationship Id="rId4" Type="http://schemas.openxmlformats.org/officeDocument/2006/relationships/customXml" Target="../ink/ink86.xml"/><Relationship Id="rId9" Type="http://schemas.openxmlformats.org/officeDocument/2006/relationships/image" Target="../media/image88.png"/><Relationship Id="rId180" Type="http://schemas.openxmlformats.org/officeDocument/2006/relationships/customXml" Target="../ink/ink174.xml"/><Relationship Id="rId26" Type="http://schemas.openxmlformats.org/officeDocument/2006/relationships/customXml" Target="../ink/ink97.xml"/><Relationship Id="rId47" Type="http://schemas.openxmlformats.org/officeDocument/2006/relationships/image" Target="../media/image107.png"/><Relationship Id="rId68" Type="http://schemas.openxmlformats.org/officeDocument/2006/relationships/customXml" Target="../ink/ink118.xml"/><Relationship Id="rId89" Type="http://schemas.openxmlformats.org/officeDocument/2006/relationships/image" Target="../media/image128.png"/><Relationship Id="rId112" Type="http://schemas.openxmlformats.org/officeDocument/2006/relationships/customXml" Target="../ink/ink140.xml"/><Relationship Id="rId133" Type="http://schemas.openxmlformats.org/officeDocument/2006/relationships/image" Target="../media/image150.png"/><Relationship Id="rId154" Type="http://schemas.openxmlformats.org/officeDocument/2006/relationships/customXml" Target="../ink/ink161.xml"/><Relationship Id="rId175" Type="http://schemas.openxmlformats.org/officeDocument/2006/relationships/image" Target="../media/image170.png"/><Relationship Id="rId196" Type="http://schemas.openxmlformats.org/officeDocument/2006/relationships/customXml" Target="../ink/ink182.xml"/><Relationship Id="rId200" Type="http://schemas.openxmlformats.org/officeDocument/2006/relationships/customXml" Target="../ink/ink184.xml"/><Relationship Id="rId16" Type="http://schemas.openxmlformats.org/officeDocument/2006/relationships/customXml" Target="../ink/ink92.xml"/><Relationship Id="rId37" Type="http://schemas.openxmlformats.org/officeDocument/2006/relationships/image" Target="../media/image102.png"/><Relationship Id="rId58" Type="http://schemas.openxmlformats.org/officeDocument/2006/relationships/customXml" Target="../ink/ink113.xml"/><Relationship Id="rId79" Type="http://schemas.openxmlformats.org/officeDocument/2006/relationships/image" Target="../media/image123.png"/><Relationship Id="rId102" Type="http://schemas.openxmlformats.org/officeDocument/2006/relationships/customXml" Target="../ink/ink135.xml"/><Relationship Id="rId123" Type="http://schemas.openxmlformats.org/officeDocument/2006/relationships/image" Target="../media/image145.png"/><Relationship Id="rId144" Type="http://schemas.openxmlformats.org/officeDocument/2006/relationships/customXml" Target="../ink/ink156.xml"/><Relationship Id="rId90" Type="http://schemas.openxmlformats.org/officeDocument/2006/relationships/customXml" Target="../ink/ink129.xml"/><Relationship Id="rId165" Type="http://schemas.openxmlformats.org/officeDocument/2006/relationships/image" Target="../media/image166.png"/><Relationship Id="rId186" Type="http://schemas.openxmlformats.org/officeDocument/2006/relationships/customXml" Target="../ink/ink177.xml"/><Relationship Id="rId27" Type="http://schemas.openxmlformats.org/officeDocument/2006/relationships/image" Target="../media/image97.png"/><Relationship Id="rId48" Type="http://schemas.openxmlformats.org/officeDocument/2006/relationships/customXml" Target="../ink/ink108.xml"/><Relationship Id="rId69" Type="http://schemas.openxmlformats.org/officeDocument/2006/relationships/image" Target="../media/image118.png"/><Relationship Id="rId113" Type="http://schemas.openxmlformats.org/officeDocument/2006/relationships/image" Target="../media/image140.png"/><Relationship Id="rId134" Type="http://schemas.openxmlformats.org/officeDocument/2006/relationships/customXml" Target="../ink/ink151.xml"/><Relationship Id="rId80" Type="http://schemas.openxmlformats.org/officeDocument/2006/relationships/customXml" Target="../ink/ink124.xml"/><Relationship Id="rId155" Type="http://schemas.openxmlformats.org/officeDocument/2006/relationships/image" Target="../media/image161.png"/><Relationship Id="rId176" Type="http://schemas.openxmlformats.org/officeDocument/2006/relationships/customXml" Target="../ink/ink172.xml"/><Relationship Id="rId197" Type="http://schemas.openxmlformats.org/officeDocument/2006/relationships/image" Target="../media/image181.png"/><Relationship Id="rId201" Type="http://schemas.openxmlformats.org/officeDocument/2006/relationships/image" Target="../media/image183.png"/><Relationship Id="rId17" Type="http://schemas.openxmlformats.org/officeDocument/2006/relationships/image" Target="../media/image92.png"/><Relationship Id="rId38" Type="http://schemas.openxmlformats.org/officeDocument/2006/relationships/customXml" Target="../ink/ink103.xml"/><Relationship Id="rId59" Type="http://schemas.openxmlformats.org/officeDocument/2006/relationships/image" Target="../media/image113.png"/><Relationship Id="rId103" Type="http://schemas.openxmlformats.org/officeDocument/2006/relationships/image" Target="../media/image135.png"/><Relationship Id="rId124" Type="http://schemas.openxmlformats.org/officeDocument/2006/relationships/customXml" Target="../ink/ink146.xml"/><Relationship Id="rId70" Type="http://schemas.openxmlformats.org/officeDocument/2006/relationships/customXml" Target="../ink/ink119.xml"/><Relationship Id="rId91" Type="http://schemas.openxmlformats.org/officeDocument/2006/relationships/image" Target="../media/image129.png"/><Relationship Id="rId145" Type="http://schemas.openxmlformats.org/officeDocument/2006/relationships/image" Target="../media/image156.png"/><Relationship Id="rId166" Type="http://schemas.openxmlformats.org/officeDocument/2006/relationships/customXml" Target="../ink/ink167.xml"/><Relationship Id="rId187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98.xml"/><Relationship Id="rId49" Type="http://schemas.openxmlformats.org/officeDocument/2006/relationships/image" Target="../media/image108.png"/><Relationship Id="rId114" Type="http://schemas.openxmlformats.org/officeDocument/2006/relationships/customXml" Target="../ink/ink141.xml"/><Relationship Id="rId60" Type="http://schemas.openxmlformats.org/officeDocument/2006/relationships/customXml" Target="../ink/ink114.xml"/><Relationship Id="rId81" Type="http://schemas.openxmlformats.org/officeDocument/2006/relationships/image" Target="../media/image124.png"/><Relationship Id="rId135" Type="http://schemas.openxmlformats.org/officeDocument/2006/relationships/image" Target="../media/image151.png"/><Relationship Id="rId156" Type="http://schemas.openxmlformats.org/officeDocument/2006/relationships/customXml" Target="../ink/ink162.xml"/><Relationship Id="rId177" Type="http://schemas.openxmlformats.org/officeDocument/2006/relationships/image" Target="../media/image171.png"/><Relationship Id="rId198" Type="http://schemas.openxmlformats.org/officeDocument/2006/relationships/customXml" Target="../ink/ink183.xml"/><Relationship Id="rId202" Type="http://schemas.openxmlformats.org/officeDocument/2006/relationships/customXml" Target="../ink/ink185.xml"/><Relationship Id="rId18" Type="http://schemas.openxmlformats.org/officeDocument/2006/relationships/customXml" Target="../ink/ink93.xml"/><Relationship Id="rId39" Type="http://schemas.openxmlformats.org/officeDocument/2006/relationships/image" Target="../media/image103.png"/><Relationship Id="rId50" Type="http://schemas.openxmlformats.org/officeDocument/2006/relationships/customXml" Target="../ink/ink109.xml"/><Relationship Id="rId104" Type="http://schemas.openxmlformats.org/officeDocument/2006/relationships/customXml" Target="../ink/ink136.xml"/><Relationship Id="rId125" Type="http://schemas.openxmlformats.org/officeDocument/2006/relationships/image" Target="../media/image146.png"/><Relationship Id="rId146" Type="http://schemas.openxmlformats.org/officeDocument/2006/relationships/customXml" Target="../ink/ink157.xml"/><Relationship Id="rId167" Type="http://schemas.openxmlformats.org/officeDocument/2006/relationships/image" Target="../media/image167.png"/><Relationship Id="rId188" Type="http://schemas.openxmlformats.org/officeDocument/2006/relationships/customXml" Target="../ink/ink178.xml"/><Relationship Id="rId71" Type="http://schemas.openxmlformats.org/officeDocument/2006/relationships/image" Target="../media/image119.png"/><Relationship Id="rId92" Type="http://schemas.openxmlformats.org/officeDocument/2006/relationships/customXml" Target="../ink/ink130.xml"/><Relationship Id="rId2" Type="http://schemas.openxmlformats.org/officeDocument/2006/relationships/customXml" Target="../ink/ink85.xml"/><Relationship Id="rId29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4.xml"/><Relationship Id="rId21" Type="http://schemas.openxmlformats.org/officeDocument/2006/relationships/customXml" Target="../ink/ink196.xml"/><Relationship Id="rId42" Type="http://schemas.openxmlformats.org/officeDocument/2006/relationships/image" Target="../media/image205.png"/><Relationship Id="rId63" Type="http://schemas.openxmlformats.org/officeDocument/2006/relationships/customXml" Target="../ink/ink217.xml"/><Relationship Id="rId84" Type="http://schemas.openxmlformats.org/officeDocument/2006/relationships/image" Target="../media/image226.png"/><Relationship Id="rId138" Type="http://schemas.openxmlformats.org/officeDocument/2006/relationships/image" Target="../media/image253.png"/><Relationship Id="rId159" Type="http://schemas.openxmlformats.org/officeDocument/2006/relationships/customXml" Target="../ink/ink265.xml"/><Relationship Id="rId170" Type="http://schemas.openxmlformats.org/officeDocument/2006/relationships/image" Target="../media/image269.png"/><Relationship Id="rId191" Type="http://schemas.openxmlformats.org/officeDocument/2006/relationships/customXml" Target="../ink/ink281.xml"/><Relationship Id="rId205" Type="http://schemas.openxmlformats.org/officeDocument/2006/relationships/customXml" Target="../ink/ink288.xml"/><Relationship Id="rId107" Type="http://schemas.openxmlformats.org/officeDocument/2006/relationships/customXml" Target="../ink/ink239.xml"/><Relationship Id="rId11" Type="http://schemas.openxmlformats.org/officeDocument/2006/relationships/customXml" Target="../ink/ink191.xml"/><Relationship Id="rId32" Type="http://schemas.openxmlformats.org/officeDocument/2006/relationships/image" Target="../media/image200.png"/><Relationship Id="rId53" Type="http://schemas.openxmlformats.org/officeDocument/2006/relationships/customXml" Target="../ink/ink212.xml"/><Relationship Id="rId74" Type="http://schemas.openxmlformats.org/officeDocument/2006/relationships/image" Target="../media/image221.png"/><Relationship Id="rId128" Type="http://schemas.openxmlformats.org/officeDocument/2006/relationships/image" Target="../media/image248.png"/><Relationship Id="rId149" Type="http://schemas.openxmlformats.org/officeDocument/2006/relationships/customXml" Target="../ink/ink260.xml"/><Relationship Id="rId5" Type="http://schemas.openxmlformats.org/officeDocument/2006/relationships/customXml" Target="../ink/ink188.xml"/><Relationship Id="rId95" Type="http://schemas.openxmlformats.org/officeDocument/2006/relationships/customXml" Target="../ink/ink233.xml"/><Relationship Id="rId160" Type="http://schemas.openxmlformats.org/officeDocument/2006/relationships/image" Target="../media/image264.png"/><Relationship Id="rId181" Type="http://schemas.openxmlformats.org/officeDocument/2006/relationships/customXml" Target="../ink/ink276.xml"/><Relationship Id="rId22" Type="http://schemas.openxmlformats.org/officeDocument/2006/relationships/image" Target="../media/image195.png"/><Relationship Id="rId43" Type="http://schemas.openxmlformats.org/officeDocument/2006/relationships/customXml" Target="../ink/ink207.xml"/><Relationship Id="rId64" Type="http://schemas.openxmlformats.org/officeDocument/2006/relationships/image" Target="../media/image216.png"/><Relationship Id="rId118" Type="http://schemas.openxmlformats.org/officeDocument/2006/relationships/image" Target="../media/image243.png"/><Relationship Id="rId139" Type="http://schemas.openxmlformats.org/officeDocument/2006/relationships/customXml" Target="../ink/ink255.xml"/><Relationship Id="rId85" Type="http://schemas.openxmlformats.org/officeDocument/2006/relationships/customXml" Target="../ink/ink228.xml"/><Relationship Id="rId150" Type="http://schemas.openxmlformats.org/officeDocument/2006/relationships/image" Target="../media/image259.png"/><Relationship Id="rId171" Type="http://schemas.openxmlformats.org/officeDocument/2006/relationships/customXml" Target="../ink/ink271.xml"/><Relationship Id="rId192" Type="http://schemas.openxmlformats.org/officeDocument/2006/relationships/image" Target="../media/image280.png"/><Relationship Id="rId206" Type="http://schemas.openxmlformats.org/officeDocument/2006/relationships/image" Target="../media/image287.png"/><Relationship Id="rId12" Type="http://schemas.openxmlformats.org/officeDocument/2006/relationships/image" Target="../media/image190.png"/><Relationship Id="rId33" Type="http://schemas.openxmlformats.org/officeDocument/2006/relationships/customXml" Target="../ink/ink202.xml"/><Relationship Id="rId108" Type="http://schemas.openxmlformats.org/officeDocument/2006/relationships/image" Target="../media/image238.png"/><Relationship Id="rId129" Type="http://schemas.openxmlformats.org/officeDocument/2006/relationships/customXml" Target="../ink/ink250.xml"/><Relationship Id="rId54" Type="http://schemas.openxmlformats.org/officeDocument/2006/relationships/image" Target="../media/image211.png"/><Relationship Id="rId75" Type="http://schemas.openxmlformats.org/officeDocument/2006/relationships/customXml" Target="../ink/ink223.xml"/><Relationship Id="rId96" Type="http://schemas.openxmlformats.org/officeDocument/2006/relationships/image" Target="../media/image232.png"/><Relationship Id="rId140" Type="http://schemas.openxmlformats.org/officeDocument/2006/relationships/image" Target="../media/image254.png"/><Relationship Id="rId161" Type="http://schemas.openxmlformats.org/officeDocument/2006/relationships/customXml" Target="../ink/ink266.xml"/><Relationship Id="rId182" Type="http://schemas.openxmlformats.org/officeDocument/2006/relationships/image" Target="../media/image275.png"/><Relationship Id="rId6" Type="http://schemas.openxmlformats.org/officeDocument/2006/relationships/image" Target="../media/image11.png"/><Relationship Id="rId23" Type="http://schemas.openxmlformats.org/officeDocument/2006/relationships/customXml" Target="../ink/ink197.xml"/><Relationship Id="rId119" Type="http://schemas.openxmlformats.org/officeDocument/2006/relationships/customXml" Target="../ink/ink245.xml"/><Relationship Id="rId44" Type="http://schemas.openxmlformats.org/officeDocument/2006/relationships/image" Target="../media/image206.png"/><Relationship Id="rId65" Type="http://schemas.openxmlformats.org/officeDocument/2006/relationships/customXml" Target="../ink/ink218.xml"/><Relationship Id="rId86" Type="http://schemas.openxmlformats.org/officeDocument/2006/relationships/image" Target="../media/image227.png"/><Relationship Id="rId130" Type="http://schemas.openxmlformats.org/officeDocument/2006/relationships/image" Target="../media/image249.png"/><Relationship Id="rId151" Type="http://schemas.openxmlformats.org/officeDocument/2006/relationships/customXml" Target="../ink/ink261.xml"/><Relationship Id="rId172" Type="http://schemas.openxmlformats.org/officeDocument/2006/relationships/image" Target="../media/image270.png"/><Relationship Id="rId193" Type="http://schemas.openxmlformats.org/officeDocument/2006/relationships/customXml" Target="../ink/ink282.xml"/><Relationship Id="rId13" Type="http://schemas.openxmlformats.org/officeDocument/2006/relationships/customXml" Target="../ink/ink192.xml"/><Relationship Id="rId109" Type="http://schemas.openxmlformats.org/officeDocument/2006/relationships/customXml" Target="../ink/ink240.xml"/><Relationship Id="rId34" Type="http://schemas.openxmlformats.org/officeDocument/2006/relationships/image" Target="../media/image201.png"/><Relationship Id="rId55" Type="http://schemas.openxmlformats.org/officeDocument/2006/relationships/customXml" Target="../ink/ink213.xml"/><Relationship Id="rId76" Type="http://schemas.openxmlformats.org/officeDocument/2006/relationships/image" Target="../media/image222.png"/><Relationship Id="rId97" Type="http://schemas.openxmlformats.org/officeDocument/2006/relationships/customXml" Target="../ink/ink234.xml"/><Relationship Id="rId120" Type="http://schemas.openxmlformats.org/officeDocument/2006/relationships/image" Target="../media/image244.png"/><Relationship Id="rId141" Type="http://schemas.openxmlformats.org/officeDocument/2006/relationships/customXml" Target="../ink/ink256.xml"/><Relationship Id="rId7" Type="http://schemas.openxmlformats.org/officeDocument/2006/relationships/customXml" Target="../ink/ink189.xml"/><Relationship Id="rId162" Type="http://schemas.openxmlformats.org/officeDocument/2006/relationships/image" Target="../media/image265.png"/><Relationship Id="rId183" Type="http://schemas.openxmlformats.org/officeDocument/2006/relationships/customXml" Target="../ink/ink277.xml"/><Relationship Id="rId24" Type="http://schemas.openxmlformats.org/officeDocument/2006/relationships/image" Target="../media/image196.png"/><Relationship Id="rId40" Type="http://schemas.openxmlformats.org/officeDocument/2006/relationships/image" Target="../media/image204.png"/><Relationship Id="rId45" Type="http://schemas.openxmlformats.org/officeDocument/2006/relationships/customXml" Target="../ink/ink208.xml"/><Relationship Id="rId66" Type="http://schemas.openxmlformats.org/officeDocument/2006/relationships/image" Target="../media/image217.png"/><Relationship Id="rId87" Type="http://schemas.openxmlformats.org/officeDocument/2006/relationships/customXml" Target="../ink/ink229.xml"/><Relationship Id="rId110" Type="http://schemas.openxmlformats.org/officeDocument/2006/relationships/image" Target="../media/image239.png"/><Relationship Id="rId115" Type="http://schemas.openxmlformats.org/officeDocument/2006/relationships/customXml" Target="../ink/ink243.xml"/><Relationship Id="rId131" Type="http://schemas.openxmlformats.org/officeDocument/2006/relationships/customXml" Target="../ink/ink251.xml"/><Relationship Id="rId136" Type="http://schemas.openxmlformats.org/officeDocument/2006/relationships/image" Target="../media/image252.png"/><Relationship Id="rId157" Type="http://schemas.openxmlformats.org/officeDocument/2006/relationships/customXml" Target="../ink/ink264.xml"/><Relationship Id="rId178" Type="http://schemas.openxmlformats.org/officeDocument/2006/relationships/image" Target="../media/image273.png"/><Relationship Id="rId61" Type="http://schemas.openxmlformats.org/officeDocument/2006/relationships/customXml" Target="../ink/ink216.xml"/><Relationship Id="rId82" Type="http://schemas.openxmlformats.org/officeDocument/2006/relationships/image" Target="../media/image225.png"/><Relationship Id="rId152" Type="http://schemas.openxmlformats.org/officeDocument/2006/relationships/image" Target="../media/image260.png"/><Relationship Id="rId173" Type="http://schemas.openxmlformats.org/officeDocument/2006/relationships/customXml" Target="../ink/ink272.xml"/><Relationship Id="rId194" Type="http://schemas.openxmlformats.org/officeDocument/2006/relationships/image" Target="../media/image281.png"/><Relationship Id="rId199" Type="http://schemas.openxmlformats.org/officeDocument/2006/relationships/customXml" Target="../ink/ink285.xml"/><Relationship Id="rId203" Type="http://schemas.openxmlformats.org/officeDocument/2006/relationships/customXml" Target="../ink/ink287.xml"/><Relationship Id="rId19" Type="http://schemas.openxmlformats.org/officeDocument/2006/relationships/customXml" Target="../ink/ink195.xml"/><Relationship Id="rId14" Type="http://schemas.openxmlformats.org/officeDocument/2006/relationships/image" Target="../media/image191.png"/><Relationship Id="rId30" Type="http://schemas.openxmlformats.org/officeDocument/2006/relationships/image" Target="../media/image199.png"/><Relationship Id="rId35" Type="http://schemas.openxmlformats.org/officeDocument/2006/relationships/customXml" Target="../ink/ink203.xml"/><Relationship Id="rId56" Type="http://schemas.openxmlformats.org/officeDocument/2006/relationships/image" Target="../media/image212.png"/><Relationship Id="rId77" Type="http://schemas.openxmlformats.org/officeDocument/2006/relationships/customXml" Target="../ink/ink224.xml"/><Relationship Id="rId100" Type="http://schemas.openxmlformats.org/officeDocument/2006/relationships/image" Target="../media/image234.png"/><Relationship Id="rId105" Type="http://schemas.openxmlformats.org/officeDocument/2006/relationships/customXml" Target="../ink/ink238.xml"/><Relationship Id="rId126" Type="http://schemas.openxmlformats.org/officeDocument/2006/relationships/image" Target="../media/image247.png"/><Relationship Id="rId147" Type="http://schemas.openxmlformats.org/officeDocument/2006/relationships/customXml" Target="../ink/ink259.xml"/><Relationship Id="rId168" Type="http://schemas.openxmlformats.org/officeDocument/2006/relationships/image" Target="../media/image268.png"/><Relationship Id="rId8" Type="http://schemas.openxmlformats.org/officeDocument/2006/relationships/image" Target="../media/image188.png"/><Relationship Id="rId51" Type="http://schemas.openxmlformats.org/officeDocument/2006/relationships/customXml" Target="../ink/ink211.xml"/><Relationship Id="rId72" Type="http://schemas.openxmlformats.org/officeDocument/2006/relationships/image" Target="../media/image220.png"/><Relationship Id="rId93" Type="http://schemas.openxmlformats.org/officeDocument/2006/relationships/customXml" Target="../ink/ink232.xml"/><Relationship Id="rId98" Type="http://schemas.openxmlformats.org/officeDocument/2006/relationships/image" Target="../media/image233.png"/><Relationship Id="rId121" Type="http://schemas.openxmlformats.org/officeDocument/2006/relationships/customXml" Target="../ink/ink246.xml"/><Relationship Id="rId142" Type="http://schemas.openxmlformats.org/officeDocument/2006/relationships/image" Target="../media/image255.png"/><Relationship Id="rId163" Type="http://schemas.openxmlformats.org/officeDocument/2006/relationships/customXml" Target="../ink/ink267.xml"/><Relationship Id="rId184" Type="http://schemas.openxmlformats.org/officeDocument/2006/relationships/image" Target="../media/image276.png"/><Relationship Id="rId189" Type="http://schemas.openxmlformats.org/officeDocument/2006/relationships/customXml" Target="../ink/ink280.xml"/><Relationship Id="rId3" Type="http://schemas.openxmlformats.org/officeDocument/2006/relationships/customXml" Target="../ink/ink187.xml"/><Relationship Id="rId25" Type="http://schemas.openxmlformats.org/officeDocument/2006/relationships/customXml" Target="../ink/ink198.xml"/><Relationship Id="rId46" Type="http://schemas.openxmlformats.org/officeDocument/2006/relationships/image" Target="../media/image207.png"/><Relationship Id="rId67" Type="http://schemas.openxmlformats.org/officeDocument/2006/relationships/customXml" Target="../ink/ink219.xml"/><Relationship Id="rId116" Type="http://schemas.openxmlformats.org/officeDocument/2006/relationships/image" Target="../media/image242.png"/><Relationship Id="rId137" Type="http://schemas.openxmlformats.org/officeDocument/2006/relationships/customXml" Target="../ink/ink254.xml"/><Relationship Id="rId158" Type="http://schemas.openxmlformats.org/officeDocument/2006/relationships/image" Target="../media/image263.png"/><Relationship Id="rId20" Type="http://schemas.openxmlformats.org/officeDocument/2006/relationships/image" Target="../media/image194.png"/><Relationship Id="rId41" Type="http://schemas.openxmlformats.org/officeDocument/2006/relationships/customXml" Target="../ink/ink206.xml"/><Relationship Id="rId62" Type="http://schemas.openxmlformats.org/officeDocument/2006/relationships/image" Target="../media/image215.png"/><Relationship Id="rId83" Type="http://schemas.openxmlformats.org/officeDocument/2006/relationships/customXml" Target="../ink/ink227.xml"/><Relationship Id="rId88" Type="http://schemas.openxmlformats.org/officeDocument/2006/relationships/image" Target="../media/image228.png"/><Relationship Id="rId111" Type="http://schemas.openxmlformats.org/officeDocument/2006/relationships/customXml" Target="../ink/ink241.xml"/><Relationship Id="rId132" Type="http://schemas.openxmlformats.org/officeDocument/2006/relationships/image" Target="../media/image250.png"/><Relationship Id="rId153" Type="http://schemas.openxmlformats.org/officeDocument/2006/relationships/customXml" Target="../ink/ink262.xml"/><Relationship Id="rId174" Type="http://schemas.openxmlformats.org/officeDocument/2006/relationships/image" Target="../media/image271.png"/><Relationship Id="rId179" Type="http://schemas.openxmlformats.org/officeDocument/2006/relationships/customXml" Target="../ink/ink275.xml"/><Relationship Id="rId195" Type="http://schemas.openxmlformats.org/officeDocument/2006/relationships/customXml" Target="../ink/ink283.xml"/><Relationship Id="rId190" Type="http://schemas.openxmlformats.org/officeDocument/2006/relationships/image" Target="../media/image279.png"/><Relationship Id="rId204" Type="http://schemas.openxmlformats.org/officeDocument/2006/relationships/image" Target="../media/image286.png"/><Relationship Id="rId15" Type="http://schemas.openxmlformats.org/officeDocument/2006/relationships/customXml" Target="../ink/ink193.xml"/><Relationship Id="rId36" Type="http://schemas.openxmlformats.org/officeDocument/2006/relationships/image" Target="../media/image202.png"/><Relationship Id="rId57" Type="http://schemas.openxmlformats.org/officeDocument/2006/relationships/customXml" Target="../ink/ink214.xml"/><Relationship Id="rId106" Type="http://schemas.openxmlformats.org/officeDocument/2006/relationships/image" Target="../media/image237.png"/><Relationship Id="rId127" Type="http://schemas.openxmlformats.org/officeDocument/2006/relationships/customXml" Target="../ink/ink249.xml"/><Relationship Id="rId10" Type="http://schemas.openxmlformats.org/officeDocument/2006/relationships/image" Target="../media/image189.png"/><Relationship Id="rId31" Type="http://schemas.openxmlformats.org/officeDocument/2006/relationships/customXml" Target="../ink/ink201.xml"/><Relationship Id="rId52" Type="http://schemas.openxmlformats.org/officeDocument/2006/relationships/image" Target="../media/image210.png"/><Relationship Id="rId73" Type="http://schemas.openxmlformats.org/officeDocument/2006/relationships/customXml" Target="../ink/ink222.xml"/><Relationship Id="rId78" Type="http://schemas.openxmlformats.org/officeDocument/2006/relationships/image" Target="../media/image223.png"/><Relationship Id="rId94" Type="http://schemas.openxmlformats.org/officeDocument/2006/relationships/image" Target="../media/image231.png"/><Relationship Id="rId99" Type="http://schemas.openxmlformats.org/officeDocument/2006/relationships/customXml" Target="../ink/ink235.xml"/><Relationship Id="rId101" Type="http://schemas.openxmlformats.org/officeDocument/2006/relationships/customXml" Target="../ink/ink236.xml"/><Relationship Id="rId122" Type="http://schemas.openxmlformats.org/officeDocument/2006/relationships/image" Target="../media/image245.png"/><Relationship Id="rId143" Type="http://schemas.openxmlformats.org/officeDocument/2006/relationships/customXml" Target="../ink/ink257.xml"/><Relationship Id="rId148" Type="http://schemas.openxmlformats.org/officeDocument/2006/relationships/image" Target="../media/image258.png"/><Relationship Id="rId164" Type="http://schemas.openxmlformats.org/officeDocument/2006/relationships/image" Target="../media/image266.png"/><Relationship Id="rId169" Type="http://schemas.openxmlformats.org/officeDocument/2006/relationships/customXml" Target="../ink/ink270.xml"/><Relationship Id="rId185" Type="http://schemas.openxmlformats.org/officeDocument/2006/relationships/customXml" Target="../ink/ink278.xml"/><Relationship Id="rId4" Type="http://schemas.openxmlformats.org/officeDocument/2006/relationships/image" Target="../media/image187.png"/><Relationship Id="rId9" Type="http://schemas.openxmlformats.org/officeDocument/2006/relationships/customXml" Target="../ink/ink190.xml"/><Relationship Id="rId180" Type="http://schemas.openxmlformats.org/officeDocument/2006/relationships/image" Target="../media/image274.png"/><Relationship Id="rId26" Type="http://schemas.openxmlformats.org/officeDocument/2006/relationships/image" Target="../media/image197.png"/><Relationship Id="rId47" Type="http://schemas.openxmlformats.org/officeDocument/2006/relationships/customXml" Target="../ink/ink209.xml"/><Relationship Id="rId68" Type="http://schemas.openxmlformats.org/officeDocument/2006/relationships/image" Target="../media/image218.png"/><Relationship Id="rId89" Type="http://schemas.openxmlformats.org/officeDocument/2006/relationships/customXml" Target="../ink/ink230.xml"/><Relationship Id="rId112" Type="http://schemas.openxmlformats.org/officeDocument/2006/relationships/image" Target="../media/image240.png"/><Relationship Id="rId133" Type="http://schemas.openxmlformats.org/officeDocument/2006/relationships/customXml" Target="../ink/ink252.xml"/><Relationship Id="rId154" Type="http://schemas.openxmlformats.org/officeDocument/2006/relationships/image" Target="../media/image261.png"/><Relationship Id="rId175" Type="http://schemas.openxmlformats.org/officeDocument/2006/relationships/customXml" Target="../ink/ink273.xml"/><Relationship Id="rId196" Type="http://schemas.openxmlformats.org/officeDocument/2006/relationships/image" Target="../media/image282.png"/><Relationship Id="rId200" Type="http://schemas.openxmlformats.org/officeDocument/2006/relationships/image" Target="../media/image284.png"/><Relationship Id="rId16" Type="http://schemas.openxmlformats.org/officeDocument/2006/relationships/image" Target="../media/image192.png"/><Relationship Id="rId37" Type="http://schemas.openxmlformats.org/officeDocument/2006/relationships/customXml" Target="../ink/ink204.xml"/><Relationship Id="rId58" Type="http://schemas.openxmlformats.org/officeDocument/2006/relationships/image" Target="../media/image213.png"/><Relationship Id="rId79" Type="http://schemas.openxmlformats.org/officeDocument/2006/relationships/customXml" Target="../ink/ink225.xml"/><Relationship Id="rId102" Type="http://schemas.openxmlformats.org/officeDocument/2006/relationships/image" Target="../media/image235.png"/><Relationship Id="rId123" Type="http://schemas.openxmlformats.org/officeDocument/2006/relationships/customXml" Target="../ink/ink247.xml"/><Relationship Id="rId144" Type="http://schemas.openxmlformats.org/officeDocument/2006/relationships/image" Target="../media/image256.png"/><Relationship Id="rId90" Type="http://schemas.openxmlformats.org/officeDocument/2006/relationships/image" Target="../media/image229.png"/><Relationship Id="rId165" Type="http://schemas.openxmlformats.org/officeDocument/2006/relationships/customXml" Target="../ink/ink268.xml"/><Relationship Id="rId186" Type="http://schemas.openxmlformats.org/officeDocument/2006/relationships/image" Target="../media/image277.png"/><Relationship Id="rId27" Type="http://schemas.openxmlformats.org/officeDocument/2006/relationships/customXml" Target="../ink/ink199.xml"/><Relationship Id="rId48" Type="http://schemas.openxmlformats.org/officeDocument/2006/relationships/image" Target="../media/image208.png"/><Relationship Id="rId69" Type="http://schemas.openxmlformats.org/officeDocument/2006/relationships/customXml" Target="../ink/ink220.xml"/><Relationship Id="rId113" Type="http://schemas.openxmlformats.org/officeDocument/2006/relationships/customXml" Target="../ink/ink242.xml"/><Relationship Id="rId134" Type="http://schemas.openxmlformats.org/officeDocument/2006/relationships/image" Target="../media/image251.png"/><Relationship Id="rId80" Type="http://schemas.openxmlformats.org/officeDocument/2006/relationships/image" Target="../media/image224.png"/><Relationship Id="rId155" Type="http://schemas.openxmlformats.org/officeDocument/2006/relationships/customXml" Target="../ink/ink263.xml"/><Relationship Id="rId176" Type="http://schemas.openxmlformats.org/officeDocument/2006/relationships/image" Target="../media/image272.png"/><Relationship Id="rId197" Type="http://schemas.openxmlformats.org/officeDocument/2006/relationships/customXml" Target="../ink/ink284.xml"/><Relationship Id="rId201" Type="http://schemas.openxmlformats.org/officeDocument/2006/relationships/customXml" Target="../ink/ink286.xml"/><Relationship Id="rId17" Type="http://schemas.openxmlformats.org/officeDocument/2006/relationships/customXml" Target="../ink/ink194.xml"/><Relationship Id="rId38" Type="http://schemas.openxmlformats.org/officeDocument/2006/relationships/image" Target="../media/image203.png"/><Relationship Id="rId59" Type="http://schemas.openxmlformats.org/officeDocument/2006/relationships/customXml" Target="../ink/ink215.xml"/><Relationship Id="rId103" Type="http://schemas.openxmlformats.org/officeDocument/2006/relationships/customXml" Target="../ink/ink237.xml"/><Relationship Id="rId124" Type="http://schemas.openxmlformats.org/officeDocument/2006/relationships/image" Target="../media/image246.png"/><Relationship Id="rId70" Type="http://schemas.openxmlformats.org/officeDocument/2006/relationships/image" Target="../media/image219.png"/><Relationship Id="rId91" Type="http://schemas.openxmlformats.org/officeDocument/2006/relationships/customXml" Target="../ink/ink231.xml"/><Relationship Id="rId145" Type="http://schemas.openxmlformats.org/officeDocument/2006/relationships/customXml" Target="../ink/ink258.xml"/><Relationship Id="rId166" Type="http://schemas.openxmlformats.org/officeDocument/2006/relationships/image" Target="../media/image267.png"/><Relationship Id="rId187" Type="http://schemas.openxmlformats.org/officeDocument/2006/relationships/customXml" Target="../ink/ink279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98.png"/><Relationship Id="rId49" Type="http://schemas.openxmlformats.org/officeDocument/2006/relationships/customXml" Target="../ink/ink210.xml"/><Relationship Id="rId114" Type="http://schemas.openxmlformats.org/officeDocument/2006/relationships/image" Target="../media/image241.png"/><Relationship Id="rId60" Type="http://schemas.openxmlformats.org/officeDocument/2006/relationships/image" Target="../media/image214.png"/><Relationship Id="rId81" Type="http://schemas.openxmlformats.org/officeDocument/2006/relationships/customXml" Target="../ink/ink226.xml"/><Relationship Id="rId135" Type="http://schemas.openxmlformats.org/officeDocument/2006/relationships/customXml" Target="../ink/ink253.xml"/><Relationship Id="rId156" Type="http://schemas.openxmlformats.org/officeDocument/2006/relationships/image" Target="../media/image262.png"/><Relationship Id="rId177" Type="http://schemas.openxmlformats.org/officeDocument/2006/relationships/customXml" Target="../ink/ink274.xml"/><Relationship Id="rId198" Type="http://schemas.openxmlformats.org/officeDocument/2006/relationships/image" Target="../media/image283.png"/><Relationship Id="rId202" Type="http://schemas.openxmlformats.org/officeDocument/2006/relationships/image" Target="../media/image285.png"/><Relationship Id="rId18" Type="http://schemas.openxmlformats.org/officeDocument/2006/relationships/image" Target="../media/image193.png"/><Relationship Id="rId39" Type="http://schemas.openxmlformats.org/officeDocument/2006/relationships/customXml" Target="../ink/ink205.xml"/><Relationship Id="rId50" Type="http://schemas.openxmlformats.org/officeDocument/2006/relationships/image" Target="../media/image209.png"/><Relationship Id="rId104" Type="http://schemas.openxmlformats.org/officeDocument/2006/relationships/image" Target="../media/image236.png"/><Relationship Id="rId125" Type="http://schemas.openxmlformats.org/officeDocument/2006/relationships/customXml" Target="../ink/ink248.xml"/><Relationship Id="rId146" Type="http://schemas.openxmlformats.org/officeDocument/2006/relationships/image" Target="../media/image257.png"/><Relationship Id="rId167" Type="http://schemas.openxmlformats.org/officeDocument/2006/relationships/customXml" Target="../ink/ink269.xml"/><Relationship Id="rId188" Type="http://schemas.openxmlformats.org/officeDocument/2006/relationships/image" Target="../media/image278.png"/><Relationship Id="rId71" Type="http://schemas.openxmlformats.org/officeDocument/2006/relationships/customXml" Target="../ink/ink221.xml"/><Relationship Id="rId92" Type="http://schemas.openxmlformats.org/officeDocument/2006/relationships/image" Target="../media/image230.png"/><Relationship Id="rId2" Type="http://schemas.openxmlformats.org/officeDocument/2006/relationships/image" Target="../media/image186.png"/><Relationship Id="rId29" Type="http://schemas.openxmlformats.org/officeDocument/2006/relationships/customXml" Target="../ink/ink20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3.png"/><Relationship Id="rId18" Type="http://schemas.openxmlformats.org/officeDocument/2006/relationships/customXml" Target="../ink/ink297.xml"/><Relationship Id="rId26" Type="http://schemas.openxmlformats.org/officeDocument/2006/relationships/customXml" Target="../ink/ink301.xml"/><Relationship Id="rId39" Type="http://schemas.openxmlformats.org/officeDocument/2006/relationships/image" Target="../media/image306.png"/><Relationship Id="rId21" Type="http://schemas.openxmlformats.org/officeDocument/2006/relationships/image" Target="../media/image297.png"/><Relationship Id="rId34" Type="http://schemas.openxmlformats.org/officeDocument/2006/relationships/customXml" Target="../ink/ink305.xml"/><Relationship Id="rId42" Type="http://schemas.openxmlformats.org/officeDocument/2006/relationships/customXml" Target="../ink/ink309.xml"/><Relationship Id="rId7" Type="http://schemas.openxmlformats.org/officeDocument/2006/relationships/image" Target="../media/image290.png"/><Relationship Id="rId2" Type="http://schemas.openxmlformats.org/officeDocument/2006/relationships/customXml" Target="../ink/ink289.xml"/><Relationship Id="rId16" Type="http://schemas.openxmlformats.org/officeDocument/2006/relationships/customXml" Target="../ink/ink296.xml"/><Relationship Id="rId20" Type="http://schemas.openxmlformats.org/officeDocument/2006/relationships/customXml" Target="../ink/ink298.xml"/><Relationship Id="rId29" Type="http://schemas.openxmlformats.org/officeDocument/2006/relationships/image" Target="../media/image301.png"/><Relationship Id="rId41" Type="http://schemas.openxmlformats.org/officeDocument/2006/relationships/image" Target="../media/image30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1.xml"/><Relationship Id="rId11" Type="http://schemas.openxmlformats.org/officeDocument/2006/relationships/image" Target="../media/image292.png"/><Relationship Id="rId24" Type="http://schemas.openxmlformats.org/officeDocument/2006/relationships/customXml" Target="../ink/ink300.xml"/><Relationship Id="rId32" Type="http://schemas.openxmlformats.org/officeDocument/2006/relationships/customXml" Target="../ink/ink304.xml"/><Relationship Id="rId37" Type="http://schemas.openxmlformats.org/officeDocument/2006/relationships/image" Target="../media/image305.png"/><Relationship Id="rId40" Type="http://schemas.openxmlformats.org/officeDocument/2006/relationships/customXml" Target="../ink/ink308.xml"/><Relationship Id="rId5" Type="http://schemas.openxmlformats.org/officeDocument/2006/relationships/image" Target="../media/image289.png"/><Relationship Id="rId15" Type="http://schemas.openxmlformats.org/officeDocument/2006/relationships/image" Target="../media/image294.png"/><Relationship Id="rId23" Type="http://schemas.openxmlformats.org/officeDocument/2006/relationships/image" Target="../media/image298.png"/><Relationship Id="rId28" Type="http://schemas.openxmlformats.org/officeDocument/2006/relationships/customXml" Target="../ink/ink302.xml"/><Relationship Id="rId36" Type="http://schemas.openxmlformats.org/officeDocument/2006/relationships/customXml" Target="../ink/ink306.xml"/><Relationship Id="rId10" Type="http://schemas.openxmlformats.org/officeDocument/2006/relationships/customXml" Target="../ink/ink293.xml"/><Relationship Id="rId19" Type="http://schemas.openxmlformats.org/officeDocument/2006/relationships/image" Target="../media/image296.png"/><Relationship Id="rId31" Type="http://schemas.openxmlformats.org/officeDocument/2006/relationships/image" Target="../media/image302.png"/><Relationship Id="rId4" Type="http://schemas.openxmlformats.org/officeDocument/2006/relationships/customXml" Target="../ink/ink290.xml"/><Relationship Id="rId9" Type="http://schemas.openxmlformats.org/officeDocument/2006/relationships/image" Target="../media/image291.png"/><Relationship Id="rId14" Type="http://schemas.openxmlformats.org/officeDocument/2006/relationships/customXml" Target="../ink/ink295.xml"/><Relationship Id="rId22" Type="http://schemas.openxmlformats.org/officeDocument/2006/relationships/customXml" Target="../ink/ink299.xml"/><Relationship Id="rId27" Type="http://schemas.openxmlformats.org/officeDocument/2006/relationships/image" Target="../media/image300.png"/><Relationship Id="rId30" Type="http://schemas.openxmlformats.org/officeDocument/2006/relationships/customXml" Target="../ink/ink303.xml"/><Relationship Id="rId35" Type="http://schemas.openxmlformats.org/officeDocument/2006/relationships/image" Target="../media/image304.png"/><Relationship Id="rId43" Type="http://schemas.openxmlformats.org/officeDocument/2006/relationships/image" Target="../media/image308.png"/><Relationship Id="rId8" Type="http://schemas.openxmlformats.org/officeDocument/2006/relationships/customXml" Target="../ink/ink292.xml"/><Relationship Id="rId3" Type="http://schemas.openxmlformats.org/officeDocument/2006/relationships/image" Target="../media/image288.png"/><Relationship Id="rId12" Type="http://schemas.openxmlformats.org/officeDocument/2006/relationships/customXml" Target="../ink/ink294.xml"/><Relationship Id="rId17" Type="http://schemas.openxmlformats.org/officeDocument/2006/relationships/image" Target="../media/image295.png"/><Relationship Id="rId25" Type="http://schemas.openxmlformats.org/officeDocument/2006/relationships/image" Target="../media/image299.png"/><Relationship Id="rId33" Type="http://schemas.openxmlformats.org/officeDocument/2006/relationships/image" Target="../media/image303.png"/><Relationship Id="rId38" Type="http://schemas.openxmlformats.org/officeDocument/2006/relationships/customXml" Target="../ink/ink3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A8098-1009-44DC-B0E1-ADBC6A902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1851"/>
            <a:ext cx="9144000" cy="1404594"/>
          </a:xfrm>
        </p:spPr>
        <p:txBody>
          <a:bodyPr>
            <a:noAutofit/>
          </a:bodyPr>
          <a:lstStyle/>
          <a:p>
            <a:r>
              <a:rPr lang="es-PE" sz="5400" b="1" dirty="0">
                <a:latin typeface="+mn-lt"/>
              </a:rPr>
              <a:t>Python Fundamentos</a:t>
            </a:r>
            <a:br>
              <a:rPr lang="es-PE" sz="5400" b="1" dirty="0">
                <a:latin typeface="+mn-lt"/>
              </a:rPr>
            </a:br>
            <a:r>
              <a:rPr lang="es-PE" sz="3600" b="1" dirty="0">
                <a:latin typeface="+mn-lt"/>
              </a:rPr>
              <a:t>Sesión 02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3D5342-DE5D-4795-B0F3-7463E2BE6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583" y="2997367"/>
            <a:ext cx="9144000" cy="1655762"/>
          </a:xfrm>
        </p:spPr>
        <p:txBody>
          <a:bodyPr>
            <a:norm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Pedro Valencia Morales</a:t>
            </a:r>
          </a:p>
          <a:p>
            <a:r>
              <a:rPr lang="es-PE" b="1" dirty="0">
                <a:solidFill>
                  <a:srgbClr val="FF0000"/>
                </a:solidFill>
                <a:hlinkClick r:id="rId2"/>
              </a:rPr>
              <a:t>pvalenciam@uni.pe</a:t>
            </a:r>
            <a:endParaRPr lang="es-PE" b="1" dirty="0">
              <a:solidFill>
                <a:srgbClr val="FF0000"/>
              </a:solidFill>
            </a:endParaRPr>
          </a:p>
          <a:p>
            <a:r>
              <a:rPr lang="es-PE" b="1" i="0" dirty="0">
                <a:solidFill>
                  <a:schemeClr val="accent1"/>
                </a:solidFill>
                <a:effectLst/>
                <a:latin typeface="-apple-system"/>
              </a:rPr>
              <a:t>www.linkedin.com/in/pedrovalenciamorales</a:t>
            </a:r>
          </a:p>
        </p:txBody>
      </p:sp>
    </p:spTree>
    <p:extLst>
      <p:ext uri="{BB962C8B-B14F-4D97-AF65-F5344CB8AC3E}">
        <p14:creationId xmlns:p14="http://schemas.microsoft.com/office/powerpoint/2010/main" val="385973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26585-124D-1EC8-6AE5-60642BD2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38A24-0DF1-D5A4-2D1A-DEBFCC8DB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Una variable que cambie en un valor constante</a:t>
            </a:r>
          </a:p>
          <a:p>
            <a:pPr marL="0" indent="0">
              <a:buNone/>
            </a:pPr>
            <a:r>
              <a:rPr lang="es-PE" dirty="0"/>
              <a:t>2, 5,8,11,….. </a:t>
            </a:r>
            <a:r>
              <a:rPr lang="es-PE" dirty="0">
                <a:sym typeface="Wingdings" panose="05000000000000000000" pitchFamily="2" charset="2"/>
              </a:rPr>
              <a:t>diferencia: 3</a:t>
            </a:r>
            <a:endParaRPr lang="es-P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28E032F-A4C5-2E61-55F5-7CEF4B6C3540}"/>
                  </a:ext>
                </a:extLst>
              </p14:cNvPr>
              <p14:cNvContentPartPr/>
              <p14:nvPr/>
            </p14:nvContentPartPr>
            <p14:xfrm>
              <a:off x="369748" y="3402028"/>
              <a:ext cx="2520" cy="43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28E032F-A4C5-2E61-55F5-7CEF4B6C35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108" y="3384028"/>
                <a:ext cx="3816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upo 40">
            <a:extLst>
              <a:ext uri="{FF2B5EF4-FFF2-40B4-BE49-F238E27FC236}">
                <a16:creationId xmlns:a16="http://schemas.microsoft.com/office/drawing/2014/main" id="{3E224764-2481-27E6-EDBC-772F32B8FE72}"/>
              </a:ext>
            </a:extLst>
          </p:cNvPr>
          <p:cNvGrpSpPr/>
          <p:nvPr/>
        </p:nvGrpSpPr>
        <p:grpSpPr>
          <a:xfrm>
            <a:off x="2251468" y="3963988"/>
            <a:ext cx="2220480" cy="494280"/>
            <a:chOff x="2251468" y="3963988"/>
            <a:chExt cx="2220480" cy="49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51E4A2AF-B206-50E0-D2FA-19792263B93A}"/>
                    </a:ext>
                  </a:extLst>
                </p14:cNvPr>
                <p14:cNvContentPartPr/>
                <p14:nvPr/>
              </p14:nvContentPartPr>
              <p14:xfrm>
                <a:off x="2398348" y="3963988"/>
                <a:ext cx="340200" cy="49428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51E4A2AF-B206-50E0-D2FA-19792263B93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9708" y="3955348"/>
                  <a:ext cx="3578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2D1DA805-1C0F-B7E8-B139-AB52F48F9E15}"/>
                    </a:ext>
                  </a:extLst>
                </p14:cNvPr>
                <p14:cNvContentPartPr/>
                <p14:nvPr/>
              </p14:nvContentPartPr>
              <p14:xfrm>
                <a:off x="2251468" y="4019788"/>
                <a:ext cx="522720" cy="42480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2D1DA805-1C0F-B7E8-B139-AB52F48F9E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42468" y="4010788"/>
                  <a:ext cx="5403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BD2CE1A-F370-0D8B-43B3-9AD4A6753A36}"/>
                    </a:ext>
                  </a:extLst>
                </p14:cNvPr>
                <p14:cNvContentPartPr/>
                <p14:nvPr/>
              </p14:nvContentPartPr>
              <p14:xfrm>
                <a:off x="3168748" y="4223548"/>
                <a:ext cx="382320" cy="1080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BD2CE1A-F370-0D8B-43B3-9AD4A6753A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59748" y="4214908"/>
                  <a:ext cx="399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48C7C3CE-F98B-481D-9751-7497DE5B12A8}"/>
                    </a:ext>
                  </a:extLst>
                </p14:cNvPr>
                <p14:cNvContentPartPr/>
                <p14:nvPr/>
              </p14:nvContentPartPr>
              <p14:xfrm>
                <a:off x="3161908" y="4347028"/>
                <a:ext cx="421920" cy="2736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48C7C3CE-F98B-481D-9751-7497DE5B12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53268" y="4338388"/>
                  <a:ext cx="439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2A7808C8-51B2-F672-C0F2-E4B480A58C5D}"/>
                    </a:ext>
                  </a:extLst>
                </p14:cNvPr>
                <p14:cNvContentPartPr/>
                <p14:nvPr/>
              </p14:nvContentPartPr>
              <p14:xfrm>
                <a:off x="3917908" y="3988828"/>
                <a:ext cx="554040" cy="39564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2A7808C8-51B2-F672-C0F2-E4B480A58C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08908" y="3979828"/>
                  <a:ext cx="5716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D342B9EA-08A5-F19C-0BB9-DD980D6A8F9C}"/>
                    </a:ext>
                  </a:extLst>
                </p14:cNvPr>
                <p14:cNvContentPartPr/>
                <p14:nvPr/>
              </p14:nvContentPartPr>
              <p14:xfrm>
                <a:off x="4020868" y="4048588"/>
                <a:ext cx="426600" cy="29484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D342B9EA-08A5-F19C-0BB9-DD980D6A8F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12228" y="4039588"/>
                  <a:ext cx="44424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5B46669E-62E6-01DD-8139-9240DB72C57A}"/>
              </a:ext>
            </a:extLst>
          </p:cNvPr>
          <p:cNvGrpSpPr/>
          <p:nvPr/>
        </p:nvGrpSpPr>
        <p:grpSpPr>
          <a:xfrm>
            <a:off x="4897828" y="3600028"/>
            <a:ext cx="1187280" cy="807480"/>
            <a:chOff x="4897828" y="3600028"/>
            <a:chExt cx="1187280" cy="80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10E2595B-C262-86D4-6013-986F6690733B}"/>
                    </a:ext>
                  </a:extLst>
                </p14:cNvPr>
                <p14:cNvContentPartPr/>
                <p14:nvPr/>
              </p14:nvContentPartPr>
              <p14:xfrm>
                <a:off x="5054788" y="4014028"/>
                <a:ext cx="40680" cy="35208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10E2595B-C262-86D4-6013-986F6690733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45788" y="4005028"/>
                  <a:ext cx="583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C0D8DB91-3440-D33D-C104-6AFE2719C235}"/>
                    </a:ext>
                  </a:extLst>
                </p14:cNvPr>
                <p14:cNvContentPartPr/>
                <p14:nvPr/>
              </p14:nvContentPartPr>
              <p14:xfrm>
                <a:off x="4897828" y="4212388"/>
                <a:ext cx="327960" cy="576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C0D8DB91-3440-D33D-C104-6AFE2719C23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88828" y="4203388"/>
                  <a:ext cx="345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0C36C2E3-1FA7-BF32-035B-33ACD837B569}"/>
                    </a:ext>
                  </a:extLst>
                </p14:cNvPr>
                <p14:cNvContentPartPr/>
                <p14:nvPr/>
              </p14:nvContentPartPr>
              <p14:xfrm>
                <a:off x="5709988" y="3879388"/>
                <a:ext cx="262440" cy="47232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0C36C2E3-1FA7-BF32-035B-33ACD837B5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00988" y="3870748"/>
                  <a:ext cx="2800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ECF8DBC8-1B8F-4416-CEB0-901757CDE269}"/>
                    </a:ext>
                  </a:extLst>
                </p14:cNvPr>
                <p14:cNvContentPartPr/>
                <p14:nvPr/>
              </p14:nvContentPartPr>
              <p14:xfrm>
                <a:off x="5426668" y="3600028"/>
                <a:ext cx="658440" cy="8074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ECF8DBC8-1B8F-4416-CEB0-901757CDE2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17668" y="3591388"/>
                  <a:ext cx="676080" cy="82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BDE5E29B-E9A9-2756-0D8C-E6A14E077A70}"/>
              </a:ext>
            </a:extLst>
          </p:cNvPr>
          <p:cNvGrpSpPr/>
          <p:nvPr/>
        </p:nvGrpSpPr>
        <p:grpSpPr>
          <a:xfrm>
            <a:off x="2211148" y="4837348"/>
            <a:ext cx="273600" cy="639000"/>
            <a:chOff x="2211148" y="4837348"/>
            <a:chExt cx="273600" cy="63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D94124B0-DEE5-37C7-C67B-BD3B876053F3}"/>
                    </a:ext>
                  </a:extLst>
                </p14:cNvPr>
                <p14:cNvContentPartPr/>
                <p14:nvPr/>
              </p14:nvContentPartPr>
              <p14:xfrm>
                <a:off x="2269468" y="4837348"/>
                <a:ext cx="213480" cy="38340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D94124B0-DEE5-37C7-C67B-BD3B876053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60468" y="4828348"/>
                  <a:ext cx="2311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C441C94E-D501-12DB-27A4-C37BDCBC8CC5}"/>
                    </a:ext>
                  </a:extLst>
                </p14:cNvPr>
                <p14:cNvContentPartPr/>
                <p14:nvPr/>
              </p14:nvContentPartPr>
              <p14:xfrm>
                <a:off x="2211148" y="4892428"/>
                <a:ext cx="273600" cy="58392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C441C94E-D501-12DB-27A4-C37BDCBC8C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02148" y="4883788"/>
                  <a:ext cx="291240" cy="60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1C49383B-6DC1-BDD5-1076-37927510EB9F}"/>
              </a:ext>
            </a:extLst>
          </p:cNvPr>
          <p:cNvGrpSpPr/>
          <p:nvPr/>
        </p:nvGrpSpPr>
        <p:grpSpPr>
          <a:xfrm>
            <a:off x="3061108" y="4947868"/>
            <a:ext cx="2081520" cy="642600"/>
            <a:chOff x="3061108" y="4947868"/>
            <a:chExt cx="2081520" cy="64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C53D0B42-65AE-47AB-1792-2D5392FDD691}"/>
                    </a:ext>
                  </a:extLst>
                </p14:cNvPr>
                <p14:cNvContentPartPr/>
                <p14:nvPr/>
              </p14:nvContentPartPr>
              <p14:xfrm>
                <a:off x="3061108" y="5167828"/>
                <a:ext cx="469080" cy="2916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C53D0B42-65AE-47AB-1792-2D5392FDD6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52108" y="5158828"/>
                  <a:ext cx="486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5B206272-7F7C-E8C1-629F-4DD5640B4267}"/>
                    </a:ext>
                  </a:extLst>
                </p14:cNvPr>
                <p14:cNvContentPartPr/>
                <p14:nvPr/>
              </p14:nvContentPartPr>
              <p14:xfrm>
                <a:off x="3164068" y="5370508"/>
                <a:ext cx="312120" cy="1368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5B206272-7F7C-E8C1-629F-4DD5640B42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55428" y="5361868"/>
                  <a:ext cx="329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84BE0485-FEFB-7FE3-374D-9FF86FD2A772}"/>
                    </a:ext>
                  </a:extLst>
                </p14:cNvPr>
                <p14:cNvContentPartPr/>
                <p14:nvPr/>
              </p14:nvContentPartPr>
              <p14:xfrm>
                <a:off x="3803068" y="5002588"/>
                <a:ext cx="680040" cy="58788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84BE0485-FEFB-7FE3-374D-9FF86FD2A77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94068" y="4993588"/>
                  <a:ext cx="69768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DF7044E2-89A2-B86F-1F5F-E430914182F0}"/>
                    </a:ext>
                  </a:extLst>
                </p14:cNvPr>
                <p14:cNvContentPartPr/>
                <p14:nvPr/>
              </p14:nvContentPartPr>
              <p14:xfrm>
                <a:off x="4904668" y="4947868"/>
                <a:ext cx="41040" cy="33768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DF7044E2-89A2-B86F-1F5F-E430914182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95668" y="4938868"/>
                  <a:ext cx="586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7699F9C3-6294-F364-4541-17ED9879AFD6}"/>
                    </a:ext>
                  </a:extLst>
                </p14:cNvPr>
                <p14:cNvContentPartPr/>
                <p14:nvPr/>
              </p14:nvContentPartPr>
              <p14:xfrm>
                <a:off x="4725028" y="5131828"/>
                <a:ext cx="417600" cy="1980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7699F9C3-6294-F364-4541-17ED9879AF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16388" y="5122828"/>
                  <a:ext cx="43524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1" name="Entrada de lápiz 50">
                <a:extLst>
                  <a:ext uri="{FF2B5EF4-FFF2-40B4-BE49-F238E27FC236}">
                    <a16:creationId xmlns:a16="http://schemas.microsoft.com/office/drawing/2014/main" id="{BF032BBB-674C-14C0-E7AF-CD4A5C66E91D}"/>
                  </a:ext>
                </a:extLst>
              </p14:cNvPr>
              <p14:cNvContentPartPr/>
              <p14:nvPr/>
            </p14:nvContentPartPr>
            <p14:xfrm>
              <a:off x="5545828" y="4858948"/>
              <a:ext cx="262800" cy="425160"/>
            </p14:xfrm>
          </p:contentPart>
        </mc:Choice>
        <mc:Fallback>
          <p:pic>
            <p:nvPicPr>
              <p:cNvPr id="51" name="Entrada de lápiz 50">
                <a:extLst>
                  <a:ext uri="{FF2B5EF4-FFF2-40B4-BE49-F238E27FC236}">
                    <a16:creationId xmlns:a16="http://schemas.microsoft.com/office/drawing/2014/main" id="{BF032BBB-674C-14C0-E7AF-CD4A5C66E9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7188" y="4849948"/>
                <a:ext cx="280440" cy="44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upo 55">
            <a:extLst>
              <a:ext uri="{FF2B5EF4-FFF2-40B4-BE49-F238E27FC236}">
                <a16:creationId xmlns:a16="http://schemas.microsoft.com/office/drawing/2014/main" id="{4C6BDC0F-3A10-2279-4E1C-F6386C1CB450}"/>
              </a:ext>
            </a:extLst>
          </p:cNvPr>
          <p:cNvGrpSpPr/>
          <p:nvPr/>
        </p:nvGrpSpPr>
        <p:grpSpPr>
          <a:xfrm>
            <a:off x="6526828" y="4874428"/>
            <a:ext cx="885240" cy="221760"/>
            <a:chOff x="6526828" y="4874428"/>
            <a:chExt cx="885240" cy="2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3BFB7857-E4B7-2200-9D1E-A207749B1578}"/>
                    </a:ext>
                  </a:extLst>
                </p14:cNvPr>
                <p14:cNvContentPartPr/>
                <p14:nvPr/>
              </p14:nvContentPartPr>
              <p14:xfrm>
                <a:off x="6658948" y="4998988"/>
                <a:ext cx="753120" cy="648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3BFB7857-E4B7-2200-9D1E-A207749B15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50308" y="4989988"/>
                  <a:ext cx="770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E6967B97-BEEF-74CD-7E8E-DA3142FF31B5}"/>
                    </a:ext>
                  </a:extLst>
                </p14:cNvPr>
                <p14:cNvContentPartPr/>
                <p14:nvPr/>
              </p14:nvContentPartPr>
              <p14:xfrm>
                <a:off x="6526828" y="4874428"/>
                <a:ext cx="250560" cy="22176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E6967B97-BEEF-74CD-7E8E-DA3142FF31B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18188" y="4865428"/>
                  <a:ext cx="268200" cy="23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9" name="Entrada de lápiz 58">
                <a:extLst>
                  <a:ext uri="{FF2B5EF4-FFF2-40B4-BE49-F238E27FC236}">
                    <a16:creationId xmlns:a16="http://schemas.microsoft.com/office/drawing/2014/main" id="{49A55B3F-BA5C-A5BB-57B3-FE70DAF41DA2}"/>
                  </a:ext>
                </a:extLst>
              </p14:cNvPr>
              <p14:cNvContentPartPr/>
              <p14:nvPr/>
            </p14:nvContentPartPr>
            <p14:xfrm>
              <a:off x="6662548" y="3710908"/>
              <a:ext cx="1041120" cy="555120"/>
            </p14:xfrm>
          </p:contentPart>
        </mc:Choice>
        <mc:Fallback>
          <p:pic>
            <p:nvPicPr>
              <p:cNvPr id="59" name="Entrada de lápiz 58">
                <a:extLst>
                  <a:ext uri="{FF2B5EF4-FFF2-40B4-BE49-F238E27FC236}">
                    <a16:creationId xmlns:a16="http://schemas.microsoft.com/office/drawing/2014/main" id="{49A55B3F-BA5C-A5BB-57B3-FE70DAF41DA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44908" y="3693268"/>
                <a:ext cx="1076760" cy="59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upo 102">
            <a:extLst>
              <a:ext uri="{FF2B5EF4-FFF2-40B4-BE49-F238E27FC236}">
                <a16:creationId xmlns:a16="http://schemas.microsoft.com/office/drawing/2014/main" id="{50357B71-5DD6-6A43-D79D-FF9BEE261A32}"/>
              </a:ext>
            </a:extLst>
          </p:cNvPr>
          <p:cNvGrpSpPr/>
          <p:nvPr/>
        </p:nvGrpSpPr>
        <p:grpSpPr>
          <a:xfrm>
            <a:off x="1374508" y="2417068"/>
            <a:ext cx="10437840" cy="3226320"/>
            <a:chOff x="1374508" y="2417068"/>
            <a:chExt cx="10437840" cy="322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251FA7D2-D8BE-D0A6-12EF-D6CB9E590793}"/>
                    </a:ext>
                  </a:extLst>
                </p14:cNvPr>
                <p14:cNvContentPartPr/>
                <p14:nvPr/>
              </p14:nvContentPartPr>
              <p14:xfrm>
                <a:off x="2127268" y="3740428"/>
                <a:ext cx="670320" cy="73368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251FA7D2-D8BE-D0A6-12EF-D6CB9E59079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09268" y="3722428"/>
                  <a:ext cx="70596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6790BEC1-D1E7-0487-478A-E513AD37BFF4}"/>
                    </a:ext>
                  </a:extLst>
                </p14:cNvPr>
                <p14:cNvContentPartPr/>
                <p14:nvPr/>
              </p14:nvContentPartPr>
              <p14:xfrm>
                <a:off x="3951388" y="3837988"/>
                <a:ext cx="572400" cy="60660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6790BEC1-D1E7-0487-478A-E513AD37BF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33388" y="3820348"/>
                  <a:ext cx="60804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5CEABDE2-DA8E-D15B-F059-6B85632B6FB6}"/>
                    </a:ext>
                  </a:extLst>
                </p14:cNvPr>
                <p14:cNvContentPartPr/>
                <p14:nvPr/>
              </p14:nvContentPartPr>
              <p14:xfrm>
                <a:off x="2076508" y="4797028"/>
                <a:ext cx="619560" cy="72648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5CEABDE2-DA8E-D15B-F059-6B85632B6FB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58508" y="4779028"/>
                  <a:ext cx="65520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C93895DE-A213-DE9F-9B01-866AE02002B2}"/>
                    </a:ext>
                  </a:extLst>
                </p14:cNvPr>
                <p14:cNvContentPartPr/>
                <p14:nvPr/>
              </p14:nvContentPartPr>
              <p14:xfrm>
                <a:off x="3688948" y="4845628"/>
                <a:ext cx="585720" cy="79776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C93895DE-A213-DE9F-9B01-866AE02002B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70948" y="4827628"/>
                  <a:ext cx="621360" cy="83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627E9ABA-6027-58D8-E746-17BBE81D9611}"/>
                    </a:ext>
                  </a:extLst>
                </p14:cNvPr>
                <p14:cNvContentPartPr/>
                <p14:nvPr/>
              </p14:nvContentPartPr>
              <p14:xfrm>
                <a:off x="1374508" y="4889548"/>
                <a:ext cx="417600" cy="44136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627E9ABA-6027-58D8-E746-17BBE81D96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56868" y="4871548"/>
                  <a:ext cx="45324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C3D4613D-14BA-E247-487F-4E0863071F4A}"/>
                    </a:ext>
                  </a:extLst>
                </p14:cNvPr>
                <p14:cNvContentPartPr/>
                <p14:nvPr/>
              </p14:nvContentPartPr>
              <p14:xfrm>
                <a:off x="1468828" y="4898188"/>
                <a:ext cx="350280" cy="45324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C3D4613D-14BA-E247-487F-4E0863071F4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50828" y="4880188"/>
                  <a:ext cx="38592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748EFF43-0881-B2CC-71DF-10FC6D652923}"/>
                    </a:ext>
                  </a:extLst>
                </p14:cNvPr>
                <p14:cNvContentPartPr/>
                <p14:nvPr/>
              </p14:nvContentPartPr>
              <p14:xfrm>
                <a:off x="8287948" y="3524068"/>
                <a:ext cx="572760" cy="59580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748EFF43-0881-B2CC-71DF-10FC6D6529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70308" y="3506068"/>
                  <a:ext cx="60840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21E12010-7708-4C95-6BC6-EFBDD02BA311}"/>
                    </a:ext>
                  </a:extLst>
                </p14:cNvPr>
                <p14:cNvContentPartPr/>
                <p14:nvPr/>
              </p14:nvContentPartPr>
              <p14:xfrm>
                <a:off x="9147628" y="3790108"/>
                <a:ext cx="336240" cy="1692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21E12010-7708-4C95-6BC6-EFBDD02BA31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29628" y="3772108"/>
                  <a:ext cx="3718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56C62745-AC52-709C-7C48-E1BBE905A0AA}"/>
                    </a:ext>
                  </a:extLst>
                </p14:cNvPr>
                <p14:cNvContentPartPr/>
                <p14:nvPr/>
              </p14:nvContentPartPr>
              <p14:xfrm>
                <a:off x="9156628" y="3925108"/>
                <a:ext cx="415080" cy="1584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56C62745-AC52-709C-7C48-E1BBE905A0A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38628" y="3907108"/>
                  <a:ext cx="4507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E519E579-F6A2-3CFC-D10C-50DDC423B347}"/>
                    </a:ext>
                  </a:extLst>
                </p14:cNvPr>
                <p14:cNvContentPartPr/>
                <p14:nvPr/>
              </p14:nvContentPartPr>
              <p14:xfrm>
                <a:off x="9817588" y="3553948"/>
                <a:ext cx="559440" cy="54972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E519E579-F6A2-3CFC-D10C-50DDC423B34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99948" y="3536308"/>
                  <a:ext cx="59508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5812B1B9-15EA-A315-20C3-B1DAF422AF79}"/>
                    </a:ext>
                  </a:extLst>
                </p14:cNvPr>
                <p14:cNvContentPartPr/>
                <p14:nvPr/>
              </p14:nvContentPartPr>
              <p14:xfrm>
                <a:off x="10755388" y="3602188"/>
                <a:ext cx="5400" cy="34164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5812B1B9-15EA-A315-20C3-B1DAF422AF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37748" y="3584188"/>
                  <a:ext cx="410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C99952E8-E9E5-461A-A7FF-CB10F6CB096D}"/>
                    </a:ext>
                  </a:extLst>
                </p14:cNvPr>
                <p14:cNvContentPartPr/>
                <p14:nvPr/>
              </p14:nvContentPartPr>
              <p14:xfrm>
                <a:off x="10618588" y="3808828"/>
                <a:ext cx="296280" cy="504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C99952E8-E9E5-461A-A7FF-CB10F6CB09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00948" y="3791188"/>
                  <a:ext cx="331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41B805D0-5148-6DBC-E06B-F8D1846DA5CD}"/>
                    </a:ext>
                  </a:extLst>
                </p14:cNvPr>
                <p14:cNvContentPartPr/>
                <p14:nvPr/>
              </p14:nvContentPartPr>
              <p14:xfrm>
                <a:off x="11103148" y="3432268"/>
                <a:ext cx="260280" cy="46224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41B805D0-5148-6DBC-E06B-F8D1846DA5C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85148" y="3414628"/>
                  <a:ext cx="29592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E0429F47-EC1B-E37D-C122-CD844BBB58D3}"/>
                    </a:ext>
                  </a:extLst>
                </p14:cNvPr>
                <p14:cNvContentPartPr/>
                <p14:nvPr/>
              </p14:nvContentPartPr>
              <p14:xfrm>
                <a:off x="11365588" y="3408148"/>
                <a:ext cx="260640" cy="44820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E0429F47-EC1B-E37D-C122-CD844BBB58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347588" y="3390148"/>
                  <a:ext cx="2962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5D645323-6B9E-87D1-C3AB-EB2D5743AC64}"/>
                    </a:ext>
                  </a:extLst>
                </p14:cNvPr>
                <p14:cNvContentPartPr/>
                <p14:nvPr/>
              </p14:nvContentPartPr>
              <p14:xfrm>
                <a:off x="11040508" y="3814948"/>
                <a:ext cx="536400" cy="3744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5D645323-6B9E-87D1-C3AB-EB2D5743AC6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022508" y="3796948"/>
                  <a:ext cx="572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648D8266-A435-816C-C006-5E51AAB86AA4}"/>
                    </a:ext>
                  </a:extLst>
                </p14:cNvPr>
                <p14:cNvContentPartPr/>
                <p14:nvPr/>
              </p14:nvContentPartPr>
              <p14:xfrm>
                <a:off x="8530948" y="2486188"/>
                <a:ext cx="255960" cy="77076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648D8266-A435-816C-C006-5E51AAB86AA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12948" y="2468548"/>
                  <a:ext cx="29160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DDB39551-3EA9-C74D-50F8-EA57E726FF93}"/>
                    </a:ext>
                  </a:extLst>
                </p14:cNvPr>
                <p14:cNvContentPartPr/>
                <p14:nvPr/>
              </p14:nvContentPartPr>
              <p14:xfrm>
                <a:off x="8452108" y="3069388"/>
                <a:ext cx="66240" cy="32832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DDB39551-3EA9-C74D-50F8-EA57E726FF9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34468" y="3051388"/>
                  <a:ext cx="1018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3E5CA4CE-A00C-320C-08C8-BC78AD969A61}"/>
                    </a:ext>
                  </a:extLst>
                </p14:cNvPr>
                <p14:cNvContentPartPr/>
                <p14:nvPr/>
              </p14:nvContentPartPr>
              <p14:xfrm>
                <a:off x="8449948" y="3137068"/>
                <a:ext cx="191520" cy="28872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3E5CA4CE-A00C-320C-08C8-BC78AD969A6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32308" y="3119428"/>
                  <a:ext cx="2271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6E39D234-2130-3392-0192-875CA41A0AF8}"/>
                    </a:ext>
                  </a:extLst>
                </p14:cNvPr>
                <p14:cNvContentPartPr/>
                <p14:nvPr/>
              </p14:nvContentPartPr>
              <p14:xfrm>
                <a:off x="10062748" y="2679868"/>
                <a:ext cx="87840" cy="59112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6E39D234-2130-3392-0192-875CA41A0AF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45108" y="2662228"/>
                  <a:ext cx="12348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31107DBF-4F52-9302-3E70-890EB8F03BAA}"/>
                    </a:ext>
                  </a:extLst>
                </p14:cNvPr>
                <p14:cNvContentPartPr/>
                <p14:nvPr/>
              </p14:nvContentPartPr>
              <p14:xfrm>
                <a:off x="9961588" y="3227788"/>
                <a:ext cx="74520" cy="12168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31107DBF-4F52-9302-3E70-890EB8F03BA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43948" y="3210148"/>
                  <a:ext cx="110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2093D363-7B6F-FA04-CC84-24CFE528F0E3}"/>
                    </a:ext>
                  </a:extLst>
                </p14:cNvPr>
                <p14:cNvContentPartPr/>
                <p14:nvPr/>
              </p14:nvContentPartPr>
              <p14:xfrm>
                <a:off x="10006948" y="3192868"/>
                <a:ext cx="91080" cy="13284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2093D363-7B6F-FA04-CC84-24CFE528F0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88948" y="3174868"/>
                  <a:ext cx="126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4F38E349-D33B-16EA-5813-88B3BA6CDB3D}"/>
                    </a:ext>
                  </a:extLst>
                </p14:cNvPr>
                <p14:cNvContentPartPr/>
                <p14:nvPr/>
              </p14:nvContentPartPr>
              <p14:xfrm>
                <a:off x="11484028" y="2417068"/>
                <a:ext cx="328320" cy="70200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4F38E349-D33B-16EA-5813-88B3BA6CDB3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466388" y="2399428"/>
                  <a:ext cx="363960" cy="7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1F12FC2E-E6C2-6F71-A043-7CFD14C9EB4A}"/>
                    </a:ext>
                  </a:extLst>
                </p14:cNvPr>
                <p14:cNvContentPartPr/>
                <p14:nvPr/>
              </p14:nvContentPartPr>
              <p14:xfrm>
                <a:off x="11354428" y="3072988"/>
                <a:ext cx="177480" cy="18612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1F12FC2E-E6C2-6F71-A043-7CFD14C9EB4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336428" y="3054988"/>
                  <a:ext cx="213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0889658A-9D74-A2A0-74FA-6F18B973DF76}"/>
                    </a:ext>
                  </a:extLst>
                </p14:cNvPr>
                <p14:cNvContentPartPr/>
                <p14:nvPr/>
              </p14:nvContentPartPr>
              <p14:xfrm>
                <a:off x="8497108" y="4452508"/>
                <a:ext cx="543240" cy="53100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0889658A-9D74-A2A0-74FA-6F18B973DF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79108" y="4434868"/>
                  <a:ext cx="5788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E060F66D-94CB-FB85-FF02-9AF48C64811F}"/>
                    </a:ext>
                  </a:extLst>
                </p14:cNvPr>
                <p14:cNvContentPartPr/>
                <p14:nvPr/>
              </p14:nvContentPartPr>
              <p14:xfrm>
                <a:off x="9266428" y="4576348"/>
                <a:ext cx="335880" cy="2232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E060F66D-94CB-FB85-FF02-9AF48C64811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48428" y="4558708"/>
                  <a:ext cx="3715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971CFE0A-F657-C4D1-5F39-03EDE7318121}"/>
                    </a:ext>
                  </a:extLst>
                </p14:cNvPr>
                <p14:cNvContentPartPr/>
                <p14:nvPr/>
              </p14:nvContentPartPr>
              <p14:xfrm>
                <a:off x="9268588" y="4709548"/>
                <a:ext cx="350280" cy="1152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971CFE0A-F657-C4D1-5F39-03EDE73181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50948" y="4691908"/>
                  <a:ext cx="385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9D86428A-79CF-64DD-98F6-8CA0EE89EBEE}"/>
                    </a:ext>
                  </a:extLst>
                </p14:cNvPr>
                <p14:cNvContentPartPr/>
                <p14:nvPr/>
              </p14:nvContentPartPr>
              <p14:xfrm>
                <a:off x="9778348" y="4474828"/>
                <a:ext cx="528840" cy="40464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9D86428A-79CF-64DD-98F6-8CA0EE89EBE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60348" y="4457188"/>
                  <a:ext cx="5644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7B903543-6482-7B9B-D279-3956201F0DFF}"/>
                    </a:ext>
                  </a:extLst>
                </p14:cNvPr>
                <p14:cNvContentPartPr/>
                <p14:nvPr/>
              </p14:nvContentPartPr>
              <p14:xfrm>
                <a:off x="8158708" y="5023828"/>
                <a:ext cx="788040" cy="529560"/>
              </p14:xfrm>
            </p:contentPart>
          </mc:Choice>
          <mc:Fallback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7B903543-6482-7B9B-D279-3956201F0DF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40708" y="5005828"/>
                  <a:ext cx="8236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271A552D-0639-7D7C-0211-20C555455A1E}"/>
                    </a:ext>
                  </a:extLst>
                </p14:cNvPr>
                <p14:cNvContentPartPr/>
                <p14:nvPr/>
              </p14:nvContentPartPr>
              <p14:xfrm>
                <a:off x="11179468" y="4341988"/>
                <a:ext cx="204480" cy="5688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271A552D-0639-7D7C-0211-20C555455A1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161468" y="4324348"/>
                  <a:ext cx="24012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76BA884-3EC8-AECC-46F2-791479CDA6DB}"/>
              </a:ext>
            </a:extLst>
          </p:cNvPr>
          <p:cNvGrpSpPr/>
          <p:nvPr/>
        </p:nvGrpSpPr>
        <p:grpSpPr>
          <a:xfrm>
            <a:off x="2237068" y="5819068"/>
            <a:ext cx="5908320" cy="778320"/>
            <a:chOff x="2237068" y="5819068"/>
            <a:chExt cx="5908320" cy="77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5645C500-AD21-CC2B-C6F0-00BD848F1CBE}"/>
                    </a:ext>
                  </a:extLst>
                </p14:cNvPr>
                <p14:cNvContentPartPr/>
                <p14:nvPr/>
              </p14:nvContentPartPr>
              <p14:xfrm>
                <a:off x="2237068" y="6092308"/>
                <a:ext cx="333360" cy="301320"/>
              </p14:xfrm>
            </p:contentPart>
          </mc:Choice>
          <mc:Fallback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5645C500-AD21-CC2B-C6F0-00BD848F1CB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28068" y="6083668"/>
                  <a:ext cx="351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A2143E5F-62CA-EDD2-BFA4-0FAF31FEC904}"/>
                    </a:ext>
                  </a:extLst>
                </p14:cNvPr>
                <p14:cNvContentPartPr/>
                <p14:nvPr/>
              </p14:nvContentPartPr>
              <p14:xfrm>
                <a:off x="2904148" y="6179068"/>
                <a:ext cx="336600" cy="2088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A2143E5F-62CA-EDD2-BFA4-0FAF31FEC90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95148" y="6170068"/>
                  <a:ext cx="354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08B276C9-0E9C-EBE1-0869-2E3466AC000D}"/>
                    </a:ext>
                  </a:extLst>
                </p14:cNvPr>
                <p14:cNvContentPartPr/>
                <p14:nvPr/>
              </p14:nvContentPartPr>
              <p14:xfrm>
                <a:off x="2989468" y="6292108"/>
                <a:ext cx="354600" cy="2088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08B276C9-0E9C-EBE1-0869-2E3466AC000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80468" y="6283468"/>
                  <a:ext cx="372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EF111AD2-28F7-BAED-8C96-908B6BE6DCF3}"/>
                    </a:ext>
                  </a:extLst>
                </p14:cNvPr>
                <p14:cNvContentPartPr/>
                <p14:nvPr/>
              </p14:nvContentPartPr>
              <p14:xfrm>
                <a:off x="4482748" y="5979628"/>
                <a:ext cx="179640" cy="275760"/>
              </p14:xfrm>
            </p:contentPart>
          </mc:Choice>
          <mc:Fallback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EF111AD2-28F7-BAED-8C96-908B6BE6DCF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74108" y="5970988"/>
                  <a:ext cx="1972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7B32407E-665A-C9FC-936D-7D62765FD454}"/>
                    </a:ext>
                  </a:extLst>
                </p14:cNvPr>
                <p14:cNvContentPartPr/>
                <p14:nvPr/>
              </p14:nvContentPartPr>
              <p14:xfrm>
                <a:off x="5157748" y="6057388"/>
                <a:ext cx="22680" cy="26280"/>
              </p14:xfrm>
            </p:contentPart>
          </mc:Choice>
          <mc:Fallback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7B32407E-665A-C9FC-936D-7D62765FD45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49108" y="6048748"/>
                  <a:ext cx="40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38851025-29E4-CD6D-476A-EB989F4ACC08}"/>
                    </a:ext>
                  </a:extLst>
                </p14:cNvPr>
                <p14:cNvContentPartPr/>
                <p14:nvPr/>
              </p14:nvContentPartPr>
              <p14:xfrm>
                <a:off x="4971628" y="6262228"/>
                <a:ext cx="224640" cy="335160"/>
              </p14:xfrm>
            </p:contentPart>
          </mc:Choice>
          <mc:Fallback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38851025-29E4-CD6D-476A-EB989F4ACC0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62988" y="6253588"/>
                  <a:ext cx="2422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EE862BF6-936E-EEB3-20D4-E9D3CC93FFFC}"/>
                    </a:ext>
                  </a:extLst>
                </p14:cNvPr>
                <p14:cNvContentPartPr/>
                <p14:nvPr/>
              </p14:nvContentPartPr>
              <p14:xfrm>
                <a:off x="5802148" y="5931748"/>
                <a:ext cx="298440" cy="317520"/>
              </p14:xfrm>
            </p:contentPart>
          </mc:Choice>
          <mc:Fallback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EE862BF6-936E-EEB3-20D4-E9D3CC93FFF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93148" y="5923108"/>
                  <a:ext cx="3160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27A4B3C9-C7EA-4B25-FBD8-21B0805E6326}"/>
                    </a:ext>
                  </a:extLst>
                </p14:cNvPr>
                <p14:cNvContentPartPr/>
                <p14:nvPr/>
              </p14:nvContentPartPr>
              <p14:xfrm>
                <a:off x="6388948" y="6149188"/>
                <a:ext cx="233640" cy="10800"/>
              </p14:xfrm>
            </p:contentPart>
          </mc:Choice>
          <mc:Fallback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27A4B3C9-C7EA-4B25-FBD8-21B0805E632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80308" y="6140188"/>
                  <a:ext cx="251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9E27C02C-AC6C-5D45-4332-E08168E1DC2E}"/>
                    </a:ext>
                  </a:extLst>
                </p14:cNvPr>
                <p14:cNvContentPartPr/>
                <p14:nvPr/>
              </p14:nvContentPartPr>
              <p14:xfrm>
                <a:off x="6328468" y="6257188"/>
                <a:ext cx="408600" cy="20880"/>
              </p14:xfrm>
            </p:contentPart>
          </mc:Choice>
          <mc:Fallback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9E27C02C-AC6C-5D45-4332-E08168E1DC2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19828" y="6248548"/>
                  <a:ext cx="426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3DFC1C62-31E1-5A35-D35C-031ED352BAB9}"/>
                    </a:ext>
                  </a:extLst>
                </p14:cNvPr>
                <p14:cNvContentPartPr/>
                <p14:nvPr/>
              </p14:nvContentPartPr>
              <p14:xfrm>
                <a:off x="6866668" y="5977108"/>
                <a:ext cx="297360" cy="301680"/>
              </p14:xfrm>
            </p:contentPart>
          </mc:Choice>
          <mc:Fallback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3DFC1C62-31E1-5A35-D35C-031ED352BAB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58028" y="5968468"/>
                  <a:ext cx="3150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A1CDB37C-436D-B5D3-1068-A36A426537D4}"/>
                    </a:ext>
                  </a:extLst>
                </p14:cNvPr>
                <p14:cNvContentPartPr/>
                <p14:nvPr/>
              </p14:nvContentPartPr>
              <p14:xfrm>
                <a:off x="7382548" y="6051268"/>
                <a:ext cx="51840" cy="248400"/>
              </p14:xfrm>
            </p:contentPart>
          </mc:Choice>
          <mc:Fallback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A1CDB37C-436D-B5D3-1068-A36A426537D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73908" y="6042628"/>
                  <a:ext cx="694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3AE1D64A-4840-4A05-DD54-22E9DAB70576}"/>
                    </a:ext>
                  </a:extLst>
                </p14:cNvPr>
                <p14:cNvContentPartPr/>
                <p14:nvPr/>
              </p14:nvContentPartPr>
              <p14:xfrm>
                <a:off x="7272748" y="6176908"/>
                <a:ext cx="217800" cy="1440"/>
              </p14:xfrm>
            </p:contentPart>
          </mc:Choice>
          <mc:Fallback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3AE1D64A-4840-4A05-DD54-22E9DAB7057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63748" y="6168268"/>
                  <a:ext cx="2354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1F228188-FDFC-A445-764F-480BD5F778E6}"/>
                    </a:ext>
                  </a:extLst>
                </p14:cNvPr>
                <p14:cNvContentPartPr/>
                <p14:nvPr/>
              </p14:nvContentPartPr>
              <p14:xfrm>
                <a:off x="7657228" y="6071068"/>
                <a:ext cx="273240" cy="273960"/>
              </p14:xfrm>
            </p:contentPart>
          </mc:Choice>
          <mc:Fallback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1F228188-FDFC-A445-764F-480BD5F778E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48588" y="6062068"/>
                  <a:ext cx="2908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60464B2B-235C-CF03-E95A-2C55F55E3F90}"/>
                    </a:ext>
                  </a:extLst>
                </p14:cNvPr>
                <p14:cNvContentPartPr/>
                <p14:nvPr/>
              </p14:nvContentPartPr>
              <p14:xfrm>
                <a:off x="7480468" y="5819068"/>
                <a:ext cx="664920" cy="581400"/>
              </p14:xfrm>
            </p:contentPart>
          </mc:Choice>
          <mc:Fallback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60464B2B-235C-CF03-E95A-2C55F55E3F9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71468" y="5810068"/>
                  <a:ext cx="68256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57F73768-D95E-8D6C-D863-D6601F253650}"/>
                    </a:ext>
                  </a:extLst>
                </p14:cNvPr>
                <p14:cNvContentPartPr/>
                <p14:nvPr/>
              </p14:nvContentPartPr>
              <p14:xfrm>
                <a:off x="4913308" y="6219028"/>
                <a:ext cx="1543320" cy="320760"/>
              </p14:xfrm>
            </p:contentPart>
          </mc:Choice>
          <mc:Fallback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57F73768-D95E-8D6C-D863-D6601F25365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04668" y="6210388"/>
                  <a:ext cx="15609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12B50511-8974-1BC0-FD96-6D3661C98657}"/>
                    </a:ext>
                  </a:extLst>
                </p14:cNvPr>
                <p14:cNvContentPartPr/>
                <p14:nvPr/>
              </p14:nvContentPartPr>
              <p14:xfrm>
                <a:off x="4944988" y="6259348"/>
                <a:ext cx="11520" cy="46800"/>
              </p14:xfrm>
            </p:contentPart>
          </mc:Choice>
          <mc:Fallback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12B50511-8974-1BC0-FD96-6D3661C986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35988" y="6250348"/>
                  <a:ext cx="291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2688B3A1-2363-ED53-F4D1-BE84B4217F80}"/>
                    </a:ext>
                  </a:extLst>
                </p14:cNvPr>
                <p14:cNvContentPartPr/>
                <p14:nvPr/>
              </p14:nvContentPartPr>
              <p14:xfrm>
                <a:off x="4922308" y="6118588"/>
                <a:ext cx="88560" cy="155520"/>
              </p14:xfrm>
            </p:contentPart>
          </mc:Choice>
          <mc:Fallback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2688B3A1-2363-ED53-F4D1-BE84B4217F8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913668" y="6109588"/>
                  <a:ext cx="106200" cy="17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0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C1249-AD1D-E0D2-4853-1CB547EF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Instrucción </a:t>
            </a:r>
            <a:r>
              <a:rPr lang="es-PE" dirty="0" err="1"/>
              <a:t>for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FE95AE-120E-825A-6A85-3FD02C856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err="1"/>
              <a:t>for</a:t>
            </a:r>
            <a:r>
              <a:rPr lang="es-PE" dirty="0"/>
              <a:t> &lt;variable&gt; in &lt;rango&gt;:</a:t>
            </a:r>
          </a:p>
          <a:p>
            <a:pPr marL="0" indent="0">
              <a:buNone/>
            </a:pPr>
            <a:r>
              <a:rPr lang="es-PE" dirty="0"/>
              <a:t>	instrucciones</a:t>
            </a:r>
          </a:p>
        </p:txBody>
      </p:sp>
    </p:spTree>
    <p:extLst>
      <p:ext uri="{BB962C8B-B14F-4D97-AF65-F5344CB8AC3E}">
        <p14:creationId xmlns:p14="http://schemas.microsoft.com/office/powerpoint/2010/main" val="27362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C676A-CAFF-FE33-3A54-6E57935D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Prueba de escritorio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A9152D-8BA9-77EC-6059-5E90AB8B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52" y="1466017"/>
            <a:ext cx="5973009" cy="13336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C876F468-0370-D974-B8B1-08A2511F08BF}"/>
                  </a:ext>
                </a:extLst>
              </p14:cNvPr>
              <p14:cNvContentPartPr/>
              <p14:nvPr/>
            </p14:nvContentPartPr>
            <p14:xfrm>
              <a:off x="6697425" y="1835130"/>
              <a:ext cx="4552560" cy="2221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C876F468-0370-D974-B8B1-08A2511F08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8425" y="1826130"/>
                <a:ext cx="4570200" cy="23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upo 9">
            <a:extLst>
              <a:ext uri="{FF2B5EF4-FFF2-40B4-BE49-F238E27FC236}">
                <a16:creationId xmlns:a16="http://schemas.microsoft.com/office/drawing/2014/main" id="{846EA6AF-B12F-6A8A-924B-85E7C909925A}"/>
              </a:ext>
            </a:extLst>
          </p:cNvPr>
          <p:cNvGrpSpPr/>
          <p:nvPr/>
        </p:nvGrpSpPr>
        <p:grpSpPr>
          <a:xfrm>
            <a:off x="7023585" y="1355250"/>
            <a:ext cx="1129680" cy="516960"/>
            <a:chOff x="7023585" y="1355250"/>
            <a:chExt cx="1129680" cy="51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A69E51B9-C9A6-5DD0-49C9-531CB3ABAE59}"/>
                    </a:ext>
                  </a:extLst>
                </p14:cNvPr>
                <p14:cNvContentPartPr/>
                <p14:nvPr/>
              </p14:nvContentPartPr>
              <p14:xfrm>
                <a:off x="7023585" y="1594290"/>
                <a:ext cx="114840" cy="27792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A69E51B9-C9A6-5DD0-49C9-531CB3ABAE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14945" y="1585650"/>
                  <a:ext cx="132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0827F469-C4A0-5FFF-C244-FE1215720B3C}"/>
                    </a:ext>
                  </a:extLst>
                </p14:cNvPr>
                <p14:cNvContentPartPr/>
                <p14:nvPr/>
              </p14:nvContentPartPr>
              <p14:xfrm>
                <a:off x="7058145" y="1355250"/>
                <a:ext cx="7560" cy="576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0827F469-C4A0-5FFF-C244-FE1215720B3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49505" y="1346250"/>
                  <a:ext cx="25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EFF5220-F770-C4E1-52CC-334DB514DC34}"/>
                    </a:ext>
                  </a:extLst>
                </p14:cNvPr>
                <p14:cNvContentPartPr/>
                <p14:nvPr/>
              </p14:nvContentPartPr>
              <p14:xfrm>
                <a:off x="7931505" y="1399170"/>
                <a:ext cx="221760" cy="45576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EFF5220-F770-C4E1-52CC-334DB514DC3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22865" y="1390530"/>
                  <a:ext cx="239400" cy="47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C6FC21E2-C3ED-330A-F5A8-B8901EF2F648}"/>
                  </a:ext>
                </a:extLst>
              </p14:cNvPr>
              <p14:cNvContentPartPr/>
              <p14:nvPr/>
            </p14:nvContentPartPr>
            <p14:xfrm>
              <a:off x="9259905" y="1339770"/>
              <a:ext cx="14760" cy="1152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C6FC21E2-C3ED-330A-F5A8-B8901EF2F64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50905" y="1330770"/>
                <a:ext cx="3240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D02D04DB-DAAF-0895-F234-8F49FC50DD8D}"/>
              </a:ext>
            </a:extLst>
          </p:cNvPr>
          <p:cNvGrpSpPr/>
          <p:nvPr/>
        </p:nvGrpSpPr>
        <p:grpSpPr>
          <a:xfrm>
            <a:off x="9168465" y="1498890"/>
            <a:ext cx="743760" cy="321480"/>
            <a:chOff x="9168465" y="1498890"/>
            <a:chExt cx="743760" cy="3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27A63E4E-D18A-78EF-E40B-E036DB295423}"/>
                    </a:ext>
                  </a:extLst>
                </p14:cNvPr>
                <p14:cNvContentPartPr/>
                <p14:nvPr/>
              </p14:nvContentPartPr>
              <p14:xfrm>
                <a:off x="9168465" y="1543170"/>
                <a:ext cx="140040" cy="27720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27A63E4E-D18A-78EF-E40B-E036DB29542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59465" y="1534530"/>
                  <a:ext cx="1576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6AD074F3-7409-535D-272D-EDCE20A7E8E7}"/>
                    </a:ext>
                  </a:extLst>
                </p14:cNvPr>
                <p14:cNvContentPartPr/>
                <p14:nvPr/>
              </p14:nvContentPartPr>
              <p14:xfrm>
                <a:off x="9500385" y="1507530"/>
                <a:ext cx="38880" cy="24984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6AD074F3-7409-535D-272D-EDCE20A7E8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91745" y="1498890"/>
                  <a:ext cx="565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FE9E45E7-80FD-75B6-6A08-5302BA088CC4}"/>
                    </a:ext>
                  </a:extLst>
                </p14:cNvPr>
                <p14:cNvContentPartPr/>
                <p14:nvPr/>
              </p14:nvContentPartPr>
              <p14:xfrm>
                <a:off x="9447465" y="1645770"/>
                <a:ext cx="173880" cy="5796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FE9E45E7-80FD-75B6-6A08-5302BA088C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38825" y="1636770"/>
                  <a:ext cx="1915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4A486786-35EF-7D42-0554-F5D131FC01F1}"/>
                    </a:ext>
                  </a:extLst>
                </p14:cNvPr>
                <p14:cNvContentPartPr/>
                <p14:nvPr/>
              </p14:nvContentPartPr>
              <p14:xfrm>
                <a:off x="9464385" y="1593930"/>
                <a:ext cx="164160" cy="14616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4A486786-35EF-7D42-0554-F5D131FC01F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55385" y="1584930"/>
                  <a:ext cx="181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8A1BB7BD-EB7E-4AF4-0611-21526525580D}"/>
                    </a:ext>
                  </a:extLst>
                </p14:cNvPr>
                <p14:cNvContentPartPr/>
                <p14:nvPr/>
              </p14:nvContentPartPr>
              <p14:xfrm>
                <a:off x="9748065" y="1498890"/>
                <a:ext cx="164160" cy="27612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8A1BB7BD-EB7E-4AF4-0611-2152652558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39065" y="1489890"/>
                  <a:ext cx="181800" cy="29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A8F4B85C-2B79-39BB-E593-24F50B05676F}"/>
                  </a:ext>
                </a:extLst>
              </p14:cNvPr>
              <p14:cNvContentPartPr/>
              <p14:nvPr/>
            </p14:nvContentPartPr>
            <p14:xfrm>
              <a:off x="7084785" y="2194770"/>
              <a:ext cx="142200" cy="27900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A8F4B85C-2B79-39BB-E593-24F50B05676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75785" y="2185770"/>
                <a:ext cx="159840" cy="2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o 20">
            <a:extLst>
              <a:ext uri="{FF2B5EF4-FFF2-40B4-BE49-F238E27FC236}">
                <a16:creationId xmlns:a16="http://schemas.microsoft.com/office/drawing/2014/main" id="{BC4FF4D4-D9F1-DCE3-FAE6-2AFE7A44D45E}"/>
              </a:ext>
            </a:extLst>
          </p:cNvPr>
          <p:cNvGrpSpPr/>
          <p:nvPr/>
        </p:nvGrpSpPr>
        <p:grpSpPr>
          <a:xfrm>
            <a:off x="7039065" y="6247290"/>
            <a:ext cx="228600" cy="286200"/>
            <a:chOff x="7039065" y="6247290"/>
            <a:chExt cx="22860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B68AA683-BDAC-47FB-4706-B980ABF3A839}"/>
                    </a:ext>
                  </a:extLst>
                </p14:cNvPr>
                <p14:cNvContentPartPr/>
                <p14:nvPr/>
              </p14:nvContentPartPr>
              <p14:xfrm>
                <a:off x="7039065" y="6333330"/>
                <a:ext cx="180720" cy="20016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B68AA683-BDAC-47FB-4706-B980ABF3A83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30065" y="6324330"/>
                  <a:ext cx="198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3B8243D4-48F0-29A3-47B6-EA8B54DB9BC7}"/>
                    </a:ext>
                  </a:extLst>
                </p14:cNvPr>
                <p14:cNvContentPartPr/>
                <p14:nvPr/>
              </p14:nvContentPartPr>
              <p14:xfrm>
                <a:off x="7111425" y="6247290"/>
                <a:ext cx="156240" cy="2592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3B8243D4-48F0-29A3-47B6-EA8B54DB9BC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02785" y="6238290"/>
                  <a:ext cx="17388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BB82B6E8-9ACD-B214-F803-7697114C8FB3}"/>
                  </a:ext>
                </a:extLst>
              </p14:cNvPr>
              <p14:cNvContentPartPr/>
              <p14:nvPr/>
            </p14:nvContentPartPr>
            <p14:xfrm>
              <a:off x="7977225" y="2095410"/>
              <a:ext cx="110880" cy="23472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BB82B6E8-9ACD-B214-F803-7697114C8FB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68585" y="2086410"/>
                <a:ext cx="128520" cy="25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o 24">
            <a:extLst>
              <a:ext uri="{FF2B5EF4-FFF2-40B4-BE49-F238E27FC236}">
                <a16:creationId xmlns:a16="http://schemas.microsoft.com/office/drawing/2014/main" id="{BB4116E8-803B-699D-1B89-836825BD92BA}"/>
              </a:ext>
            </a:extLst>
          </p:cNvPr>
          <p:cNvGrpSpPr/>
          <p:nvPr/>
        </p:nvGrpSpPr>
        <p:grpSpPr>
          <a:xfrm>
            <a:off x="7967865" y="3486090"/>
            <a:ext cx="363600" cy="252720"/>
            <a:chOff x="7967865" y="3486090"/>
            <a:chExt cx="36360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DA51A9BA-99CE-0FC4-096C-60FB182A8569}"/>
                    </a:ext>
                  </a:extLst>
                </p14:cNvPr>
                <p14:cNvContentPartPr/>
                <p14:nvPr/>
              </p14:nvContentPartPr>
              <p14:xfrm>
                <a:off x="7967865" y="3487530"/>
                <a:ext cx="161640" cy="25128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DA51A9BA-99CE-0FC4-096C-60FB182A856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58865" y="3478530"/>
                  <a:ext cx="1792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BB823944-A543-D741-9307-DAAE59CB1265}"/>
                    </a:ext>
                  </a:extLst>
                </p14:cNvPr>
                <p14:cNvContentPartPr/>
                <p14:nvPr/>
              </p14:nvContentPartPr>
              <p14:xfrm>
                <a:off x="8160105" y="3486090"/>
                <a:ext cx="171360" cy="22500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BB823944-A543-D741-9307-DAAE59CB126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51465" y="3477450"/>
                  <a:ext cx="18900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39953B21-F9A4-C30D-319B-6835A3AA4976}"/>
              </a:ext>
            </a:extLst>
          </p:cNvPr>
          <p:cNvGrpSpPr/>
          <p:nvPr/>
        </p:nvGrpSpPr>
        <p:grpSpPr>
          <a:xfrm>
            <a:off x="7351905" y="539490"/>
            <a:ext cx="1764000" cy="528840"/>
            <a:chOff x="7351905" y="539490"/>
            <a:chExt cx="1764000" cy="52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4B43BAD5-4831-7F51-E936-3B39663B72CB}"/>
                    </a:ext>
                  </a:extLst>
                </p14:cNvPr>
                <p14:cNvContentPartPr/>
                <p14:nvPr/>
              </p14:nvContentPartPr>
              <p14:xfrm>
                <a:off x="7770585" y="548490"/>
                <a:ext cx="43920" cy="44244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4B43BAD5-4831-7F51-E936-3B39663B72C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61585" y="539850"/>
                  <a:ext cx="6156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90932DA-3387-43A6-DE81-CF8A6ABB3395}"/>
                    </a:ext>
                  </a:extLst>
                </p14:cNvPr>
                <p14:cNvContentPartPr/>
                <p14:nvPr/>
              </p14:nvContentPartPr>
              <p14:xfrm>
                <a:off x="7351905" y="539490"/>
                <a:ext cx="711360" cy="2808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90932DA-3387-43A6-DE81-CF8A6ABB339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42905" y="530850"/>
                  <a:ext cx="729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685B18FE-5B6C-E71A-9956-76A3166D6582}"/>
                    </a:ext>
                  </a:extLst>
                </p14:cNvPr>
                <p14:cNvContentPartPr/>
                <p14:nvPr/>
              </p14:nvContentPartPr>
              <p14:xfrm>
                <a:off x="8105025" y="809130"/>
                <a:ext cx="272160" cy="1771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685B18FE-5B6C-E71A-9956-76A3166D6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096025" y="800490"/>
                  <a:ext cx="289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5B76EB69-39DD-32D6-AF88-81A20DCFDACC}"/>
                    </a:ext>
                  </a:extLst>
                </p14:cNvPr>
                <p14:cNvContentPartPr/>
                <p14:nvPr/>
              </p14:nvContentPartPr>
              <p14:xfrm>
                <a:off x="8444505" y="635970"/>
                <a:ext cx="193320" cy="30780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5B76EB69-39DD-32D6-AF88-81A20DCFDAC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35505" y="626970"/>
                  <a:ext cx="2109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C90EC667-4815-4E09-DAE5-5A6669B8EA30}"/>
                    </a:ext>
                  </a:extLst>
                </p14:cNvPr>
                <p14:cNvContentPartPr/>
                <p14:nvPr/>
              </p14:nvContentPartPr>
              <p14:xfrm>
                <a:off x="8692185" y="601770"/>
                <a:ext cx="103680" cy="3484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C90EC667-4815-4E09-DAE5-5A6669B8EA3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683185" y="592770"/>
                  <a:ext cx="1213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CA7EE155-E429-2115-AC04-0FC55E39D34A}"/>
                    </a:ext>
                  </a:extLst>
                </p14:cNvPr>
                <p14:cNvContentPartPr/>
                <p14:nvPr/>
              </p14:nvContentPartPr>
              <p14:xfrm>
                <a:off x="8865345" y="779250"/>
                <a:ext cx="250560" cy="28908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CA7EE155-E429-2115-AC04-0FC55E39D34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56345" y="770250"/>
                  <a:ext cx="268200" cy="30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5" name="Entrada de lápiz 54">
                <a:extLst>
                  <a:ext uri="{FF2B5EF4-FFF2-40B4-BE49-F238E27FC236}">
                    <a16:creationId xmlns:a16="http://schemas.microsoft.com/office/drawing/2014/main" id="{CD5058A2-7FF2-C8A4-F421-98B3B06BB1CE}"/>
                  </a:ext>
                </a:extLst>
              </p14:cNvPr>
              <p14:cNvContentPartPr/>
              <p14:nvPr/>
            </p14:nvContentPartPr>
            <p14:xfrm>
              <a:off x="2948025" y="3600930"/>
              <a:ext cx="209160" cy="322200"/>
            </p14:xfrm>
          </p:contentPart>
        </mc:Choice>
        <mc:Fallback>
          <p:pic>
            <p:nvPicPr>
              <p:cNvPr id="55" name="Entrada de lápiz 54">
                <a:extLst>
                  <a:ext uri="{FF2B5EF4-FFF2-40B4-BE49-F238E27FC236}">
                    <a16:creationId xmlns:a16="http://schemas.microsoft.com/office/drawing/2014/main" id="{CD5058A2-7FF2-C8A4-F421-98B3B06BB1C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939385" y="3591930"/>
                <a:ext cx="2268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7" name="Entrada de lápiz 56">
                <a:extLst>
                  <a:ext uri="{FF2B5EF4-FFF2-40B4-BE49-F238E27FC236}">
                    <a16:creationId xmlns:a16="http://schemas.microsoft.com/office/drawing/2014/main" id="{F03282BE-CB19-E17D-D560-4D40BD7A4488}"/>
                  </a:ext>
                </a:extLst>
              </p14:cNvPr>
              <p14:cNvContentPartPr/>
              <p14:nvPr/>
            </p14:nvContentPartPr>
            <p14:xfrm>
              <a:off x="7996665" y="2453610"/>
              <a:ext cx="192600" cy="252360"/>
            </p14:xfrm>
          </p:contentPart>
        </mc:Choice>
        <mc:Fallback>
          <p:pic>
            <p:nvPicPr>
              <p:cNvPr id="57" name="Entrada de lápiz 56">
                <a:extLst>
                  <a:ext uri="{FF2B5EF4-FFF2-40B4-BE49-F238E27FC236}">
                    <a16:creationId xmlns:a16="http://schemas.microsoft.com/office/drawing/2014/main" id="{F03282BE-CB19-E17D-D560-4D40BD7A448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987665" y="2444610"/>
                <a:ext cx="210240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upo 68">
            <a:extLst>
              <a:ext uri="{FF2B5EF4-FFF2-40B4-BE49-F238E27FC236}">
                <a16:creationId xmlns:a16="http://schemas.microsoft.com/office/drawing/2014/main" id="{FDF6EA5A-FE2A-99AF-27F8-06AC21E1558A}"/>
              </a:ext>
            </a:extLst>
          </p:cNvPr>
          <p:cNvGrpSpPr/>
          <p:nvPr/>
        </p:nvGrpSpPr>
        <p:grpSpPr>
          <a:xfrm>
            <a:off x="253785" y="2971290"/>
            <a:ext cx="4376880" cy="2600280"/>
            <a:chOff x="253785" y="2971290"/>
            <a:chExt cx="4376880" cy="260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296015A4-AEB6-056C-E48D-44E1F52158C5}"/>
                    </a:ext>
                  </a:extLst>
                </p14:cNvPr>
                <p14:cNvContentPartPr/>
                <p14:nvPr/>
              </p14:nvContentPartPr>
              <p14:xfrm>
                <a:off x="766065" y="3750330"/>
                <a:ext cx="168120" cy="36504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296015A4-AEB6-056C-E48D-44E1F52158C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7425" y="3741330"/>
                  <a:ext cx="1857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EC43A4AB-0CAA-32DA-4CA3-982F01380044}"/>
                    </a:ext>
                  </a:extLst>
                </p14:cNvPr>
                <p14:cNvContentPartPr/>
                <p14:nvPr/>
              </p14:nvContentPartPr>
              <p14:xfrm>
                <a:off x="506145" y="3226530"/>
                <a:ext cx="4124520" cy="23472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EC43A4AB-0CAA-32DA-4CA3-982F0138004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7505" y="3217530"/>
                  <a:ext cx="4142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EEFB195B-D6D9-56F2-3855-F25F5A142C5C}"/>
                    </a:ext>
                  </a:extLst>
                </p14:cNvPr>
                <p14:cNvContentPartPr/>
                <p14:nvPr/>
              </p14:nvContentPartPr>
              <p14:xfrm>
                <a:off x="253785" y="3412290"/>
                <a:ext cx="264960" cy="215928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EEFB195B-D6D9-56F2-3855-F25F5A142C5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4785" y="3403290"/>
                  <a:ext cx="282600" cy="21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60870A19-5665-0106-604E-F209E98AB27C}"/>
                    </a:ext>
                  </a:extLst>
                </p14:cNvPr>
                <p14:cNvContentPartPr/>
                <p14:nvPr/>
              </p14:nvContentPartPr>
              <p14:xfrm>
                <a:off x="1372305" y="3072090"/>
                <a:ext cx="17280" cy="33084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60870A19-5665-0106-604E-F209E98AB27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63665" y="3063090"/>
                  <a:ext cx="349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7BFA15BF-3C45-A6CC-1E21-A6DEC5672B2D}"/>
                    </a:ext>
                  </a:extLst>
                </p14:cNvPr>
                <p14:cNvContentPartPr/>
                <p14:nvPr/>
              </p14:nvContentPartPr>
              <p14:xfrm>
                <a:off x="1230465" y="2975610"/>
                <a:ext cx="284400" cy="23040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7BFA15BF-3C45-A6CC-1E21-A6DEC5672B2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21825" y="2966970"/>
                  <a:ext cx="302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F545A780-7933-DE9A-B9C0-55888BDD7454}"/>
                    </a:ext>
                  </a:extLst>
                </p14:cNvPr>
                <p14:cNvContentPartPr/>
                <p14:nvPr/>
              </p14:nvContentPartPr>
              <p14:xfrm>
                <a:off x="1458345" y="3172530"/>
                <a:ext cx="287640" cy="20052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F545A780-7933-DE9A-B9C0-55888BDD745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449345" y="3163890"/>
                  <a:ext cx="305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10C8E1A-04AD-F3DB-CA73-5233DD6DBFBD}"/>
                    </a:ext>
                  </a:extLst>
                </p14:cNvPr>
                <p14:cNvContentPartPr/>
                <p14:nvPr/>
              </p14:nvContentPartPr>
              <p14:xfrm>
                <a:off x="1810425" y="2971290"/>
                <a:ext cx="48600" cy="33084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10C8E1A-04AD-F3DB-CA73-5233DD6DBFB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01425" y="2962650"/>
                  <a:ext cx="662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69989E71-EFE6-967F-E66A-3A056DC50B10}"/>
                    </a:ext>
                  </a:extLst>
                </p14:cNvPr>
                <p14:cNvContentPartPr/>
                <p14:nvPr/>
              </p14:nvContentPartPr>
              <p14:xfrm>
                <a:off x="1728705" y="2972370"/>
                <a:ext cx="770400" cy="34596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69989E71-EFE6-967F-E66A-3A056DC50B1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9705" y="2963370"/>
                  <a:ext cx="7880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D1E70608-7B63-F5AF-02FD-44553BD85396}"/>
                    </a:ext>
                  </a:extLst>
                </p14:cNvPr>
                <p14:cNvContentPartPr/>
                <p14:nvPr/>
              </p14:nvContentPartPr>
              <p14:xfrm>
                <a:off x="2582265" y="3113850"/>
                <a:ext cx="224640" cy="17928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D1E70608-7B63-F5AF-02FD-44553BD853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573625" y="3105210"/>
                  <a:ext cx="2422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42B91E7D-4E18-3D70-7713-BE6A7C5A3533}"/>
                    </a:ext>
                  </a:extLst>
                </p14:cNvPr>
                <p14:cNvContentPartPr/>
                <p14:nvPr/>
              </p14:nvContentPartPr>
              <p14:xfrm>
                <a:off x="1357905" y="3717210"/>
                <a:ext cx="17280" cy="34848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42B91E7D-4E18-3D70-7713-BE6A7C5A353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349265" y="3708210"/>
                  <a:ext cx="34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661A5302-08BA-DC98-17AD-6D21645C0D37}"/>
                    </a:ext>
                  </a:extLst>
                </p14:cNvPr>
                <p14:cNvContentPartPr/>
                <p14:nvPr/>
              </p14:nvContentPartPr>
              <p14:xfrm>
                <a:off x="1268985" y="3900450"/>
                <a:ext cx="151920" cy="9216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661A5302-08BA-DC98-17AD-6D21645C0D3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260345" y="3891810"/>
                  <a:ext cx="169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9BE72470-C335-7845-EEA1-92053A0DF0EC}"/>
                    </a:ext>
                  </a:extLst>
                </p14:cNvPr>
                <p14:cNvContentPartPr/>
                <p14:nvPr/>
              </p14:nvContentPartPr>
              <p14:xfrm>
                <a:off x="1211385" y="3857610"/>
                <a:ext cx="217080" cy="21348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9BE72470-C335-7845-EEA1-92053A0DF0E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02385" y="3848610"/>
                  <a:ext cx="234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662A80D4-AF8B-6870-AC25-6A49905D64D1}"/>
                    </a:ext>
                  </a:extLst>
                </p14:cNvPr>
                <p14:cNvContentPartPr/>
                <p14:nvPr/>
              </p14:nvContentPartPr>
              <p14:xfrm>
                <a:off x="1218585" y="3944730"/>
                <a:ext cx="235800" cy="7884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662A80D4-AF8B-6870-AC25-6A49905D64D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09585" y="3936090"/>
                  <a:ext cx="253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C2A56DA9-38EA-FE86-FF0D-E28DADF0EB75}"/>
                    </a:ext>
                  </a:extLst>
                </p14:cNvPr>
                <p14:cNvContentPartPr/>
                <p14:nvPr/>
              </p14:nvContentPartPr>
              <p14:xfrm>
                <a:off x="1771185" y="3731610"/>
                <a:ext cx="193680" cy="30996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C2A56DA9-38EA-FE86-FF0D-E28DADF0EB7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62185" y="3722970"/>
                  <a:ext cx="2113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6EE5ED32-8EF0-403A-9975-C33C411E3D19}"/>
                    </a:ext>
                  </a:extLst>
                </p14:cNvPr>
                <p14:cNvContentPartPr/>
                <p14:nvPr/>
              </p14:nvContentPartPr>
              <p14:xfrm>
                <a:off x="2358705" y="3811170"/>
                <a:ext cx="248400" cy="1692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6EE5ED32-8EF0-403A-9975-C33C411E3D1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349705" y="3802170"/>
                  <a:ext cx="2660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DA2870C8-6AA8-F0BC-EAD1-67E39E0A97F6}"/>
                    </a:ext>
                  </a:extLst>
                </p14:cNvPr>
                <p14:cNvContentPartPr/>
                <p14:nvPr/>
              </p14:nvContentPartPr>
              <p14:xfrm>
                <a:off x="2359065" y="3945450"/>
                <a:ext cx="230760" cy="684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DA2870C8-6AA8-F0BC-EAD1-67E39E0A97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50065" y="3936810"/>
                  <a:ext cx="248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DC556068-DC68-BA10-D642-D50608245029}"/>
                    </a:ext>
                  </a:extLst>
                </p14:cNvPr>
                <p14:cNvContentPartPr/>
                <p14:nvPr/>
              </p14:nvContentPartPr>
              <p14:xfrm>
                <a:off x="746985" y="4263330"/>
                <a:ext cx="196560" cy="3171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DC556068-DC68-BA10-D642-D5060824502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37985" y="4254690"/>
                  <a:ext cx="2142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B301C78A-43FB-075F-625B-BACED1BA9ED7}"/>
                    </a:ext>
                  </a:extLst>
                </p14:cNvPr>
                <p14:cNvContentPartPr/>
                <p14:nvPr/>
              </p14:nvContentPartPr>
              <p14:xfrm>
                <a:off x="1360425" y="4175490"/>
                <a:ext cx="29160" cy="25560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B301C78A-43FB-075F-625B-BACED1BA9ED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51785" y="4166850"/>
                  <a:ext cx="468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A6E3FCCA-23D8-663F-FD7E-275BCF062DB2}"/>
                    </a:ext>
                  </a:extLst>
                </p14:cNvPr>
                <p14:cNvContentPartPr/>
                <p14:nvPr/>
              </p14:nvContentPartPr>
              <p14:xfrm>
                <a:off x="1276185" y="4266570"/>
                <a:ext cx="204840" cy="9288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A6E3FCCA-23D8-663F-FD7E-275BCF062DB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267545" y="4257570"/>
                  <a:ext cx="222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B9EFBA89-0F7A-8D92-7DBE-97A32A9E5CA4}"/>
                    </a:ext>
                  </a:extLst>
                </p14:cNvPr>
                <p14:cNvContentPartPr/>
                <p14:nvPr/>
              </p14:nvContentPartPr>
              <p14:xfrm>
                <a:off x="1247385" y="4211490"/>
                <a:ext cx="240840" cy="19764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B9EFBA89-0F7A-8D92-7DBE-97A32A9E5CA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238385" y="4202490"/>
                  <a:ext cx="258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0DB54A4C-1A5A-9BDF-FF44-B484CC6E6CB3}"/>
                    </a:ext>
                  </a:extLst>
                </p14:cNvPr>
                <p14:cNvContentPartPr/>
                <p14:nvPr/>
              </p14:nvContentPartPr>
              <p14:xfrm>
                <a:off x="1722585" y="4232010"/>
                <a:ext cx="184680" cy="30060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0DB54A4C-1A5A-9BDF-FF44-B484CC6E6CB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13585" y="4223370"/>
                  <a:ext cx="2023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3DD76CE3-26DB-C136-2A1C-10CD41F8C7A6}"/>
                    </a:ext>
                  </a:extLst>
                </p14:cNvPr>
                <p14:cNvContentPartPr/>
                <p14:nvPr/>
              </p14:nvContentPartPr>
              <p14:xfrm>
                <a:off x="2351865" y="4292850"/>
                <a:ext cx="231480" cy="313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3DD76CE3-26DB-C136-2A1C-10CD41F8C7A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342865" y="4283850"/>
                  <a:ext cx="249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DA2E57C8-FE2B-E9F7-890F-423953839D57}"/>
                    </a:ext>
                  </a:extLst>
                </p14:cNvPr>
                <p14:cNvContentPartPr/>
                <p14:nvPr/>
              </p14:nvContentPartPr>
              <p14:xfrm>
                <a:off x="2277345" y="4395450"/>
                <a:ext cx="257760" cy="5796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DA2E57C8-FE2B-E9F7-890F-423953839D5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68345" y="4386810"/>
                  <a:ext cx="275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9836541D-B8EA-C5B4-AAF8-063E3512F53C}"/>
                    </a:ext>
                  </a:extLst>
                </p14:cNvPr>
                <p14:cNvContentPartPr/>
                <p14:nvPr/>
              </p14:nvContentPartPr>
              <p14:xfrm>
                <a:off x="2902665" y="4150290"/>
                <a:ext cx="217080" cy="2707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9836541D-B8EA-C5B4-AAF8-063E3512F53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894025" y="4141650"/>
                  <a:ext cx="234720" cy="28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70" name="Entrada de lápiz 69">
                <a:extLst>
                  <a:ext uri="{FF2B5EF4-FFF2-40B4-BE49-F238E27FC236}">
                    <a16:creationId xmlns:a16="http://schemas.microsoft.com/office/drawing/2014/main" id="{EB06D9AE-9E80-3EF7-D4FB-E9DC0FF5AA66}"/>
                  </a:ext>
                </a:extLst>
              </p14:cNvPr>
              <p14:cNvContentPartPr/>
              <p14:nvPr/>
            </p14:nvContentPartPr>
            <p14:xfrm>
              <a:off x="7996665" y="2798490"/>
              <a:ext cx="186480" cy="260640"/>
            </p14:xfrm>
          </p:contentPart>
        </mc:Choice>
        <mc:Fallback>
          <p:pic>
            <p:nvPicPr>
              <p:cNvPr id="70" name="Entrada de lápiz 69">
                <a:extLst>
                  <a:ext uri="{FF2B5EF4-FFF2-40B4-BE49-F238E27FC236}">
                    <a16:creationId xmlns:a16="http://schemas.microsoft.com/office/drawing/2014/main" id="{EB06D9AE-9E80-3EF7-D4FB-E9DC0FF5AA6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987665" y="2789490"/>
                <a:ext cx="204120" cy="27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upo 85">
            <a:extLst>
              <a:ext uri="{FF2B5EF4-FFF2-40B4-BE49-F238E27FC236}">
                <a16:creationId xmlns:a16="http://schemas.microsoft.com/office/drawing/2014/main" id="{F09F22A9-07B9-3EB1-2F92-374FF1C24ECC}"/>
              </a:ext>
            </a:extLst>
          </p:cNvPr>
          <p:cNvGrpSpPr/>
          <p:nvPr/>
        </p:nvGrpSpPr>
        <p:grpSpPr>
          <a:xfrm>
            <a:off x="8078385" y="3148050"/>
            <a:ext cx="12600" cy="213840"/>
            <a:chOff x="8078385" y="3148050"/>
            <a:chExt cx="1260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6B750609-0D0A-6A54-8BB8-05A1B26A9A5F}"/>
                    </a:ext>
                  </a:extLst>
                </p14:cNvPr>
                <p14:cNvContentPartPr/>
                <p14:nvPr/>
              </p14:nvContentPartPr>
              <p14:xfrm>
                <a:off x="8088105" y="3148050"/>
                <a:ext cx="2880" cy="1044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6B750609-0D0A-6A54-8BB8-05A1B26A9A5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079105" y="3139410"/>
                  <a:ext cx="20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F2820E40-FADE-1F1C-3639-637FD6003A16}"/>
                    </a:ext>
                  </a:extLst>
                </p14:cNvPr>
                <p14:cNvContentPartPr/>
                <p14:nvPr/>
              </p14:nvContentPartPr>
              <p14:xfrm>
                <a:off x="8078385" y="3267570"/>
                <a:ext cx="2880" cy="1476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F2820E40-FADE-1F1C-3639-637FD6003A1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069745" y="3258570"/>
                  <a:ext cx="20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6BC99164-F8C8-F3D7-3224-C01884F99E87}"/>
                    </a:ext>
                  </a:extLst>
                </p14:cNvPr>
                <p14:cNvContentPartPr/>
                <p14:nvPr/>
              </p14:nvContentPartPr>
              <p14:xfrm>
                <a:off x="8088105" y="3355770"/>
                <a:ext cx="360" cy="612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6BC99164-F8C8-F3D7-3224-C01884F99E8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079105" y="3347130"/>
                  <a:ext cx="1800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04" name="Entrada de lápiz 103">
                <a:extLst>
                  <a:ext uri="{FF2B5EF4-FFF2-40B4-BE49-F238E27FC236}">
                    <a16:creationId xmlns:a16="http://schemas.microsoft.com/office/drawing/2014/main" id="{068E3DE7-7726-7AEB-8507-DFBEA3AF30D7}"/>
                  </a:ext>
                </a:extLst>
              </p14:cNvPr>
              <p14:cNvContentPartPr/>
              <p14:nvPr/>
            </p14:nvContentPartPr>
            <p14:xfrm>
              <a:off x="7229145" y="4028250"/>
              <a:ext cx="178560" cy="270360"/>
            </p14:xfrm>
          </p:contentPart>
        </mc:Choice>
        <mc:Fallback>
          <p:pic>
            <p:nvPicPr>
              <p:cNvPr id="104" name="Entrada de lápiz 103">
                <a:extLst>
                  <a:ext uri="{FF2B5EF4-FFF2-40B4-BE49-F238E27FC236}">
                    <a16:creationId xmlns:a16="http://schemas.microsoft.com/office/drawing/2014/main" id="{068E3DE7-7726-7AEB-8507-DFBEA3AF30D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220145" y="4019250"/>
                <a:ext cx="1962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05" name="Entrada de lápiz 104">
                <a:extLst>
                  <a:ext uri="{FF2B5EF4-FFF2-40B4-BE49-F238E27FC236}">
                    <a16:creationId xmlns:a16="http://schemas.microsoft.com/office/drawing/2014/main" id="{739C200A-034C-50A3-53B5-A53922F3D9D7}"/>
                  </a:ext>
                </a:extLst>
              </p14:cNvPr>
              <p14:cNvContentPartPr/>
              <p14:nvPr/>
            </p14:nvContentPartPr>
            <p14:xfrm>
              <a:off x="8022945" y="3924210"/>
              <a:ext cx="238680" cy="332640"/>
            </p14:xfrm>
          </p:contentPart>
        </mc:Choice>
        <mc:Fallback>
          <p:pic>
            <p:nvPicPr>
              <p:cNvPr id="105" name="Entrada de lápiz 104">
                <a:extLst>
                  <a:ext uri="{FF2B5EF4-FFF2-40B4-BE49-F238E27FC236}">
                    <a16:creationId xmlns:a16="http://schemas.microsoft.com/office/drawing/2014/main" id="{739C200A-034C-50A3-53B5-A53922F3D9D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014305" y="3915210"/>
                <a:ext cx="256320" cy="35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upo 116">
            <a:extLst>
              <a:ext uri="{FF2B5EF4-FFF2-40B4-BE49-F238E27FC236}">
                <a16:creationId xmlns:a16="http://schemas.microsoft.com/office/drawing/2014/main" id="{BE75BA73-AF28-8369-F796-D8A2A1E2F207}"/>
              </a:ext>
            </a:extLst>
          </p:cNvPr>
          <p:cNvGrpSpPr/>
          <p:nvPr/>
        </p:nvGrpSpPr>
        <p:grpSpPr>
          <a:xfrm>
            <a:off x="730065" y="4592010"/>
            <a:ext cx="2909160" cy="1819080"/>
            <a:chOff x="730065" y="4592010"/>
            <a:chExt cx="2909160" cy="181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AA218E35-84E3-4C7B-AEEC-535D00A99113}"/>
                    </a:ext>
                  </a:extLst>
                </p14:cNvPr>
                <p14:cNvContentPartPr/>
                <p14:nvPr/>
              </p14:nvContentPartPr>
              <p14:xfrm>
                <a:off x="766065" y="4769850"/>
                <a:ext cx="163800" cy="30960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AA218E35-84E3-4C7B-AEEC-535D00A9911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7425" y="4761210"/>
                  <a:ext cx="1814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42A5B25F-100C-5ECD-6A27-5E087F0442FB}"/>
                    </a:ext>
                  </a:extLst>
                </p14:cNvPr>
                <p14:cNvContentPartPr/>
                <p14:nvPr/>
              </p14:nvContentPartPr>
              <p14:xfrm>
                <a:off x="1297785" y="4686330"/>
                <a:ext cx="57960" cy="29520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42A5B25F-100C-5ECD-6A27-5E087F0442F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289145" y="4677330"/>
                  <a:ext cx="75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23B9C0B2-28C0-6CDD-18D9-5F068433D8B2}"/>
                    </a:ext>
                  </a:extLst>
                </p14:cNvPr>
                <p14:cNvContentPartPr/>
                <p14:nvPr/>
              </p14:nvContentPartPr>
              <p14:xfrm>
                <a:off x="1237665" y="4817370"/>
                <a:ext cx="274320" cy="8532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23B9C0B2-28C0-6CDD-18D9-5F068433D8B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229025" y="4808730"/>
                  <a:ext cx="2919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B82C9868-1A51-B632-34B9-07B5770C6B2E}"/>
                    </a:ext>
                  </a:extLst>
                </p14:cNvPr>
                <p14:cNvContentPartPr/>
                <p14:nvPr/>
              </p14:nvContentPartPr>
              <p14:xfrm>
                <a:off x="1295625" y="4748970"/>
                <a:ext cx="212040" cy="20268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B82C9868-1A51-B632-34B9-07B5770C6B2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286625" y="4740330"/>
                  <a:ext cx="2296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6EB09A9F-BF1D-A6BE-17A6-2CF1F44ABC29}"/>
                    </a:ext>
                  </a:extLst>
                </p14:cNvPr>
                <p14:cNvContentPartPr/>
                <p14:nvPr/>
              </p14:nvContentPartPr>
              <p14:xfrm>
                <a:off x="1728345" y="4721250"/>
                <a:ext cx="169560" cy="28116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6EB09A9F-BF1D-A6BE-17A6-2CF1F44ABC2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719345" y="4712250"/>
                  <a:ext cx="1872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AEF6382F-5EC5-124B-F279-D73E90C4A63D}"/>
                    </a:ext>
                  </a:extLst>
                </p14:cNvPr>
                <p14:cNvContentPartPr/>
                <p14:nvPr/>
              </p14:nvContentPartPr>
              <p14:xfrm>
                <a:off x="2238825" y="4737810"/>
                <a:ext cx="184320" cy="1548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AEF6382F-5EC5-124B-F279-D73E90C4A63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229825" y="4728810"/>
                  <a:ext cx="201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FD6C79B7-A3A8-EF93-0335-283333F3B6AB}"/>
                    </a:ext>
                  </a:extLst>
                </p14:cNvPr>
                <p14:cNvContentPartPr/>
                <p14:nvPr/>
              </p14:nvContentPartPr>
              <p14:xfrm>
                <a:off x="2262585" y="4766610"/>
                <a:ext cx="187920" cy="5904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FD6C79B7-A3A8-EF93-0335-283333F3B6A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253945" y="4757970"/>
                  <a:ext cx="2055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FCDF5C3F-B731-0F3C-0B40-D9A9551EFFF2}"/>
                    </a:ext>
                  </a:extLst>
                </p14:cNvPr>
                <p14:cNvContentPartPr/>
                <p14:nvPr/>
              </p14:nvContentPartPr>
              <p14:xfrm>
                <a:off x="2975025" y="4613970"/>
                <a:ext cx="21960" cy="1476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FCDF5C3F-B731-0F3C-0B40-D9A9551EFFF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966025" y="4605330"/>
                  <a:ext cx="39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4CCA6989-E6BF-27CF-734D-CAA2BD59D090}"/>
                    </a:ext>
                  </a:extLst>
                </p14:cNvPr>
                <p14:cNvContentPartPr/>
                <p14:nvPr/>
              </p14:nvContentPartPr>
              <p14:xfrm>
                <a:off x="2864145" y="4592010"/>
                <a:ext cx="284760" cy="24912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4CCA6989-E6BF-27CF-734D-CAA2BD59D09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855505" y="4583010"/>
                  <a:ext cx="3024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0A5AA166-4157-E772-E6F1-71E3DDE5A2C2}"/>
                    </a:ext>
                  </a:extLst>
                </p14:cNvPr>
                <p14:cNvContentPartPr/>
                <p14:nvPr/>
              </p14:nvContentPartPr>
              <p14:xfrm>
                <a:off x="864705" y="5374650"/>
                <a:ext cx="236160" cy="30960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0A5AA166-4157-E772-E6F1-71E3DDE5A2C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56065" y="5365650"/>
                  <a:ext cx="2538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445E4909-9CBE-46FC-CD92-6F5F2211192D}"/>
                    </a:ext>
                  </a:extLst>
                </p14:cNvPr>
                <p14:cNvContentPartPr/>
                <p14:nvPr/>
              </p14:nvContentPartPr>
              <p14:xfrm>
                <a:off x="905745" y="5209770"/>
                <a:ext cx="74880" cy="36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445E4909-9CBE-46FC-CD92-6F5F2211192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96745" y="5200770"/>
                  <a:ext cx="92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8EBF1C6A-F42B-7998-19E8-E2E6BC6CCBDC}"/>
                    </a:ext>
                  </a:extLst>
                </p14:cNvPr>
                <p14:cNvContentPartPr/>
                <p14:nvPr/>
              </p14:nvContentPartPr>
              <p14:xfrm>
                <a:off x="1059825" y="5159010"/>
                <a:ext cx="339480" cy="4572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8EBF1C6A-F42B-7998-19E8-E2E6BC6CCBD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50825" y="5150010"/>
                  <a:ext cx="357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E517E4ED-9D7E-E372-EA14-C7919437CB46}"/>
                    </a:ext>
                  </a:extLst>
                </p14:cNvPr>
                <p14:cNvContentPartPr/>
                <p14:nvPr/>
              </p14:nvContentPartPr>
              <p14:xfrm>
                <a:off x="1432785" y="5110410"/>
                <a:ext cx="248040" cy="42588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E517E4ED-9D7E-E372-EA14-C7919437CB4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423785" y="5101410"/>
                  <a:ext cx="2656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01A31601-7085-1AE6-E8C6-0050158098D1}"/>
                    </a:ext>
                  </a:extLst>
                </p14:cNvPr>
                <p14:cNvContentPartPr/>
                <p14:nvPr/>
              </p14:nvContentPartPr>
              <p14:xfrm>
                <a:off x="1307505" y="5463930"/>
                <a:ext cx="218520" cy="6444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01A31601-7085-1AE6-E8C6-0050158098D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298865" y="5454930"/>
                  <a:ext cx="236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F932204B-9C6E-ACEE-B7D8-77C49F7803CD}"/>
                    </a:ext>
                  </a:extLst>
                </p14:cNvPr>
                <p14:cNvContentPartPr/>
                <p14:nvPr/>
              </p14:nvContentPartPr>
              <p14:xfrm>
                <a:off x="1370145" y="5321370"/>
                <a:ext cx="375840" cy="27648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F932204B-9C6E-ACEE-B7D8-77C49F7803C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361145" y="5312370"/>
                  <a:ext cx="3934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8FB344F4-4DED-0C29-8213-F22435D7C18F}"/>
                    </a:ext>
                  </a:extLst>
                </p14:cNvPr>
                <p14:cNvContentPartPr/>
                <p14:nvPr/>
              </p14:nvContentPartPr>
              <p14:xfrm>
                <a:off x="1779105" y="5299050"/>
                <a:ext cx="308520" cy="23400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8FB344F4-4DED-0C29-8213-F22435D7C18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70465" y="5290050"/>
                  <a:ext cx="3261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46634D7D-64BB-9852-B256-06A98732E01F}"/>
                    </a:ext>
                  </a:extLst>
                </p14:cNvPr>
                <p14:cNvContentPartPr/>
                <p14:nvPr/>
              </p14:nvContentPartPr>
              <p14:xfrm>
                <a:off x="2378145" y="5223090"/>
                <a:ext cx="262080" cy="2556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46634D7D-64BB-9852-B256-06A98732E01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369505" y="5214450"/>
                  <a:ext cx="279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32A43EB4-BCCC-C0F9-8255-7CCFEE889C71}"/>
                    </a:ext>
                  </a:extLst>
                </p14:cNvPr>
                <p14:cNvContentPartPr/>
                <p14:nvPr/>
              </p14:nvContentPartPr>
              <p14:xfrm>
                <a:off x="2383185" y="5363130"/>
                <a:ext cx="298800" cy="21240"/>
              </p14:xfrm>
            </p:contentPart>
          </mc:Choice>
          <mc:Fallback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32A43EB4-BCCC-C0F9-8255-7CCFEE889C7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374185" y="5354490"/>
                  <a:ext cx="316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406F2300-33B3-67FE-8B20-23817E4DA5EC}"/>
                    </a:ext>
                  </a:extLst>
                </p14:cNvPr>
                <p14:cNvContentPartPr/>
                <p14:nvPr/>
              </p14:nvContentPartPr>
              <p14:xfrm>
                <a:off x="2847585" y="5161170"/>
                <a:ext cx="36360" cy="26208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406F2300-33B3-67FE-8B20-23817E4DA5E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838585" y="5152170"/>
                  <a:ext cx="54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C858A2F9-2960-2F17-70BC-2E938DB60BA3}"/>
                    </a:ext>
                  </a:extLst>
                </p14:cNvPr>
                <p14:cNvContentPartPr/>
                <p14:nvPr/>
              </p14:nvContentPartPr>
              <p14:xfrm>
                <a:off x="2946225" y="5108250"/>
                <a:ext cx="254880" cy="29664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C858A2F9-2960-2F17-70BC-2E938DB60BA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937225" y="5099610"/>
                  <a:ext cx="2725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75AE3DBA-028A-91D2-472B-09C694566BEF}"/>
                    </a:ext>
                  </a:extLst>
                </p14:cNvPr>
                <p14:cNvContentPartPr/>
                <p14:nvPr/>
              </p14:nvContentPartPr>
              <p14:xfrm>
                <a:off x="908265" y="5823930"/>
                <a:ext cx="65160" cy="2520"/>
              </p14:xfrm>
            </p:contentPart>
          </mc:Choice>
          <mc:Fallback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75AE3DBA-028A-91D2-472B-09C694566BE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99265" y="5815290"/>
                  <a:ext cx="82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8BA2009F-49A3-6490-D2BE-4F30244ADEC6}"/>
                    </a:ext>
                  </a:extLst>
                </p14:cNvPr>
                <p14:cNvContentPartPr/>
                <p14:nvPr/>
              </p14:nvContentPartPr>
              <p14:xfrm>
                <a:off x="879105" y="5414250"/>
                <a:ext cx="2760120" cy="41256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8BA2009F-49A3-6490-D2BE-4F30244ADEC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70465" y="5405250"/>
                  <a:ext cx="27777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2B63F621-2617-DD5D-6B1C-B6326BB03CB4}"/>
                    </a:ext>
                  </a:extLst>
                </p14:cNvPr>
                <p14:cNvContentPartPr/>
                <p14:nvPr/>
              </p14:nvContentPartPr>
              <p14:xfrm>
                <a:off x="904305" y="5432970"/>
                <a:ext cx="2688120" cy="658080"/>
              </p14:xfrm>
            </p:contentPart>
          </mc:Choice>
          <mc:Fallback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2B63F621-2617-DD5D-6B1C-B6326BB03CB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5665" y="5423970"/>
                  <a:ext cx="270576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4DA418A3-A57F-E38F-EBD6-A4936FDA90C9}"/>
                    </a:ext>
                  </a:extLst>
                </p14:cNvPr>
                <p14:cNvContentPartPr/>
                <p14:nvPr/>
              </p14:nvContentPartPr>
              <p14:xfrm>
                <a:off x="730065" y="6224970"/>
                <a:ext cx="366120" cy="18612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4DA418A3-A57F-E38F-EBD6-A4936FDA90C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21065" y="6215970"/>
                  <a:ext cx="3837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99CA65E1-0A3E-8BB9-414C-E75F92B4B99A}"/>
                    </a:ext>
                  </a:extLst>
                </p14:cNvPr>
                <p14:cNvContentPartPr/>
                <p14:nvPr/>
              </p14:nvContentPartPr>
              <p14:xfrm>
                <a:off x="1454385" y="6104730"/>
                <a:ext cx="58320" cy="21924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99CA65E1-0A3E-8BB9-414C-E75F92B4B99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445385" y="6095730"/>
                  <a:ext cx="759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9141E880-DF55-5962-3BF3-49FCABA84C4E}"/>
                    </a:ext>
                  </a:extLst>
                </p14:cNvPr>
                <p14:cNvContentPartPr/>
                <p14:nvPr/>
              </p14:nvContentPartPr>
              <p14:xfrm>
                <a:off x="1372305" y="6125250"/>
                <a:ext cx="333720" cy="208440"/>
              </p14:xfrm>
            </p:contentPart>
          </mc:Choice>
          <mc:Fallback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9141E880-DF55-5962-3BF3-49FCABA84C4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363665" y="6116250"/>
                  <a:ext cx="3513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AE5AE04D-0ABF-9774-332A-BBDD1A471A93}"/>
                    </a:ext>
                  </a:extLst>
                </p14:cNvPr>
                <p14:cNvContentPartPr/>
                <p14:nvPr/>
              </p14:nvContentPartPr>
              <p14:xfrm>
                <a:off x="2000505" y="6023010"/>
                <a:ext cx="15480" cy="234360"/>
              </p14:xfrm>
            </p:contentPart>
          </mc:Choice>
          <mc:Fallback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AE5AE04D-0ABF-9774-332A-BBDD1A471A9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991505" y="6014010"/>
                  <a:ext cx="331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CDD580D2-B273-467C-7E32-845AF7ADCBDF}"/>
                    </a:ext>
                  </a:extLst>
                </p14:cNvPr>
                <p14:cNvContentPartPr/>
                <p14:nvPr/>
              </p14:nvContentPartPr>
              <p14:xfrm>
                <a:off x="2421705" y="6069090"/>
                <a:ext cx="291600" cy="30600"/>
              </p14:xfrm>
            </p:contentPart>
          </mc:Choice>
          <mc:Fallback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CDD580D2-B273-467C-7E32-845AF7ADCBD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412705" y="6060450"/>
                  <a:ext cx="309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17A323F8-E454-DA77-1188-557C85D0EBC3}"/>
                    </a:ext>
                  </a:extLst>
                </p14:cNvPr>
                <p14:cNvContentPartPr/>
                <p14:nvPr/>
              </p14:nvContentPartPr>
              <p14:xfrm>
                <a:off x="2481825" y="6209490"/>
                <a:ext cx="231480" cy="9360"/>
              </p14:xfrm>
            </p:contentPart>
          </mc:Choice>
          <mc:Fallback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17A323F8-E454-DA77-1188-557C85D0EBC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72825" y="6200850"/>
                  <a:ext cx="249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0C749E0D-C461-F29F-653F-9E8119222BBF}"/>
                    </a:ext>
                  </a:extLst>
                </p14:cNvPr>
                <p14:cNvContentPartPr/>
                <p14:nvPr/>
              </p14:nvContentPartPr>
              <p14:xfrm>
                <a:off x="2970345" y="5948490"/>
                <a:ext cx="251640" cy="243000"/>
              </p14:xfrm>
            </p:contentPart>
          </mc:Choice>
          <mc:Fallback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0C749E0D-C461-F29F-653F-9E8119222BB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961705" y="5939490"/>
                  <a:ext cx="269280" cy="26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49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6EDEE-E694-D244-01D8-47CBC9A8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BB694-9F38-489F-7BCF-D3BFFAB82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/>
              <a:t>Se ingresa la hora y minutos en formato de 24 horas. Hallar la hora del minuto siguiente.</a:t>
            </a:r>
          </a:p>
          <a:p>
            <a:pPr marL="0" indent="0">
              <a:buNone/>
            </a:pPr>
            <a:r>
              <a:rPr lang="es-PE" sz="2000" dirty="0"/>
              <a:t>Ejemplo:</a:t>
            </a:r>
          </a:p>
          <a:p>
            <a:pPr marL="0" indent="0">
              <a:buNone/>
            </a:pPr>
            <a:r>
              <a:rPr lang="es-PE" sz="2000" dirty="0"/>
              <a:t>Hora inicial: 17	minuto inicial: 45</a:t>
            </a:r>
          </a:p>
          <a:p>
            <a:pPr marL="0" indent="0">
              <a:buNone/>
            </a:pPr>
            <a:r>
              <a:rPr lang="es-PE" sz="2000" dirty="0"/>
              <a:t>Hora : 17	minuto : 46 </a:t>
            </a:r>
          </a:p>
          <a:p>
            <a:pPr marL="0" indent="0">
              <a:buNone/>
            </a:pPr>
            <a:r>
              <a:rPr lang="es-PE" sz="2000" dirty="0"/>
              <a:t>Ejemplo:</a:t>
            </a:r>
          </a:p>
          <a:p>
            <a:pPr marL="0" indent="0">
              <a:buNone/>
            </a:pPr>
            <a:r>
              <a:rPr lang="es-PE" sz="2000" dirty="0"/>
              <a:t>Hora inicial: 17	minuto inicial: 59</a:t>
            </a:r>
          </a:p>
          <a:p>
            <a:pPr marL="0" indent="0">
              <a:buNone/>
            </a:pPr>
            <a:r>
              <a:rPr lang="es-PE" sz="2000" dirty="0"/>
              <a:t>Hora : 18	minuto : 00 </a:t>
            </a:r>
          </a:p>
          <a:p>
            <a:pPr marL="0" indent="0">
              <a:buNone/>
            </a:pPr>
            <a:r>
              <a:rPr lang="es-PE" sz="2000" dirty="0"/>
              <a:t>Ejemplo:</a:t>
            </a:r>
          </a:p>
          <a:p>
            <a:pPr marL="0" indent="0">
              <a:buNone/>
            </a:pPr>
            <a:r>
              <a:rPr lang="es-PE" sz="2000" dirty="0"/>
              <a:t>Hora inicial: 23	minuto inicial: 59</a:t>
            </a:r>
          </a:p>
          <a:p>
            <a:pPr marL="0" indent="0">
              <a:buNone/>
            </a:pPr>
            <a:r>
              <a:rPr lang="es-PE" sz="2000" dirty="0"/>
              <a:t>Hora : 00	minuto : 00 </a:t>
            </a:r>
          </a:p>
          <a:p>
            <a:pPr marL="0" indent="0">
              <a:buNone/>
            </a:pPr>
            <a:endParaRPr lang="es-PE" sz="2000" dirty="0"/>
          </a:p>
          <a:p>
            <a:pPr marL="0" indent="0">
              <a:buNone/>
            </a:pPr>
            <a:endParaRPr lang="es-PE" sz="2000" dirty="0"/>
          </a:p>
          <a:p>
            <a:pPr marL="0" indent="0">
              <a:buNone/>
            </a:pP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73651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9C253-BBA4-3006-5C28-B938B7B8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EB2AD-A746-B56E-501A-D9E8A9C13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Se ingresa los sueldos de los 100 empleados de una empresa. Determinar:</a:t>
            </a:r>
          </a:p>
          <a:p>
            <a:pPr marL="514350" indent="-514350">
              <a:buAutoNum type="alphaLcPeriod"/>
            </a:pPr>
            <a:r>
              <a:rPr lang="es-PE" dirty="0"/>
              <a:t>El sueldo promedio</a:t>
            </a:r>
          </a:p>
          <a:p>
            <a:pPr marL="514350" indent="-514350">
              <a:buAutoNum type="alphaLcPeriod"/>
            </a:pPr>
            <a:r>
              <a:rPr lang="es-PE" dirty="0"/>
              <a:t>El mayor sueldo</a:t>
            </a:r>
          </a:p>
          <a:p>
            <a:pPr marL="514350" indent="-514350">
              <a:buAutoNum type="alphaLcPeriod"/>
            </a:pPr>
            <a:r>
              <a:rPr lang="es-PE" dirty="0"/>
              <a:t>La cantidad de sueldo mayores al </a:t>
            </a:r>
            <a:r>
              <a:rPr lang="es-PE" dirty="0" err="1"/>
              <a:t>minimo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2213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28B68-70C5-E584-B3B4-3FF25BB2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Grupo WhatsApp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3B566-A1B8-54EE-80B5-0541FB8D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hlinkClick r:id="rId2"/>
              </a:rPr>
              <a:t>https://chat.whatsapp.com/FPQ9KuH72KDLLvmGakCzS3</a:t>
            </a: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Solo consultas escritas y en horarios prudentes.</a:t>
            </a:r>
          </a:p>
        </p:txBody>
      </p:sp>
    </p:spTree>
    <p:extLst>
      <p:ext uri="{BB962C8B-B14F-4D97-AF65-F5344CB8AC3E}">
        <p14:creationId xmlns:p14="http://schemas.microsoft.com/office/powerpoint/2010/main" val="304247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D459A-2975-581D-08F6-AC1B294B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Instrucciones de control de flujo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3727BF-692F-E3F8-6855-3DEC3F94F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Condicionales o selectivas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r>
              <a:rPr lang="es-PE" dirty="0"/>
              <a:t>Repetitivas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r>
              <a:rPr lang="es-PE" dirty="0"/>
              <a:t>Incondicionales o de salto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F7C4DDEB-CB31-30A5-2A43-2A95BF86EE18}"/>
                  </a:ext>
                </a:extLst>
              </p14:cNvPr>
              <p14:cNvContentPartPr/>
              <p14:nvPr/>
            </p14:nvContentPartPr>
            <p14:xfrm>
              <a:off x="6819868" y="1753948"/>
              <a:ext cx="1554480" cy="1231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F7C4DDEB-CB31-30A5-2A43-2A95BF86EE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0868" y="1745308"/>
                <a:ext cx="15721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C31F95F7-AC33-8478-DBAF-C0DF13C258D4}"/>
                  </a:ext>
                </a:extLst>
              </p14:cNvPr>
              <p14:cNvContentPartPr/>
              <p14:nvPr/>
            </p14:nvContentPartPr>
            <p14:xfrm>
              <a:off x="6870988" y="2032588"/>
              <a:ext cx="1433160" cy="1717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C31F95F7-AC33-8478-DBAF-C0DF13C258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2348" y="2023948"/>
                <a:ext cx="14508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1FACB379-9317-EDBB-E2D8-D2527C41CAAE}"/>
                  </a:ext>
                </a:extLst>
              </p14:cNvPr>
              <p14:cNvContentPartPr/>
              <p14:nvPr/>
            </p14:nvContentPartPr>
            <p14:xfrm>
              <a:off x="6900508" y="2365948"/>
              <a:ext cx="1361520" cy="1267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1FACB379-9317-EDBB-E2D8-D2527C41CA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91508" y="2357308"/>
                <a:ext cx="13791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97B76AEA-1464-4489-19C5-8EDEAC5A2DAA}"/>
                  </a:ext>
                </a:extLst>
              </p14:cNvPr>
              <p14:cNvContentPartPr/>
              <p14:nvPr/>
            </p14:nvContentPartPr>
            <p14:xfrm>
              <a:off x="6942988" y="2659708"/>
              <a:ext cx="1388880" cy="11052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97B76AEA-1464-4489-19C5-8EDEAC5A2D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34348" y="2650708"/>
                <a:ext cx="140652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o 10">
            <a:extLst>
              <a:ext uri="{FF2B5EF4-FFF2-40B4-BE49-F238E27FC236}">
                <a16:creationId xmlns:a16="http://schemas.microsoft.com/office/drawing/2014/main" id="{26AE4376-F1B3-B298-5039-EBFFD80FFC28}"/>
              </a:ext>
            </a:extLst>
          </p:cNvPr>
          <p:cNvGrpSpPr/>
          <p:nvPr/>
        </p:nvGrpSpPr>
        <p:grpSpPr>
          <a:xfrm>
            <a:off x="7503868" y="1573228"/>
            <a:ext cx="173160" cy="1186560"/>
            <a:chOff x="7503868" y="1573228"/>
            <a:chExt cx="173160" cy="11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7C1D120B-ED8A-08B8-EAB8-AF18BE59BC66}"/>
                    </a:ext>
                  </a:extLst>
                </p14:cNvPr>
                <p14:cNvContentPartPr/>
                <p14:nvPr/>
              </p14:nvContentPartPr>
              <p14:xfrm>
                <a:off x="7520428" y="1573228"/>
                <a:ext cx="114480" cy="118656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7C1D120B-ED8A-08B8-EAB8-AF18BE59BC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11428" y="1564228"/>
                  <a:ext cx="132120" cy="12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74CB9BDE-1494-F6F6-7E47-4C4A62F1C5A8}"/>
                    </a:ext>
                  </a:extLst>
                </p14:cNvPr>
                <p14:cNvContentPartPr/>
                <p14:nvPr/>
              </p14:nvContentPartPr>
              <p14:xfrm>
                <a:off x="7503868" y="2137708"/>
                <a:ext cx="173160" cy="22680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74CB9BDE-1494-F6F6-7E47-4C4A62F1C5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4868" y="2128708"/>
                  <a:ext cx="1908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8B7ADAC6-7F7A-69BF-763C-CE24EC3911A6}"/>
                    </a:ext>
                  </a:extLst>
                </p14:cNvPr>
                <p14:cNvContentPartPr/>
                <p14:nvPr/>
              </p14:nvContentPartPr>
              <p14:xfrm>
                <a:off x="7533028" y="2133028"/>
                <a:ext cx="143280" cy="21384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8B7ADAC6-7F7A-69BF-763C-CE24EC3911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24028" y="2124388"/>
                  <a:ext cx="16092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E9D43CB9-0E69-0A5B-A692-C0797D67BA6B}"/>
                  </a:ext>
                </a:extLst>
              </p14:cNvPr>
              <p14:cNvContentPartPr/>
              <p14:nvPr/>
            </p14:nvContentPartPr>
            <p14:xfrm>
              <a:off x="3673108" y="2399068"/>
              <a:ext cx="852480" cy="777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E9D43CB9-0E69-0A5B-A692-C0797D67BA6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64468" y="2390068"/>
                <a:ext cx="870120" cy="9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580F7833-E1F3-49C2-D3BB-FF6557615667}"/>
              </a:ext>
            </a:extLst>
          </p:cNvPr>
          <p:cNvGrpSpPr/>
          <p:nvPr/>
        </p:nvGrpSpPr>
        <p:grpSpPr>
          <a:xfrm>
            <a:off x="3767428" y="2490508"/>
            <a:ext cx="1191960" cy="244440"/>
            <a:chOff x="3767428" y="2490508"/>
            <a:chExt cx="119196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F9C21A82-0520-1830-4509-E2051EF55C0D}"/>
                    </a:ext>
                  </a:extLst>
                </p14:cNvPr>
                <p14:cNvContentPartPr/>
                <p14:nvPr/>
              </p14:nvContentPartPr>
              <p14:xfrm>
                <a:off x="3767428" y="2611108"/>
                <a:ext cx="348120" cy="7020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F9C21A82-0520-1830-4509-E2051EF55C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58788" y="2602108"/>
                  <a:ext cx="365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ADDF48A3-C5F2-177A-2C24-65E9C7A29D18}"/>
                    </a:ext>
                  </a:extLst>
                </p14:cNvPr>
                <p14:cNvContentPartPr/>
                <p14:nvPr/>
              </p14:nvContentPartPr>
              <p14:xfrm>
                <a:off x="4227148" y="2490508"/>
                <a:ext cx="182160" cy="19800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ADDF48A3-C5F2-177A-2C24-65E9C7A29D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18508" y="2481868"/>
                  <a:ext cx="199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9A772488-B599-DCB4-9014-67FEEEBD15F7}"/>
                    </a:ext>
                  </a:extLst>
                </p14:cNvPr>
                <p14:cNvContentPartPr/>
                <p14:nvPr/>
              </p14:nvContentPartPr>
              <p14:xfrm>
                <a:off x="4343788" y="2734588"/>
                <a:ext cx="360" cy="36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9A772488-B599-DCB4-9014-67FEEEBD15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35148" y="27259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E6BC1CBB-0DF8-6EA4-4C2A-58C46A43D907}"/>
                    </a:ext>
                  </a:extLst>
                </p14:cNvPr>
                <p14:cNvContentPartPr/>
                <p14:nvPr/>
              </p14:nvContentPartPr>
              <p14:xfrm>
                <a:off x="4485268" y="2594548"/>
                <a:ext cx="474120" cy="5220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E6BC1CBB-0DF8-6EA4-4C2A-58C46A43D9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76268" y="2585908"/>
                  <a:ext cx="49176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CF28075-4310-2F67-523C-F7E691D37D2D}"/>
              </a:ext>
            </a:extLst>
          </p:cNvPr>
          <p:cNvGrpSpPr/>
          <p:nvPr/>
        </p:nvGrpSpPr>
        <p:grpSpPr>
          <a:xfrm>
            <a:off x="4299148" y="2814148"/>
            <a:ext cx="780840" cy="190440"/>
            <a:chOff x="4299148" y="2814148"/>
            <a:chExt cx="78084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9ED1AFDF-3A70-A8AE-A706-47228B350D13}"/>
                    </a:ext>
                  </a:extLst>
                </p14:cNvPr>
                <p14:cNvContentPartPr/>
                <p14:nvPr/>
              </p14:nvContentPartPr>
              <p14:xfrm>
                <a:off x="4299148" y="2814148"/>
                <a:ext cx="768960" cy="4644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9ED1AFDF-3A70-A8AE-A706-47228B350D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1148" y="2796508"/>
                  <a:ext cx="8046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7D3373F1-14F8-140D-C76A-46DC9CCC1522}"/>
                    </a:ext>
                  </a:extLst>
                </p14:cNvPr>
                <p14:cNvContentPartPr/>
                <p14:nvPr/>
              </p14:nvContentPartPr>
              <p14:xfrm>
                <a:off x="4377628" y="2920708"/>
                <a:ext cx="702360" cy="8388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7D3373F1-14F8-140D-C76A-46DC9CCC15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59628" y="2903068"/>
                  <a:ext cx="738000" cy="11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7EA7B32A-1807-F6ED-F9F0-2533072542EB}"/>
                  </a:ext>
                </a:extLst>
              </p14:cNvPr>
              <p14:cNvContentPartPr/>
              <p14:nvPr/>
            </p14:nvContentPartPr>
            <p14:xfrm>
              <a:off x="3783268" y="3080548"/>
              <a:ext cx="1303200" cy="8784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7EA7B32A-1807-F6ED-F9F0-2533072542E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74268" y="3071908"/>
                <a:ext cx="1320840" cy="10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upo 42">
            <a:extLst>
              <a:ext uri="{FF2B5EF4-FFF2-40B4-BE49-F238E27FC236}">
                <a16:creationId xmlns:a16="http://schemas.microsoft.com/office/drawing/2014/main" id="{883B5D34-95D8-CA3E-A223-B15B9F152893}"/>
              </a:ext>
            </a:extLst>
          </p:cNvPr>
          <p:cNvGrpSpPr/>
          <p:nvPr/>
        </p:nvGrpSpPr>
        <p:grpSpPr>
          <a:xfrm>
            <a:off x="3538468" y="2200348"/>
            <a:ext cx="1671480" cy="1063080"/>
            <a:chOff x="3538468" y="2200348"/>
            <a:chExt cx="1671480" cy="10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0E132E31-D582-CC0D-1987-6137AA61AAF4}"/>
                    </a:ext>
                  </a:extLst>
                </p14:cNvPr>
                <p14:cNvContentPartPr/>
                <p14:nvPr/>
              </p14:nvContentPartPr>
              <p14:xfrm>
                <a:off x="3989548" y="2250028"/>
                <a:ext cx="35280" cy="25020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0E132E31-D582-CC0D-1987-6137AA61AA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80548" y="2241028"/>
                  <a:ext cx="52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DB8DFBBA-AFD9-84CE-8035-57E648E3AEE4}"/>
                    </a:ext>
                  </a:extLst>
                </p14:cNvPr>
                <p14:cNvContentPartPr/>
                <p14:nvPr/>
              </p14:nvContentPartPr>
              <p14:xfrm>
                <a:off x="3958228" y="2479348"/>
                <a:ext cx="63000" cy="11520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DB8DFBBA-AFD9-84CE-8035-57E648E3AEE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49228" y="2470348"/>
                  <a:ext cx="80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7231FF96-C392-0D1D-D55A-472C9EDBEA9B}"/>
                    </a:ext>
                  </a:extLst>
                </p14:cNvPr>
                <p14:cNvContentPartPr/>
                <p14:nvPr/>
              </p14:nvContentPartPr>
              <p14:xfrm>
                <a:off x="3958228" y="2479348"/>
                <a:ext cx="360" cy="36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7231FF96-C392-0D1D-D55A-472C9EDBEA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49228" y="24703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4C0B12B4-6273-6EDC-5440-2F00B9B17BAC}"/>
                    </a:ext>
                  </a:extLst>
                </p14:cNvPr>
                <p14:cNvContentPartPr/>
                <p14:nvPr/>
              </p14:nvContentPartPr>
              <p14:xfrm>
                <a:off x="3953548" y="2468188"/>
                <a:ext cx="101160" cy="11952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4C0B12B4-6273-6EDC-5440-2F00B9B17B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44908" y="2459188"/>
                  <a:ext cx="118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F845B146-3F9E-7A25-3EF4-F22FFDF0B7A4}"/>
                    </a:ext>
                  </a:extLst>
                </p14:cNvPr>
                <p14:cNvContentPartPr/>
                <p14:nvPr/>
              </p14:nvContentPartPr>
              <p14:xfrm>
                <a:off x="4195468" y="2369548"/>
                <a:ext cx="303480" cy="38016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F845B146-3F9E-7A25-3EF4-F22FFDF0B7A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6828" y="2360548"/>
                  <a:ext cx="3211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6BA25A83-2391-E2A4-D47C-9FA54194AC83}"/>
                    </a:ext>
                  </a:extLst>
                </p14:cNvPr>
                <p14:cNvContentPartPr/>
                <p14:nvPr/>
              </p14:nvContentPartPr>
              <p14:xfrm>
                <a:off x="4525588" y="2365948"/>
                <a:ext cx="500400" cy="56880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6BA25A83-2391-E2A4-D47C-9FA54194AC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16588" y="2356948"/>
                  <a:ext cx="51804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7C461D48-CD47-6944-87C0-3C23F55B47B7}"/>
                    </a:ext>
                  </a:extLst>
                </p14:cNvPr>
                <p14:cNvContentPartPr/>
                <p14:nvPr/>
              </p14:nvContentPartPr>
              <p14:xfrm>
                <a:off x="4823668" y="2761228"/>
                <a:ext cx="63720" cy="15912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7C461D48-CD47-6944-87C0-3C23F55B47B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15028" y="2752588"/>
                  <a:ext cx="813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8AA13228-7EA9-59CD-15CF-B18D4FCE6CF5}"/>
                    </a:ext>
                  </a:extLst>
                </p14:cNvPr>
                <p14:cNvContentPartPr/>
                <p14:nvPr/>
              </p14:nvContentPartPr>
              <p14:xfrm>
                <a:off x="4781188" y="2736748"/>
                <a:ext cx="104400" cy="16308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8AA13228-7EA9-59CD-15CF-B18D4FCE6CF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72188" y="2727748"/>
                  <a:ext cx="122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C5A2C20-E492-A0D3-97B0-3E4FE30FEB94}"/>
                    </a:ext>
                  </a:extLst>
                </p14:cNvPr>
                <p14:cNvContentPartPr/>
                <p14:nvPr/>
              </p14:nvContentPartPr>
              <p14:xfrm>
                <a:off x="4852828" y="2748988"/>
                <a:ext cx="49680" cy="11268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C5A2C20-E492-A0D3-97B0-3E4FE30FEB9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44188" y="2740348"/>
                  <a:ext cx="67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29E4E7AA-F9D8-10F3-AE28-D3D91E8614E3}"/>
                    </a:ext>
                  </a:extLst>
                </p14:cNvPr>
                <p14:cNvContentPartPr/>
                <p14:nvPr/>
              </p14:nvContentPartPr>
              <p14:xfrm>
                <a:off x="4998628" y="2248588"/>
                <a:ext cx="196560" cy="1299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29E4E7AA-F9D8-10F3-AE28-D3D91E8614E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89988" y="2239948"/>
                  <a:ext cx="214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8F6C65A8-AF9F-B389-DA61-96DF171233D3}"/>
                    </a:ext>
                  </a:extLst>
                </p14:cNvPr>
                <p14:cNvContentPartPr/>
                <p14:nvPr/>
              </p14:nvContentPartPr>
              <p14:xfrm>
                <a:off x="5198068" y="2200348"/>
                <a:ext cx="11880" cy="17856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8F6C65A8-AF9F-B389-DA61-96DF171233D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89068" y="2191348"/>
                  <a:ext cx="295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614B870A-7FE0-1B03-3AD0-AFA03320BDDD}"/>
                    </a:ext>
                  </a:extLst>
                </p14:cNvPr>
                <p14:cNvContentPartPr/>
                <p14:nvPr/>
              </p14:nvContentPartPr>
              <p14:xfrm>
                <a:off x="3849148" y="2665108"/>
                <a:ext cx="378360" cy="50832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614B870A-7FE0-1B03-3AD0-AFA03320BD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40508" y="2656468"/>
                  <a:ext cx="39600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9BD1B802-2E27-9380-51C9-BCC68171A7B9}"/>
                    </a:ext>
                  </a:extLst>
                </p14:cNvPr>
                <p14:cNvContentPartPr/>
                <p14:nvPr/>
              </p14:nvContentPartPr>
              <p14:xfrm>
                <a:off x="4135348" y="3114748"/>
                <a:ext cx="95040" cy="14868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9BD1B802-2E27-9380-51C9-BCC68171A7B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26348" y="3105748"/>
                  <a:ext cx="112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A41E5991-88C0-0551-B317-314E48D6CA71}"/>
                    </a:ext>
                  </a:extLst>
                </p14:cNvPr>
                <p14:cNvContentPartPr/>
                <p14:nvPr/>
              </p14:nvContentPartPr>
              <p14:xfrm>
                <a:off x="4133188" y="3101068"/>
                <a:ext cx="105480" cy="11988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A41E5991-88C0-0551-B317-314E48D6CA7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24188" y="3092428"/>
                  <a:ext cx="123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719D708A-FCC0-0556-1133-751290886463}"/>
                    </a:ext>
                  </a:extLst>
                </p14:cNvPr>
                <p14:cNvContentPartPr/>
                <p14:nvPr/>
              </p14:nvContentPartPr>
              <p14:xfrm>
                <a:off x="3540988" y="2809828"/>
                <a:ext cx="51840" cy="16920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719D708A-FCC0-0556-1133-75129088646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31988" y="2800828"/>
                  <a:ext cx="69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9825AF00-2F86-E5E3-916E-ABD4319F43F8}"/>
                    </a:ext>
                  </a:extLst>
                </p14:cNvPr>
                <p14:cNvContentPartPr/>
                <p14:nvPr/>
              </p14:nvContentPartPr>
              <p14:xfrm>
                <a:off x="3538468" y="2786068"/>
                <a:ext cx="111960" cy="363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9825AF00-2F86-E5E3-916E-ABD4319F43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29828" y="2777428"/>
                  <a:ext cx="129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E10AEB07-C279-78BA-A118-05B446F92B9F}"/>
                    </a:ext>
                  </a:extLst>
                </p14:cNvPr>
                <p14:cNvContentPartPr/>
                <p14:nvPr/>
              </p14:nvContentPartPr>
              <p14:xfrm>
                <a:off x="3561148" y="2856268"/>
                <a:ext cx="90000" cy="1800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E10AEB07-C279-78BA-A118-05B446F92B9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52508" y="2847268"/>
                  <a:ext cx="10764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E6CEFB3E-8D30-EE63-CE88-35B62983626B}"/>
              </a:ext>
            </a:extLst>
          </p:cNvPr>
          <p:cNvGrpSpPr/>
          <p:nvPr/>
        </p:nvGrpSpPr>
        <p:grpSpPr>
          <a:xfrm>
            <a:off x="1666108" y="2486548"/>
            <a:ext cx="1348200" cy="566640"/>
            <a:chOff x="1666108" y="2486548"/>
            <a:chExt cx="1348200" cy="56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55688814-CED4-9165-90FB-0E471A350525}"/>
                    </a:ext>
                  </a:extLst>
                </p14:cNvPr>
                <p14:cNvContentPartPr/>
                <p14:nvPr/>
              </p14:nvContentPartPr>
              <p14:xfrm>
                <a:off x="1666108" y="2644948"/>
                <a:ext cx="110160" cy="22392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55688814-CED4-9165-90FB-0E471A35052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48468" y="2627308"/>
                  <a:ext cx="1458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10C6760D-4CBB-51C2-5E7F-78C323047748}"/>
                    </a:ext>
                  </a:extLst>
                </p14:cNvPr>
                <p14:cNvContentPartPr/>
                <p14:nvPr/>
              </p14:nvContentPartPr>
              <p14:xfrm>
                <a:off x="1672948" y="2486548"/>
                <a:ext cx="13680" cy="828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10C6760D-4CBB-51C2-5E7F-78C3230477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54948" y="2468548"/>
                  <a:ext cx="49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7B1D1B14-DF97-BD0C-8417-06E5275DEDDA}"/>
                    </a:ext>
                  </a:extLst>
                </p14:cNvPr>
                <p14:cNvContentPartPr/>
                <p14:nvPr/>
              </p14:nvContentPartPr>
              <p14:xfrm>
                <a:off x="1841068" y="2595268"/>
                <a:ext cx="123840" cy="45792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7B1D1B14-DF97-BD0C-8417-06E5275DED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23068" y="2577268"/>
                  <a:ext cx="1594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42DCF2BE-8006-62AE-7235-7720C0C9BEFC}"/>
                    </a:ext>
                  </a:extLst>
                </p14:cNvPr>
                <p14:cNvContentPartPr/>
                <p14:nvPr/>
              </p14:nvContentPartPr>
              <p14:xfrm>
                <a:off x="1843228" y="2857348"/>
                <a:ext cx="195840" cy="2592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42DCF2BE-8006-62AE-7235-7720C0C9BEF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25588" y="2839708"/>
                  <a:ext cx="2314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E6109334-41E8-0B8A-E436-9D4680F2293F}"/>
                    </a:ext>
                  </a:extLst>
                </p14:cNvPr>
                <p14:cNvContentPartPr/>
                <p14:nvPr/>
              </p14:nvContentPartPr>
              <p14:xfrm>
                <a:off x="2130868" y="2766628"/>
                <a:ext cx="140760" cy="756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E6109334-41E8-0B8A-E436-9D4680F2293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12868" y="2748628"/>
                  <a:ext cx="176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323E1AA9-7825-BDA8-3C48-88865657A778}"/>
                    </a:ext>
                  </a:extLst>
                </p14:cNvPr>
                <p14:cNvContentPartPr/>
                <p14:nvPr/>
              </p14:nvContentPartPr>
              <p14:xfrm>
                <a:off x="2352268" y="2693188"/>
                <a:ext cx="168480" cy="17892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323E1AA9-7825-BDA8-3C48-88865657A77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34628" y="2675548"/>
                  <a:ext cx="204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A7386C0E-B985-2EC5-414D-06A47BF217D0}"/>
                    </a:ext>
                  </a:extLst>
                </p14:cNvPr>
                <p14:cNvContentPartPr/>
                <p14:nvPr/>
              </p14:nvContentPartPr>
              <p14:xfrm>
                <a:off x="2527228" y="2511028"/>
                <a:ext cx="60840" cy="33840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A7386C0E-B985-2EC5-414D-06A47BF217D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09588" y="2493028"/>
                  <a:ext cx="964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E74E0E5B-9303-4DF3-ED81-3AA26BDABBE6}"/>
                    </a:ext>
                  </a:extLst>
                </p14:cNvPr>
                <p14:cNvContentPartPr/>
                <p14:nvPr/>
              </p14:nvContentPartPr>
              <p14:xfrm>
                <a:off x="2633428" y="2665468"/>
                <a:ext cx="112320" cy="20268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E74E0E5B-9303-4DF3-ED81-3AA26BDABBE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15428" y="2647468"/>
                  <a:ext cx="147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130241D3-021E-2E46-7D78-D7B395B7F52F}"/>
                    </a:ext>
                  </a:extLst>
                </p14:cNvPr>
                <p14:cNvContentPartPr/>
                <p14:nvPr/>
              </p14:nvContentPartPr>
              <p14:xfrm>
                <a:off x="2832148" y="2663308"/>
                <a:ext cx="182160" cy="19476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130241D3-021E-2E46-7D78-D7B395B7F52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14508" y="2645668"/>
                  <a:ext cx="21780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F5598F0-805F-F728-6D1E-08698CB0C065}"/>
              </a:ext>
            </a:extLst>
          </p:cNvPr>
          <p:cNvGrpSpPr/>
          <p:nvPr/>
        </p:nvGrpSpPr>
        <p:grpSpPr>
          <a:xfrm>
            <a:off x="3848068" y="3628468"/>
            <a:ext cx="1161360" cy="365760"/>
            <a:chOff x="3848068" y="3628468"/>
            <a:chExt cx="1161360" cy="3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96A0C532-A5C2-4D09-E9BE-F0084D20293A}"/>
                    </a:ext>
                  </a:extLst>
                </p14:cNvPr>
                <p14:cNvContentPartPr/>
                <p14:nvPr/>
              </p14:nvContentPartPr>
              <p14:xfrm>
                <a:off x="3848068" y="3628468"/>
                <a:ext cx="999720" cy="9864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96A0C532-A5C2-4D09-E9BE-F0084D2029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39428" y="3619828"/>
                  <a:ext cx="1017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C0101622-B1C9-FF5D-898D-6C021DD5E534}"/>
                    </a:ext>
                  </a:extLst>
                </p14:cNvPr>
                <p14:cNvContentPartPr/>
                <p14:nvPr/>
              </p14:nvContentPartPr>
              <p14:xfrm>
                <a:off x="3967228" y="3921508"/>
                <a:ext cx="321120" cy="6984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C0101622-B1C9-FF5D-898D-6C021DD5E53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58228" y="3912508"/>
                  <a:ext cx="3387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2C09659A-C52C-1D87-A125-15A63A84AAD0}"/>
                    </a:ext>
                  </a:extLst>
                </p14:cNvPr>
                <p14:cNvContentPartPr/>
                <p14:nvPr/>
              </p14:nvContentPartPr>
              <p14:xfrm>
                <a:off x="4444588" y="3784708"/>
                <a:ext cx="90360" cy="12780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2C09659A-C52C-1D87-A125-15A63A84AA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35588" y="3776068"/>
                  <a:ext cx="108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CDF984FD-F3FF-1F91-BA72-B7EB912E46AC}"/>
                    </a:ext>
                  </a:extLst>
                </p14:cNvPr>
                <p14:cNvContentPartPr/>
                <p14:nvPr/>
              </p14:nvContentPartPr>
              <p14:xfrm>
                <a:off x="4480588" y="3975508"/>
                <a:ext cx="38520" cy="1872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CDF984FD-F3FF-1F91-BA72-B7EB912E46A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71948" y="3966508"/>
                  <a:ext cx="56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6A6AB6E7-B85B-DB14-2890-C6E988E7A628}"/>
                    </a:ext>
                  </a:extLst>
                </p14:cNvPr>
                <p14:cNvContentPartPr/>
                <p14:nvPr/>
              </p14:nvContentPartPr>
              <p14:xfrm>
                <a:off x="4651948" y="3915388"/>
                <a:ext cx="357480" cy="3312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6A6AB6E7-B85B-DB14-2890-C6E988E7A62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42948" y="3906748"/>
                  <a:ext cx="37512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078A3A73-BEE8-89B6-ADD8-E0A2ADDCAC85}"/>
              </a:ext>
            </a:extLst>
          </p:cNvPr>
          <p:cNvGrpSpPr/>
          <p:nvPr/>
        </p:nvGrpSpPr>
        <p:grpSpPr>
          <a:xfrm>
            <a:off x="4550068" y="4118428"/>
            <a:ext cx="535680" cy="201240"/>
            <a:chOff x="4550068" y="4118428"/>
            <a:chExt cx="53568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F566E6F4-2CC7-64E3-4B52-C3F464F14324}"/>
                    </a:ext>
                  </a:extLst>
                </p14:cNvPr>
                <p14:cNvContentPartPr/>
                <p14:nvPr/>
              </p14:nvContentPartPr>
              <p14:xfrm>
                <a:off x="4550068" y="4118428"/>
                <a:ext cx="511920" cy="6120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F566E6F4-2CC7-64E3-4B52-C3F464F1432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32068" y="4100788"/>
                  <a:ext cx="54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557A8BD0-8A5B-D42C-3A2C-E95E2629BF67}"/>
                    </a:ext>
                  </a:extLst>
                </p14:cNvPr>
                <p14:cNvContentPartPr/>
                <p14:nvPr/>
              </p14:nvContentPartPr>
              <p14:xfrm>
                <a:off x="4579228" y="4276108"/>
                <a:ext cx="506520" cy="4356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557A8BD0-8A5B-D42C-3A2C-E95E2629BF6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61588" y="4258108"/>
                  <a:ext cx="542160" cy="7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4" name="Entrada de lápiz 63">
                <a:extLst>
                  <a:ext uri="{FF2B5EF4-FFF2-40B4-BE49-F238E27FC236}">
                    <a16:creationId xmlns:a16="http://schemas.microsoft.com/office/drawing/2014/main" id="{2C355CC0-30B6-A075-00BB-5B39308F00F2}"/>
                  </a:ext>
                </a:extLst>
              </p14:cNvPr>
              <p14:cNvContentPartPr/>
              <p14:nvPr/>
            </p14:nvContentPartPr>
            <p14:xfrm>
              <a:off x="3998548" y="4485988"/>
              <a:ext cx="650880" cy="53640"/>
            </p14:xfrm>
          </p:contentPart>
        </mc:Choice>
        <mc:Fallback>
          <p:pic>
            <p:nvPicPr>
              <p:cNvPr id="64" name="Entrada de lápiz 63">
                <a:extLst>
                  <a:ext uri="{FF2B5EF4-FFF2-40B4-BE49-F238E27FC236}">
                    <a16:creationId xmlns:a16="http://schemas.microsoft.com/office/drawing/2014/main" id="{2C355CC0-30B6-A075-00BB-5B39308F00F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989548" y="4477348"/>
                <a:ext cx="668520" cy="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upo 76">
            <a:extLst>
              <a:ext uri="{FF2B5EF4-FFF2-40B4-BE49-F238E27FC236}">
                <a16:creationId xmlns:a16="http://schemas.microsoft.com/office/drawing/2014/main" id="{0BC00F4B-74EA-63A7-CBBF-1EB2BAA11D39}"/>
              </a:ext>
            </a:extLst>
          </p:cNvPr>
          <p:cNvGrpSpPr/>
          <p:nvPr/>
        </p:nvGrpSpPr>
        <p:grpSpPr>
          <a:xfrm>
            <a:off x="3787588" y="3506788"/>
            <a:ext cx="1184400" cy="896760"/>
            <a:chOff x="3787588" y="3506788"/>
            <a:chExt cx="1184400" cy="89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9F8A96DD-942B-4466-6D7E-1F9B0D55329F}"/>
                    </a:ext>
                  </a:extLst>
                </p14:cNvPr>
                <p14:cNvContentPartPr/>
                <p14:nvPr/>
              </p14:nvContentPartPr>
              <p14:xfrm>
                <a:off x="4162348" y="3506788"/>
                <a:ext cx="49680" cy="31716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9F8A96DD-942B-4466-6D7E-1F9B0D55329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53348" y="3498148"/>
                  <a:ext cx="673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80E3E212-4898-0A4F-95BC-B80D9CB6CC96}"/>
                    </a:ext>
                  </a:extLst>
                </p14:cNvPr>
                <p14:cNvContentPartPr/>
                <p14:nvPr/>
              </p14:nvContentPartPr>
              <p14:xfrm>
                <a:off x="4153348" y="3694348"/>
                <a:ext cx="74520" cy="18252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80E3E212-4898-0A4F-95BC-B80D9CB6CC9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44348" y="3685348"/>
                  <a:ext cx="92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306DF0F5-9CCF-AC9E-5C32-F41FF32EE716}"/>
                    </a:ext>
                  </a:extLst>
                </p14:cNvPr>
                <p14:cNvContentPartPr/>
                <p14:nvPr/>
              </p14:nvContentPartPr>
              <p14:xfrm>
                <a:off x="4173508" y="3734308"/>
                <a:ext cx="96840" cy="10224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306DF0F5-9CCF-AC9E-5C32-F41FF32EE71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64508" y="3725668"/>
                  <a:ext cx="114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34717615-6EBE-597A-8E14-F6C7DBC950DB}"/>
                    </a:ext>
                  </a:extLst>
                </p14:cNvPr>
                <p14:cNvContentPartPr/>
                <p14:nvPr/>
              </p14:nvContentPartPr>
              <p14:xfrm>
                <a:off x="4145788" y="3724228"/>
                <a:ext cx="115560" cy="15156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34717615-6EBE-597A-8E14-F6C7DBC950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36788" y="3715228"/>
                  <a:ext cx="133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A1711684-1206-5AB6-FDD9-5D70DED7A0BB}"/>
                    </a:ext>
                  </a:extLst>
                </p14:cNvPr>
                <p14:cNvContentPartPr/>
                <p14:nvPr/>
              </p14:nvContentPartPr>
              <p14:xfrm>
                <a:off x="4344508" y="3683908"/>
                <a:ext cx="302400" cy="35244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A1711684-1206-5AB6-FDD9-5D70DED7A0B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35508" y="3674908"/>
                  <a:ext cx="3200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E1C32BC6-23D8-BA2A-7066-2C5C3F20FFAC}"/>
                    </a:ext>
                  </a:extLst>
                </p14:cNvPr>
                <p14:cNvContentPartPr/>
                <p14:nvPr/>
              </p14:nvContentPartPr>
              <p14:xfrm>
                <a:off x="4691548" y="3686068"/>
                <a:ext cx="242640" cy="58176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E1C32BC6-23D8-BA2A-7066-2C5C3F20FFA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82548" y="3677068"/>
                  <a:ext cx="26028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521FB400-DDCD-46D6-FC8C-7EF2E846D778}"/>
                    </a:ext>
                  </a:extLst>
                </p14:cNvPr>
                <p14:cNvContentPartPr/>
                <p14:nvPr/>
              </p14:nvContentPartPr>
              <p14:xfrm>
                <a:off x="4857508" y="4071268"/>
                <a:ext cx="83160" cy="17856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521FB400-DDCD-46D6-FC8C-7EF2E846D77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48508" y="4062268"/>
                  <a:ext cx="100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2A4E4A24-852B-F931-8E36-DFB6F87560F1}"/>
                    </a:ext>
                  </a:extLst>
                </p14:cNvPr>
                <p14:cNvContentPartPr/>
                <p14:nvPr/>
              </p14:nvContentPartPr>
              <p14:xfrm>
                <a:off x="4854988" y="4016548"/>
                <a:ext cx="117000" cy="21132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2A4E4A24-852B-F931-8E36-DFB6F87560F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46348" y="4007908"/>
                  <a:ext cx="1346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E5AA69B3-3D35-31F2-A1FC-7F70DB2399FA}"/>
                    </a:ext>
                  </a:extLst>
                </p14:cNvPr>
                <p14:cNvContentPartPr/>
                <p14:nvPr/>
              </p14:nvContentPartPr>
              <p14:xfrm>
                <a:off x="3787588" y="3982708"/>
                <a:ext cx="707400" cy="42084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E5AA69B3-3D35-31F2-A1FC-7F70DB2399F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78948" y="3973708"/>
                  <a:ext cx="7250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5F22E230-2E79-8941-E896-50970B32160B}"/>
                    </a:ext>
                  </a:extLst>
                </p14:cNvPr>
                <p14:cNvContentPartPr/>
                <p14:nvPr/>
              </p14:nvContentPartPr>
              <p14:xfrm>
                <a:off x="3906388" y="3916828"/>
                <a:ext cx="189360" cy="15768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5F22E230-2E79-8941-E896-50970B3216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97748" y="3907828"/>
                  <a:ext cx="20700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8" name="Entrada de lápiz 77">
                <a:extLst>
                  <a:ext uri="{FF2B5EF4-FFF2-40B4-BE49-F238E27FC236}">
                    <a16:creationId xmlns:a16="http://schemas.microsoft.com/office/drawing/2014/main" id="{2CFB7E13-92DE-B242-B33E-9E530FF1557A}"/>
                  </a:ext>
                </a:extLst>
              </p14:cNvPr>
              <p14:cNvContentPartPr/>
              <p14:nvPr/>
            </p14:nvContentPartPr>
            <p14:xfrm>
              <a:off x="1636948" y="4158748"/>
              <a:ext cx="269640" cy="177480"/>
            </p14:xfrm>
          </p:contentPart>
        </mc:Choice>
        <mc:Fallback>
          <p:pic>
            <p:nvPicPr>
              <p:cNvPr id="78" name="Entrada de lápiz 77">
                <a:extLst>
                  <a:ext uri="{FF2B5EF4-FFF2-40B4-BE49-F238E27FC236}">
                    <a16:creationId xmlns:a16="http://schemas.microsoft.com/office/drawing/2014/main" id="{2CFB7E13-92DE-B242-B33E-9E530FF1557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618948" y="4140748"/>
                <a:ext cx="30528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upo 83">
            <a:extLst>
              <a:ext uri="{FF2B5EF4-FFF2-40B4-BE49-F238E27FC236}">
                <a16:creationId xmlns:a16="http://schemas.microsoft.com/office/drawing/2014/main" id="{A8B7E998-1452-8F70-60E1-55E654D6B748}"/>
              </a:ext>
            </a:extLst>
          </p:cNvPr>
          <p:cNvGrpSpPr/>
          <p:nvPr/>
        </p:nvGrpSpPr>
        <p:grpSpPr>
          <a:xfrm>
            <a:off x="2011348" y="3894148"/>
            <a:ext cx="709200" cy="439560"/>
            <a:chOff x="2011348" y="3894148"/>
            <a:chExt cx="709200" cy="4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6C5C5D5C-D5C2-B647-80D1-F42E7B541F8E}"/>
                    </a:ext>
                  </a:extLst>
                </p14:cNvPr>
                <p14:cNvContentPartPr/>
                <p14:nvPr/>
              </p14:nvContentPartPr>
              <p14:xfrm>
                <a:off x="2011348" y="3984508"/>
                <a:ext cx="189000" cy="32976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6C5C5D5C-D5C2-B647-80D1-F42E7B541F8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93708" y="3966868"/>
                  <a:ext cx="2246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A891511F-6093-E70B-0C7D-8DCF4D9406D4}"/>
                    </a:ext>
                  </a:extLst>
                </p14:cNvPr>
                <p14:cNvContentPartPr/>
                <p14:nvPr/>
              </p14:nvContentPartPr>
              <p14:xfrm>
                <a:off x="2267308" y="4167028"/>
                <a:ext cx="47160" cy="16668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A891511F-6093-E70B-0C7D-8DCF4D9406D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49308" y="4149028"/>
                  <a:ext cx="828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4679BBB5-5052-7D82-2D4A-B3F304A05D6A}"/>
                    </a:ext>
                  </a:extLst>
                </p14:cNvPr>
                <p14:cNvContentPartPr/>
                <p14:nvPr/>
              </p14:nvContentPartPr>
              <p14:xfrm>
                <a:off x="2329948" y="3894148"/>
                <a:ext cx="90000" cy="41688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4679BBB5-5052-7D82-2D4A-B3F304A05D6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12308" y="3876148"/>
                  <a:ext cx="1256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541F68B7-243E-D65C-71F9-0C2B93C2ABF8}"/>
                    </a:ext>
                  </a:extLst>
                </p14:cNvPr>
                <p14:cNvContentPartPr/>
                <p14:nvPr/>
              </p14:nvContentPartPr>
              <p14:xfrm>
                <a:off x="2493388" y="4095748"/>
                <a:ext cx="227160" cy="19620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541F68B7-243E-D65C-71F9-0C2B93C2ABF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75388" y="4078108"/>
                  <a:ext cx="262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F310C7CD-6E20-D9A9-D836-64CB283A1551}"/>
                    </a:ext>
                  </a:extLst>
                </p14:cNvPr>
                <p14:cNvContentPartPr/>
                <p14:nvPr/>
              </p14:nvContentPartPr>
              <p14:xfrm>
                <a:off x="2289628" y="4034188"/>
                <a:ext cx="2520" cy="540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F310C7CD-6E20-D9A9-D836-64CB283A155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71628" y="4016188"/>
                  <a:ext cx="3816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5" name="Entrada de lápiz 84">
                <a:extLst>
                  <a:ext uri="{FF2B5EF4-FFF2-40B4-BE49-F238E27FC236}">
                    <a16:creationId xmlns:a16="http://schemas.microsoft.com/office/drawing/2014/main" id="{7A61CB04-7C13-970D-20BC-9E79B435568D}"/>
                  </a:ext>
                </a:extLst>
              </p14:cNvPr>
              <p14:cNvContentPartPr/>
              <p14:nvPr/>
            </p14:nvContentPartPr>
            <p14:xfrm>
              <a:off x="3791548" y="5456908"/>
              <a:ext cx="743040" cy="90000"/>
            </p14:xfrm>
          </p:contentPart>
        </mc:Choice>
        <mc:Fallback>
          <p:pic>
            <p:nvPicPr>
              <p:cNvPr id="85" name="Entrada de lápiz 84">
                <a:extLst>
                  <a:ext uri="{FF2B5EF4-FFF2-40B4-BE49-F238E27FC236}">
                    <a16:creationId xmlns:a16="http://schemas.microsoft.com/office/drawing/2014/main" id="{7A61CB04-7C13-970D-20BC-9E79B435568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782548" y="5448268"/>
                <a:ext cx="7606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6" name="Entrada de lápiz 85">
                <a:extLst>
                  <a:ext uri="{FF2B5EF4-FFF2-40B4-BE49-F238E27FC236}">
                    <a16:creationId xmlns:a16="http://schemas.microsoft.com/office/drawing/2014/main" id="{B480FF13-BD26-7D48-9F22-E77C2AEB5B77}"/>
                  </a:ext>
                </a:extLst>
              </p14:cNvPr>
              <p14:cNvContentPartPr/>
              <p14:nvPr/>
            </p14:nvContentPartPr>
            <p14:xfrm>
              <a:off x="3849148" y="5690908"/>
              <a:ext cx="651960" cy="46800"/>
            </p14:xfrm>
          </p:contentPart>
        </mc:Choice>
        <mc:Fallback>
          <p:pic>
            <p:nvPicPr>
              <p:cNvPr id="86" name="Entrada de lápiz 85">
                <a:extLst>
                  <a:ext uri="{FF2B5EF4-FFF2-40B4-BE49-F238E27FC236}">
                    <a16:creationId xmlns:a16="http://schemas.microsoft.com/office/drawing/2014/main" id="{B480FF13-BD26-7D48-9F22-E77C2AEB5B7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840508" y="5681908"/>
                <a:ext cx="669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7" name="Entrada de lápiz 86">
                <a:extLst>
                  <a:ext uri="{FF2B5EF4-FFF2-40B4-BE49-F238E27FC236}">
                    <a16:creationId xmlns:a16="http://schemas.microsoft.com/office/drawing/2014/main" id="{215B8AB5-F245-6C09-3B9B-44C7E9868BAA}"/>
                  </a:ext>
                </a:extLst>
              </p14:cNvPr>
              <p14:cNvContentPartPr/>
              <p14:nvPr/>
            </p14:nvContentPartPr>
            <p14:xfrm>
              <a:off x="3906388" y="5881348"/>
              <a:ext cx="700200" cy="36720"/>
            </p14:xfrm>
          </p:contentPart>
        </mc:Choice>
        <mc:Fallback>
          <p:pic>
            <p:nvPicPr>
              <p:cNvPr id="87" name="Entrada de lápiz 86">
                <a:extLst>
                  <a:ext uri="{FF2B5EF4-FFF2-40B4-BE49-F238E27FC236}">
                    <a16:creationId xmlns:a16="http://schemas.microsoft.com/office/drawing/2014/main" id="{215B8AB5-F245-6C09-3B9B-44C7E9868BA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897748" y="5872348"/>
                <a:ext cx="7178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8" name="Entrada de lápiz 87">
                <a:extLst>
                  <a:ext uri="{FF2B5EF4-FFF2-40B4-BE49-F238E27FC236}">
                    <a16:creationId xmlns:a16="http://schemas.microsoft.com/office/drawing/2014/main" id="{A577DCAF-1DFE-7DA1-6417-81B969F867C0}"/>
                  </a:ext>
                </a:extLst>
              </p14:cNvPr>
              <p14:cNvContentPartPr/>
              <p14:nvPr/>
            </p14:nvContentPartPr>
            <p14:xfrm>
              <a:off x="3888748" y="6138748"/>
              <a:ext cx="677520" cy="44640"/>
            </p14:xfrm>
          </p:contentPart>
        </mc:Choice>
        <mc:Fallback>
          <p:pic>
            <p:nvPicPr>
              <p:cNvPr id="88" name="Entrada de lápiz 87">
                <a:extLst>
                  <a:ext uri="{FF2B5EF4-FFF2-40B4-BE49-F238E27FC236}">
                    <a16:creationId xmlns:a16="http://schemas.microsoft.com/office/drawing/2014/main" id="{A577DCAF-1DFE-7DA1-6417-81B969F867C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879748" y="6130108"/>
                <a:ext cx="6951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9" name="Entrada de lápiz 88">
                <a:extLst>
                  <a:ext uri="{FF2B5EF4-FFF2-40B4-BE49-F238E27FC236}">
                    <a16:creationId xmlns:a16="http://schemas.microsoft.com/office/drawing/2014/main" id="{56C15016-7A3E-9964-AAC1-5EECBD34AFAA}"/>
                  </a:ext>
                </a:extLst>
              </p14:cNvPr>
              <p14:cNvContentPartPr/>
              <p14:nvPr/>
            </p14:nvContentPartPr>
            <p14:xfrm>
              <a:off x="4532068" y="5623588"/>
              <a:ext cx="67680" cy="20520"/>
            </p14:xfrm>
          </p:contentPart>
        </mc:Choice>
        <mc:Fallback>
          <p:pic>
            <p:nvPicPr>
              <p:cNvPr id="89" name="Entrada de lápiz 88">
                <a:extLst>
                  <a:ext uri="{FF2B5EF4-FFF2-40B4-BE49-F238E27FC236}">
                    <a16:creationId xmlns:a16="http://schemas.microsoft.com/office/drawing/2014/main" id="{56C15016-7A3E-9964-AAC1-5EECBD34AFA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523428" y="5614588"/>
                <a:ext cx="853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3" name="Entrada de lápiz 92">
                <a:extLst>
                  <a:ext uri="{FF2B5EF4-FFF2-40B4-BE49-F238E27FC236}">
                    <a16:creationId xmlns:a16="http://schemas.microsoft.com/office/drawing/2014/main" id="{A56183A4-740A-8C38-EACC-25A03FB6F857}"/>
                  </a:ext>
                </a:extLst>
              </p14:cNvPr>
              <p14:cNvContentPartPr/>
              <p14:nvPr/>
            </p14:nvContentPartPr>
            <p14:xfrm>
              <a:off x="3942748" y="6430348"/>
              <a:ext cx="657360" cy="81360"/>
            </p14:xfrm>
          </p:contentPart>
        </mc:Choice>
        <mc:Fallback>
          <p:pic>
            <p:nvPicPr>
              <p:cNvPr id="93" name="Entrada de lápiz 92">
                <a:extLst>
                  <a:ext uri="{FF2B5EF4-FFF2-40B4-BE49-F238E27FC236}">
                    <a16:creationId xmlns:a16="http://schemas.microsoft.com/office/drawing/2014/main" id="{A56183A4-740A-8C38-EACC-25A03FB6F85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33748" y="6421708"/>
                <a:ext cx="675000" cy="9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upo 98">
            <a:extLst>
              <a:ext uri="{FF2B5EF4-FFF2-40B4-BE49-F238E27FC236}">
                <a16:creationId xmlns:a16="http://schemas.microsoft.com/office/drawing/2014/main" id="{B9C04250-2843-DD3B-8938-988BA5262CF0}"/>
              </a:ext>
            </a:extLst>
          </p:cNvPr>
          <p:cNvGrpSpPr/>
          <p:nvPr/>
        </p:nvGrpSpPr>
        <p:grpSpPr>
          <a:xfrm>
            <a:off x="4249828" y="5600188"/>
            <a:ext cx="509040" cy="1094400"/>
            <a:chOff x="4249828" y="5600188"/>
            <a:chExt cx="509040" cy="10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C47759A6-C740-B8BE-B052-40BD27F350AA}"/>
                    </a:ext>
                  </a:extLst>
                </p14:cNvPr>
                <p14:cNvContentPartPr/>
                <p14:nvPr/>
              </p14:nvContentPartPr>
              <p14:xfrm>
                <a:off x="4474108" y="5600188"/>
                <a:ext cx="284760" cy="73692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C47759A6-C740-B8BE-B052-40BD27F350A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65468" y="5591548"/>
                  <a:ext cx="302400" cy="75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CE4BC9D8-1A16-8095-9731-C5DFA370B66E}"/>
                    </a:ext>
                  </a:extLst>
                </p14:cNvPr>
                <p14:cNvContentPartPr/>
                <p14:nvPr/>
              </p14:nvContentPartPr>
              <p14:xfrm>
                <a:off x="4408948" y="6211828"/>
                <a:ext cx="119160" cy="13680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CE4BC9D8-1A16-8095-9731-C5DFA370B66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99948" y="6203188"/>
                  <a:ext cx="136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83A3FB83-9A71-B229-2D82-F5ED8B265524}"/>
                    </a:ext>
                  </a:extLst>
                </p14:cNvPr>
                <p14:cNvContentPartPr/>
                <p14:nvPr/>
              </p14:nvContentPartPr>
              <p14:xfrm>
                <a:off x="4287628" y="6273388"/>
                <a:ext cx="27360" cy="40248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83A3FB83-9A71-B229-2D82-F5ED8B26552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278988" y="6264388"/>
                  <a:ext cx="450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BBBF44F8-D866-9F20-8632-79386CF6D1ED}"/>
                    </a:ext>
                  </a:extLst>
                </p14:cNvPr>
                <p14:cNvContentPartPr/>
                <p14:nvPr/>
              </p14:nvContentPartPr>
              <p14:xfrm>
                <a:off x="4260988" y="6548788"/>
                <a:ext cx="36360" cy="14580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BBBF44F8-D866-9F20-8632-79386CF6D1E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51988" y="6539788"/>
                  <a:ext cx="54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4CF6C954-A992-43D1-E099-02421EA1E6C7}"/>
                    </a:ext>
                  </a:extLst>
                </p14:cNvPr>
                <p14:cNvContentPartPr/>
                <p14:nvPr/>
              </p14:nvContentPartPr>
              <p14:xfrm>
                <a:off x="4249828" y="6557788"/>
                <a:ext cx="65520" cy="360"/>
              </p14:xfrm>
            </p:contentPart>
          </mc:Choice>
          <mc:Fallback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4CF6C954-A992-43D1-E099-02421EA1E6C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240828" y="6549148"/>
                  <a:ext cx="83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D7ABF480-C0DB-90B2-61F2-A612C08C9C58}"/>
                    </a:ext>
                  </a:extLst>
                </p14:cNvPr>
                <p14:cNvContentPartPr/>
                <p14:nvPr/>
              </p14:nvContentPartPr>
              <p14:xfrm>
                <a:off x="4249828" y="6557788"/>
                <a:ext cx="360" cy="36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D7ABF480-C0DB-90B2-61F2-A612C08C9C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40828" y="6549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85BA3D47-2029-B7FF-2A53-26E2443F250F}"/>
                    </a:ext>
                  </a:extLst>
                </p14:cNvPr>
                <p14:cNvContentPartPr/>
                <p14:nvPr/>
              </p14:nvContentPartPr>
              <p14:xfrm>
                <a:off x="4249828" y="6550948"/>
                <a:ext cx="100080" cy="9468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85BA3D47-2029-B7FF-2A53-26E2443F250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240828" y="6542308"/>
                  <a:ext cx="117720" cy="11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00" name="Entrada de lápiz 99">
                <a:extLst>
                  <a:ext uri="{FF2B5EF4-FFF2-40B4-BE49-F238E27FC236}">
                    <a16:creationId xmlns:a16="http://schemas.microsoft.com/office/drawing/2014/main" id="{67532139-30E1-DD95-DAA7-2E479EDDA533}"/>
                  </a:ext>
                </a:extLst>
              </p14:cNvPr>
              <p14:cNvContentPartPr/>
              <p14:nvPr/>
            </p14:nvContentPartPr>
            <p14:xfrm>
              <a:off x="1630108" y="5742748"/>
              <a:ext cx="180000" cy="299520"/>
            </p14:xfrm>
          </p:contentPart>
        </mc:Choice>
        <mc:Fallback>
          <p:pic>
            <p:nvPicPr>
              <p:cNvPr id="100" name="Entrada de lápiz 99">
                <a:extLst>
                  <a:ext uri="{FF2B5EF4-FFF2-40B4-BE49-F238E27FC236}">
                    <a16:creationId xmlns:a16="http://schemas.microsoft.com/office/drawing/2014/main" id="{67532139-30E1-DD95-DAA7-2E479EDDA533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612108" y="5725108"/>
                <a:ext cx="215640" cy="33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upo 105">
            <a:extLst>
              <a:ext uri="{FF2B5EF4-FFF2-40B4-BE49-F238E27FC236}">
                <a16:creationId xmlns:a16="http://schemas.microsoft.com/office/drawing/2014/main" id="{A89EA96F-242C-1B4A-2DDA-311D127F6666}"/>
              </a:ext>
            </a:extLst>
          </p:cNvPr>
          <p:cNvGrpSpPr/>
          <p:nvPr/>
        </p:nvGrpSpPr>
        <p:grpSpPr>
          <a:xfrm>
            <a:off x="1923868" y="5702428"/>
            <a:ext cx="707040" cy="316440"/>
            <a:chOff x="1923868" y="5702428"/>
            <a:chExt cx="70704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5AE33663-D6F8-01B4-8352-35CDEEF50279}"/>
                    </a:ext>
                  </a:extLst>
                </p14:cNvPr>
                <p14:cNvContentPartPr/>
                <p14:nvPr/>
              </p14:nvContentPartPr>
              <p14:xfrm>
                <a:off x="1923868" y="5846428"/>
                <a:ext cx="122040" cy="17244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5AE33663-D6F8-01B4-8352-35CDEEF5027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906228" y="5828428"/>
                  <a:ext cx="157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5209732E-C3EE-57A7-A890-73A707AF2726}"/>
                    </a:ext>
                  </a:extLst>
                </p14:cNvPr>
                <p14:cNvContentPartPr/>
                <p14:nvPr/>
              </p14:nvContentPartPr>
              <p14:xfrm>
                <a:off x="2067508" y="5841388"/>
                <a:ext cx="168480" cy="157680"/>
              </p14:xfrm>
            </p:contentPart>
          </mc:Choice>
          <mc:Fallback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5209732E-C3EE-57A7-A890-73A707AF272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049868" y="5823748"/>
                  <a:ext cx="204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C62F7CF1-A103-D6B6-F48E-640F38C96AD8}"/>
                    </a:ext>
                  </a:extLst>
                </p14:cNvPr>
                <p14:cNvContentPartPr/>
                <p14:nvPr/>
              </p14:nvContentPartPr>
              <p14:xfrm>
                <a:off x="2246788" y="5845348"/>
                <a:ext cx="173160" cy="173520"/>
              </p14:xfrm>
            </p:contentPart>
          </mc:Choice>
          <mc:Fallback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C62F7CF1-A103-D6B6-F48E-640F38C96AD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229148" y="5827708"/>
                  <a:ext cx="208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E7AF50F6-BF79-C9BB-E4F4-1B06C27FE653}"/>
                    </a:ext>
                  </a:extLst>
                </p14:cNvPr>
                <p14:cNvContentPartPr/>
                <p14:nvPr/>
              </p14:nvContentPartPr>
              <p14:xfrm>
                <a:off x="2457388" y="5702428"/>
                <a:ext cx="72000" cy="281880"/>
              </p14:xfrm>
            </p:contentPart>
          </mc:Choice>
          <mc:Fallback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E7AF50F6-BF79-C9BB-E4F4-1B06C27FE65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439748" y="5684788"/>
                  <a:ext cx="1076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BBC132D8-5F8D-D833-BF7C-3743E0A08674}"/>
                    </a:ext>
                  </a:extLst>
                </p14:cNvPr>
                <p14:cNvContentPartPr/>
                <p14:nvPr/>
              </p14:nvContentPartPr>
              <p14:xfrm>
                <a:off x="2498068" y="5739868"/>
                <a:ext cx="132840" cy="26136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BBC132D8-5F8D-D833-BF7C-3743E0A0867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80428" y="5721868"/>
                  <a:ext cx="168480" cy="29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284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6F305-209E-03E7-11B3-1493AFAD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Expresiones lógicas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05A0D8-79F1-7374-2DD3-BF766B64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Resultado de la expresión: Verdad (!=0) o Falso (0)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D48E17-1C0D-EB4D-4873-B6A798BE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33" y="2397241"/>
            <a:ext cx="9478698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7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3D520-A256-C4A9-DC97-784DED7A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Instrucción </a:t>
            </a:r>
            <a:r>
              <a:rPr lang="es-PE" dirty="0" err="1"/>
              <a:t>if-else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B623D-5B62-00A2-6FFF-F2113893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99" y="17723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err="1"/>
              <a:t>if</a:t>
            </a:r>
            <a:r>
              <a:rPr lang="es-PE" dirty="0"/>
              <a:t> &lt;expresión lógica&gt;:</a:t>
            </a:r>
          </a:p>
          <a:p>
            <a:pPr marL="0" indent="0">
              <a:buNone/>
            </a:pPr>
            <a:r>
              <a:rPr lang="es-PE" dirty="0"/>
              <a:t>	instrucciones verdad</a:t>
            </a:r>
          </a:p>
          <a:p>
            <a:pPr marL="0" indent="0">
              <a:buNone/>
            </a:pPr>
            <a:r>
              <a:rPr lang="es-PE" dirty="0" err="1"/>
              <a:t>else</a:t>
            </a:r>
            <a:r>
              <a:rPr lang="es-PE" dirty="0"/>
              <a:t>:</a:t>
            </a:r>
          </a:p>
          <a:p>
            <a:pPr marL="457200" lvl="1" indent="0">
              <a:buNone/>
            </a:pPr>
            <a:r>
              <a:rPr lang="es-PE" dirty="0"/>
              <a:t>	Instrucciones falso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46995B5B-DAD4-126A-30A5-834D096A0AAF}"/>
                  </a:ext>
                </a:extLst>
              </p14:cNvPr>
              <p14:cNvContentPartPr/>
              <p14:nvPr/>
            </p14:nvContentPartPr>
            <p14:xfrm>
              <a:off x="4316788" y="1303228"/>
              <a:ext cx="25200" cy="187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46995B5B-DAD4-126A-30A5-834D096A0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8148" y="1294588"/>
                <a:ext cx="4284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o 25">
            <a:extLst>
              <a:ext uri="{FF2B5EF4-FFF2-40B4-BE49-F238E27FC236}">
                <a16:creationId xmlns:a16="http://schemas.microsoft.com/office/drawing/2014/main" id="{45D5EAE1-E325-D07F-398F-00280F6AC52D}"/>
              </a:ext>
            </a:extLst>
          </p:cNvPr>
          <p:cNvGrpSpPr/>
          <p:nvPr/>
        </p:nvGrpSpPr>
        <p:grpSpPr>
          <a:xfrm>
            <a:off x="2727028" y="1630828"/>
            <a:ext cx="2559600" cy="2988360"/>
            <a:chOff x="2727028" y="1630828"/>
            <a:chExt cx="2559600" cy="29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E69D723D-1FA0-02EB-08C5-7713B9A98D3B}"/>
                    </a:ext>
                  </a:extLst>
                </p14:cNvPr>
                <p14:cNvContentPartPr/>
                <p14:nvPr/>
              </p14:nvContentPartPr>
              <p14:xfrm>
                <a:off x="3888748" y="1660348"/>
                <a:ext cx="1223280" cy="84708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E69D723D-1FA0-02EB-08C5-7713B9A98D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79748" y="1651708"/>
                  <a:ext cx="124092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720E2A75-605A-2A37-7D10-FCD3BE730063}"/>
                    </a:ext>
                  </a:extLst>
                </p14:cNvPr>
                <p14:cNvContentPartPr/>
                <p14:nvPr/>
              </p14:nvContentPartPr>
              <p14:xfrm>
                <a:off x="4756348" y="2273788"/>
                <a:ext cx="197640" cy="26244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720E2A75-605A-2A37-7D10-FCD3BE7300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47708" y="2264788"/>
                  <a:ext cx="2152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EF6E3B4A-619C-8B1F-5199-E3C9D78C8912}"/>
                    </a:ext>
                  </a:extLst>
                </p14:cNvPr>
                <p14:cNvContentPartPr/>
                <p14:nvPr/>
              </p14:nvContentPartPr>
              <p14:xfrm>
                <a:off x="5020948" y="1630828"/>
                <a:ext cx="173160" cy="22320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EF6E3B4A-619C-8B1F-5199-E3C9D78C89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12308" y="1621828"/>
                  <a:ext cx="190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487DA0E7-9FF3-255C-CCFA-950539C2DA7F}"/>
                    </a:ext>
                  </a:extLst>
                </p14:cNvPr>
                <p14:cNvContentPartPr/>
                <p14:nvPr/>
              </p14:nvContentPartPr>
              <p14:xfrm>
                <a:off x="5197348" y="1636948"/>
                <a:ext cx="43920" cy="23112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487DA0E7-9FF3-255C-CCFA-950539C2DA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88348" y="1628308"/>
                  <a:ext cx="61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5F78D918-EEDC-901E-099B-59853B255845}"/>
                    </a:ext>
                  </a:extLst>
                </p14:cNvPr>
                <p14:cNvContentPartPr/>
                <p14:nvPr/>
              </p14:nvContentPartPr>
              <p14:xfrm>
                <a:off x="2910628" y="2608588"/>
                <a:ext cx="2376000" cy="18633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5F78D918-EEDC-901E-099B-59853B2558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01988" y="2599588"/>
                  <a:ext cx="2393640" cy="18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DC69F5CE-40A7-978F-82D4-00B57EBB4527}"/>
                    </a:ext>
                  </a:extLst>
                </p14:cNvPr>
                <p14:cNvContentPartPr/>
                <p14:nvPr/>
              </p14:nvContentPartPr>
              <p14:xfrm>
                <a:off x="2782828" y="4423348"/>
                <a:ext cx="99360" cy="19584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DC69F5CE-40A7-978F-82D4-00B57EBB4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74188" y="4414348"/>
                  <a:ext cx="117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55D8805C-B86C-75A6-20A2-7AE8862A76CD}"/>
                    </a:ext>
                  </a:extLst>
                </p14:cNvPr>
                <p14:cNvContentPartPr/>
                <p14:nvPr/>
              </p14:nvContentPartPr>
              <p14:xfrm>
                <a:off x="2727028" y="4343068"/>
                <a:ext cx="241920" cy="24552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55D8805C-B86C-75A6-20A2-7AE8862A76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18028" y="4334068"/>
                  <a:ext cx="25956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5F248A7-AA9F-4379-E127-A2D6042CF1B8}"/>
              </a:ext>
            </a:extLst>
          </p:cNvPr>
          <p:cNvGrpSpPr/>
          <p:nvPr/>
        </p:nvGrpSpPr>
        <p:grpSpPr>
          <a:xfrm>
            <a:off x="145468" y="1548748"/>
            <a:ext cx="2039040" cy="3211920"/>
            <a:chOff x="145468" y="1548748"/>
            <a:chExt cx="2039040" cy="321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41E4D698-0456-068A-78D7-B7EDA77A29FE}"/>
                    </a:ext>
                  </a:extLst>
                </p14:cNvPr>
                <p14:cNvContentPartPr/>
                <p14:nvPr/>
              </p14:nvContentPartPr>
              <p14:xfrm>
                <a:off x="499348" y="1548748"/>
                <a:ext cx="1685160" cy="215820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41E4D698-0456-068A-78D7-B7EDA77A29F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1348" y="1530748"/>
                  <a:ext cx="1720800" cy="21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83FC22CD-9F3D-E898-3AD5-2E4AE4F073DA}"/>
                    </a:ext>
                  </a:extLst>
                </p14:cNvPr>
                <p14:cNvContentPartPr/>
                <p14:nvPr/>
              </p14:nvContentPartPr>
              <p14:xfrm>
                <a:off x="1720108" y="3433708"/>
                <a:ext cx="153360" cy="17928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83FC22CD-9F3D-E898-3AD5-2E4AE4F073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02108" y="3415708"/>
                  <a:ext cx="189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11461F44-5A98-4199-4E0E-3AFDFC0BB9CD}"/>
                    </a:ext>
                  </a:extLst>
                </p14:cNvPr>
                <p14:cNvContentPartPr/>
                <p14:nvPr/>
              </p14:nvContentPartPr>
              <p14:xfrm>
                <a:off x="199468" y="1790308"/>
                <a:ext cx="44280" cy="31644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11461F44-5A98-4199-4E0E-3AFDFC0BB9C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1468" y="1772668"/>
                  <a:ext cx="799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BC8D61EE-3761-1C96-08C9-B205B00EBD1D}"/>
                    </a:ext>
                  </a:extLst>
                </p14:cNvPr>
                <p14:cNvContentPartPr/>
                <p14:nvPr/>
              </p14:nvContentPartPr>
              <p14:xfrm>
                <a:off x="145468" y="1801828"/>
                <a:ext cx="177480" cy="3348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BC8D61EE-3761-1C96-08C9-B205B00EBD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7828" y="1783828"/>
                  <a:ext cx="213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ACCBC577-A329-7DAC-E186-FA22B6FB4A5D}"/>
                    </a:ext>
                  </a:extLst>
                </p14:cNvPr>
                <p14:cNvContentPartPr/>
                <p14:nvPr/>
              </p14:nvContentPartPr>
              <p14:xfrm>
                <a:off x="181468" y="1955188"/>
                <a:ext cx="164160" cy="360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ACCBC577-A329-7DAC-E186-FA22B6FB4A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3828" y="1937188"/>
                  <a:ext cx="199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1CFD3554-A386-D56B-CD53-38A89B58D81A}"/>
                    </a:ext>
                  </a:extLst>
                </p14:cNvPr>
                <p14:cNvContentPartPr/>
                <p14:nvPr/>
              </p14:nvContentPartPr>
              <p14:xfrm>
                <a:off x="1689868" y="3617308"/>
                <a:ext cx="311040" cy="99540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1CFD3554-A386-D56B-CD53-38A89B58D8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72228" y="3599308"/>
                  <a:ext cx="346680" cy="10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19E19E7D-A57B-63D6-7496-CB800D0F7589}"/>
                    </a:ext>
                  </a:extLst>
                </p14:cNvPr>
                <p14:cNvContentPartPr/>
                <p14:nvPr/>
              </p14:nvContentPartPr>
              <p14:xfrm>
                <a:off x="1800748" y="4496428"/>
                <a:ext cx="184320" cy="26424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19E19E7D-A57B-63D6-7496-CB800D0F75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82748" y="4478788"/>
                  <a:ext cx="219960" cy="29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150086C-CD5B-51B0-CA0F-BA99CB89E34D}"/>
              </a:ext>
            </a:extLst>
          </p:cNvPr>
          <p:cNvGrpSpPr/>
          <p:nvPr/>
        </p:nvGrpSpPr>
        <p:grpSpPr>
          <a:xfrm>
            <a:off x="6965308" y="1609948"/>
            <a:ext cx="370080" cy="614520"/>
            <a:chOff x="6965308" y="1609948"/>
            <a:chExt cx="370080" cy="61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11801EFA-BB1F-B9B8-D62E-74AD139EB5B5}"/>
                    </a:ext>
                  </a:extLst>
                </p14:cNvPr>
                <p14:cNvContentPartPr/>
                <p14:nvPr/>
              </p14:nvContentPartPr>
              <p14:xfrm>
                <a:off x="6965308" y="1760788"/>
                <a:ext cx="22680" cy="30384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11801EFA-BB1F-B9B8-D62E-74AD139EB5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56668" y="1752148"/>
                  <a:ext cx="403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032AA86C-068B-5DFF-1197-35C830B83CB3}"/>
                    </a:ext>
                  </a:extLst>
                </p14:cNvPr>
                <p14:cNvContentPartPr/>
                <p14:nvPr/>
              </p14:nvContentPartPr>
              <p14:xfrm>
                <a:off x="7179868" y="1609948"/>
                <a:ext cx="70200" cy="61452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032AA86C-068B-5DFF-1197-35C830B83C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71228" y="1600948"/>
                  <a:ext cx="8784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7BF1DD2A-8525-C0F7-CFA1-362B754F01E1}"/>
                    </a:ext>
                  </a:extLst>
                </p14:cNvPr>
                <p14:cNvContentPartPr/>
                <p14:nvPr/>
              </p14:nvContentPartPr>
              <p14:xfrm>
                <a:off x="7111108" y="1990108"/>
                <a:ext cx="224280" cy="3744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7BF1DD2A-8525-C0F7-CFA1-362B754F01E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02468" y="1981468"/>
                  <a:ext cx="24192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274B6969-FC32-E524-E69E-22D40ABEECD7}"/>
              </a:ext>
            </a:extLst>
          </p:cNvPr>
          <p:cNvGrpSpPr/>
          <p:nvPr/>
        </p:nvGrpSpPr>
        <p:grpSpPr>
          <a:xfrm>
            <a:off x="7783948" y="1523548"/>
            <a:ext cx="1455840" cy="489960"/>
            <a:chOff x="7783948" y="1523548"/>
            <a:chExt cx="1455840" cy="48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19CF81BD-FC22-908D-E4C3-25F1773DDA1B}"/>
                    </a:ext>
                  </a:extLst>
                </p14:cNvPr>
                <p14:cNvContentPartPr/>
                <p14:nvPr/>
              </p14:nvContentPartPr>
              <p14:xfrm>
                <a:off x="7783948" y="1703908"/>
                <a:ext cx="278640" cy="23184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19CF81BD-FC22-908D-E4C3-25F1773DDA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74948" y="1694908"/>
                  <a:ext cx="296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66706009-0D2B-B58F-0291-67AE4627758A}"/>
                    </a:ext>
                  </a:extLst>
                </p14:cNvPr>
                <p14:cNvContentPartPr/>
                <p14:nvPr/>
              </p14:nvContentPartPr>
              <p14:xfrm>
                <a:off x="8102548" y="1744948"/>
                <a:ext cx="168480" cy="15516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66706009-0D2B-B58F-0291-67AE462775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93548" y="1735948"/>
                  <a:ext cx="186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D1740ECA-8054-3405-8F9E-9426FD53D6CF}"/>
                    </a:ext>
                  </a:extLst>
                </p14:cNvPr>
                <p14:cNvContentPartPr/>
                <p14:nvPr/>
              </p14:nvContentPartPr>
              <p14:xfrm>
                <a:off x="8326828" y="1523548"/>
                <a:ext cx="76680" cy="3837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D1740ECA-8054-3405-8F9E-9426FD53D6C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17828" y="1514908"/>
                  <a:ext cx="943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C00A3A7B-673D-D1FA-FED2-4AB198911389}"/>
                    </a:ext>
                  </a:extLst>
                </p14:cNvPr>
                <p14:cNvContentPartPr/>
                <p14:nvPr/>
              </p14:nvContentPartPr>
              <p14:xfrm>
                <a:off x="8463988" y="1741348"/>
                <a:ext cx="159120" cy="14292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C00A3A7B-673D-D1FA-FED2-4AB19891138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55348" y="1732708"/>
                  <a:ext cx="176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BDE35841-C1C5-A4AA-9F94-C44F74F27705}"/>
                    </a:ext>
                  </a:extLst>
                </p14:cNvPr>
                <p14:cNvContentPartPr/>
                <p14:nvPr/>
              </p14:nvContentPartPr>
              <p14:xfrm>
                <a:off x="8640388" y="1718308"/>
                <a:ext cx="303120" cy="29520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BDE35841-C1C5-A4AA-9F94-C44F74F2770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31748" y="1709668"/>
                  <a:ext cx="3207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2616DA00-36A8-14F7-F097-A17384752A17}"/>
                    </a:ext>
                  </a:extLst>
                </p14:cNvPr>
                <p14:cNvContentPartPr/>
                <p14:nvPr/>
              </p14:nvContentPartPr>
              <p14:xfrm>
                <a:off x="8847028" y="1633708"/>
                <a:ext cx="188640" cy="29808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2616DA00-36A8-14F7-F097-A17384752A1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38388" y="1625068"/>
                  <a:ext cx="2062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3F4F4270-5A91-01D9-0FE5-F48F5FE10518}"/>
                    </a:ext>
                  </a:extLst>
                </p14:cNvPr>
                <p14:cNvContentPartPr/>
                <p14:nvPr/>
              </p14:nvContentPartPr>
              <p14:xfrm>
                <a:off x="9190108" y="1659628"/>
                <a:ext cx="16200" cy="3852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3F4F4270-5A91-01D9-0FE5-F48F5FE1051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81468" y="1650628"/>
                  <a:ext cx="33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720DA022-B120-37CF-6E4F-3D975CD6FAE5}"/>
                    </a:ext>
                  </a:extLst>
                </p14:cNvPr>
                <p14:cNvContentPartPr/>
                <p14:nvPr/>
              </p14:nvContentPartPr>
              <p14:xfrm>
                <a:off x="9230428" y="1869508"/>
                <a:ext cx="9360" cy="36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720DA022-B120-37CF-6E4F-3D975CD6FA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21788" y="1860868"/>
                  <a:ext cx="27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48FF67AC-4DF0-74E5-25F7-72BADEFBC683}"/>
              </a:ext>
            </a:extLst>
          </p:cNvPr>
          <p:cNvGrpSpPr/>
          <p:nvPr/>
        </p:nvGrpSpPr>
        <p:grpSpPr>
          <a:xfrm>
            <a:off x="7065748" y="3643228"/>
            <a:ext cx="940680" cy="392400"/>
            <a:chOff x="7065748" y="3643228"/>
            <a:chExt cx="940680" cy="39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10F11C9E-B634-06CB-4703-10EF36ACB6D0}"/>
                    </a:ext>
                  </a:extLst>
                </p14:cNvPr>
                <p14:cNvContentPartPr/>
                <p14:nvPr/>
              </p14:nvContentPartPr>
              <p14:xfrm>
                <a:off x="7065748" y="3801268"/>
                <a:ext cx="308160" cy="23436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10F11C9E-B634-06CB-4703-10EF36ACB6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57108" y="3792268"/>
                  <a:ext cx="3258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B957B8F0-A2F0-AD0D-92E2-313C789D6FD4}"/>
                    </a:ext>
                  </a:extLst>
                </p14:cNvPr>
                <p14:cNvContentPartPr/>
                <p14:nvPr/>
              </p14:nvContentPartPr>
              <p14:xfrm>
                <a:off x="7308028" y="3643228"/>
                <a:ext cx="74880" cy="31320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B957B8F0-A2F0-AD0D-92E2-313C789D6F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99388" y="3634228"/>
                  <a:ext cx="925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A22B1E59-2BCA-8BE2-5065-9796B4F18178}"/>
                    </a:ext>
                  </a:extLst>
                </p14:cNvPr>
                <p14:cNvContentPartPr/>
                <p14:nvPr/>
              </p14:nvContentPartPr>
              <p14:xfrm>
                <a:off x="7442308" y="3783988"/>
                <a:ext cx="169560" cy="18612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A22B1E59-2BCA-8BE2-5065-9796B4F1817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33668" y="3774988"/>
                  <a:ext cx="187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DECFF861-ACC3-1923-F426-2B609C98B3CB}"/>
                    </a:ext>
                  </a:extLst>
                </p14:cNvPr>
                <p14:cNvContentPartPr/>
                <p14:nvPr/>
              </p14:nvContentPartPr>
              <p14:xfrm>
                <a:off x="7667308" y="3780748"/>
                <a:ext cx="153000" cy="20160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DECFF861-ACC3-1923-F426-2B609C98B3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58308" y="3772108"/>
                  <a:ext cx="1706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7740629D-5790-DCB2-E4CA-80E9D8C6930E}"/>
                    </a:ext>
                  </a:extLst>
                </p14:cNvPr>
                <p14:cNvContentPartPr/>
                <p14:nvPr/>
              </p14:nvContentPartPr>
              <p14:xfrm>
                <a:off x="7920748" y="3758068"/>
                <a:ext cx="45360" cy="4140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7740629D-5790-DCB2-E4CA-80E9D8C693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2108" y="3749428"/>
                  <a:ext cx="63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7FB2FCFD-CFF4-8369-1286-4E3BE7497793}"/>
                    </a:ext>
                  </a:extLst>
                </p14:cNvPr>
                <p14:cNvContentPartPr/>
                <p14:nvPr/>
              </p14:nvContentPartPr>
              <p14:xfrm>
                <a:off x="7990228" y="3998188"/>
                <a:ext cx="16200" cy="36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7FB2FCFD-CFF4-8369-1286-4E3BE749779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81588" y="3989188"/>
                  <a:ext cx="33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9ACCFB83-E0EC-0DBC-0E20-269ED4916BCB}"/>
              </a:ext>
            </a:extLst>
          </p:cNvPr>
          <p:cNvGrpSpPr/>
          <p:nvPr/>
        </p:nvGrpSpPr>
        <p:grpSpPr>
          <a:xfrm>
            <a:off x="8391628" y="2150668"/>
            <a:ext cx="368640" cy="579240"/>
            <a:chOff x="8391628" y="2150668"/>
            <a:chExt cx="368640" cy="57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1F4F653E-5DBA-6DA7-E974-D2466F473FEA}"/>
                    </a:ext>
                  </a:extLst>
                </p14:cNvPr>
                <p14:cNvContentPartPr/>
                <p14:nvPr/>
              </p14:nvContentPartPr>
              <p14:xfrm>
                <a:off x="8391628" y="2274508"/>
                <a:ext cx="42840" cy="28764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1F4F653E-5DBA-6DA7-E974-D2466F473FE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73988" y="2256508"/>
                  <a:ext cx="784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B6927E39-F27D-25DD-9D06-79A1097146F5}"/>
                    </a:ext>
                  </a:extLst>
                </p14:cNvPr>
                <p14:cNvContentPartPr/>
                <p14:nvPr/>
              </p14:nvContentPartPr>
              <p14:xfrm>
                <a:off x="8613028" y="2150668"/>
                <a:ext cx="66240" cy="57924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B6927E39-F27D-25DD-9D06-79A1097146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95388" y="2132668"/>
                  <a:ext cx="10188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171BD16C-6715-F6F9-3CBF-C6FADFE2120E}"/>
                    </a:ext>
                  </a:extLst>
                </p14:cNvPr>
                <p14:cNvContentPartPr/>
                <p14:nvPr/>
              </p14:nvContentPartPr>
              <p14:xfrm>
                <a:off x="8562268" y="2513548"/>
                <a:ext cx="198000" cy="3924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171BD16C-6715-F6F9-3CBF-C6FADFE212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44268" y="2495908"/>
                  <a:ext cx="23364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E41AE710-68A9-6ADD-4CA9-DC61C2EF171C}"/>
              </a:ext>
            </a:extLst>
          </p:cNvPr>
          <p:cNvGrpSpPr/>
          <p:nvPr/>
        </p:nvGrpSpPr>
        <p:grpSpPr>
          <a:xfrm>
            <a:off x="8959348" y="2038708"/>
            <a:ext cx="1446480" cy="486720"/>
            <a:chOff x="8959348" y="2038708"/>
            <a:chExt cx="1446480" cy="48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E5713D11-58B0-F180-9B6D-7E0EFEC636B1}"/>
                    </a:ext>
                  </a:extLst>
                </p14:cNvPr>
                <p14:cNvContentPartPr/>
                <p14:nvPr/>
              </p14:nvContentPartPr>
              <p14:xfrm>
                <a:off x="8959348" y="2239228"/>
                <a:ext cx="208800" cy="2120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E5713D11-58B0-F180-9B6D-7E0EFEC636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41348" y="2221228"/>
                  <a:ext cx="244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350D8C8A-7C5D-1797-5BC3-4093D19C055E}"/>
                    </a:ext>
                  </a:extLst>
                </p14:cNvPr>
                <p14:cNvContentPartPr/>
                <p14:nvPr/>
              </p14:nvContentPartPr>
              <p14:xfrm>
                <a:off x="9213508" y="2207188"/>
                <a:ext cx="219240" cy="25884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350D8C8A-7C5D-1797-5BC3-4093D19C055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5508" y="2189548"/>
                  <a:ext cx="2548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3BADF12C-077E-2FF5-CB61-1F71DCE517C8}"/>
                    </a:ext>
                  </a:extLst>
                </p14:cNvPr>
                <p14:cNvContentPartPr/>
                <p14:nvPr/>
              </p14:nvContentPartPr>
              <p14:xfrm>
                <a:off x="9448228" y="2038708"/>
                <a:ext cx="72000" cy="40932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3BADF12C-077E-2FF5-CB61-1F71DCE517C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30228" y="2020708"/>
                  <a:ext cx="1076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222B3759-B173-FC15-F1ED-FD56D1B0C0CF}"/>
                    </a:ext>
                  </a:extLst>
                </p14:cNvPr>
                <p14:cNvContentPartPr/>
                <p14:nvPr/>
              </p14:nvContentPartPr>
              <p14:xfrm>
                <a:off x="9585028" y="2238148"/>
                <a:ext cx="140040" cy="17244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222B3759-B173-FC15-F1ED-FD56D1B0C0C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67028" y="2220508"/>
                  <a:ext cx="175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C3DD33C7-3A94-A4B7-AE42-70C178979827}"/>
                    </a:ext>
                  </a:extLst>
                </p14:cNvPr>
                <p14:cNvContentPartPr/>
                <p14:nvPr/>
              </p14:nvContentPartPr>
              <p14:xfrm>
                <a:off x="9810748" y="2256868"/>
                <a:ext cx="205200" cy="26856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C3DD33C7-3A94-A4B7-AE42-70C1789798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92748" y="2238868"/>
                  <a:ext cx="2408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8F4A7CB3-CB85-14F4-CD69-5635B1CEE992}"/>
                    </a:ext>
                  </a:extLst>
                </p14:cNvPr>
                <p14:cNvContentPartPr/>
                <p14:nvPr/>
              </p14:nvContentPartPr>
              <p14:xfrm>
                <a:off x="9925588" y="2152828"/>
                <a:ext cx="141120" cy="22572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8F4A7CB3-CB85-14F4-CD69-5635B1CEE9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07948" y="2135188"/>
                  <a:ext cx="1767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82C36D2B-5328-F997-2BB9-D102E04EDF9E}"/>
                    </a:ext>
                  </a:extLst>
                </p14:cNvPr>
                <p14:cNvContentPartPr/>
                <p14:nvPr/>
              </p14:nvContentPartPr>
              <p14:xfrm>
                <a:off x="10037908" y="2048788"/>
                <a:ext cx="211320" cy="40860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82C36D2B-5328-F997-2BB9-D102E04EDF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19908" y="2031148"/>
                  <a:ext cx="2469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4A78ACBF-53C9-E336-C388-0A4E473CA4F1}"/>
                    </a:ext>
                  </a:extLst>
                </p14:cNvPr>
                <p14:cNvContentPartPr/>
                <p14:nvPr/>
              </p14:nvContentPartPr>
              <p14:xfrm>
                <a:off x="10383148" y="2067508"/>
                <a:ext cx="7200" cy="3528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4A78ACBF-53C9-E336-C388-0A4E473CA4F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65508" y="2049508"/>
                  <a:ext cx="42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001D442C-ED78-5E0A-DB87-38F7E4BF8169}"/>
                    </a:ext>
                  </a:extLst>
                </p14:cNvPr>
                <p14:cNvContentPartPr/>
                <p14:nvPr/>
              </p14:nvContentPartPr>
              <p14:xfrm>
                <a:off x="10401148" y="2339308"/>
                <a:ext cx="4680" cy="252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001D442C-ED78-5E0A-DB87-38F7E4BF816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83508" y="2321308"/>
                  <a:ext cx="4032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60139F95-D63B-B79C-78F8-307E54C0C984}"/>
              </a:ext>
            </a:extLst>
          </p:cNvPr>
          <p:cNvGrpSpPr/>
          <p:nvPr/>
        </p:nvGrpSpPr>
        <p:grpSpPr>
          <a:xfrm>
            <a:off x="8681068" y="4055788"/>
            <a:ext cx="368280" cy="493200"/>
            <a:chOff x="8681068" y="4055788"/>
            <a:chExt cx="368280" cy="49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A5416780-66A6-D4EF-A19A-7213A3B70C39}"/>
                    </a:ext>
                  </a:extLst>
                </p14:cNvPr>
                <p14:cNvContentPartPr/>
                <p14:nvPr/>
              </p14:nvContentPartPr>
              <p14:xfrm>
                <a:off x="8681068" y="4100068"/>
                <a:ext cx="14040" cy="30492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A5416780-66A6-D4EF-A19A-7213A3B70C3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63068" y="4082068"/>
                  <a:ext cx="496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85E937A7-BE51-27AE-BCA3-987214A4E6B9}"/>
                    </a:ext>
                  </a:extLst>
                </p14:cNvPr>
                <p14:cNvContentPartPr/>
                <p14:nvPr/>
              </p14:nvContentPartPr>
              <p14:xfrm>
                <a:off x="8920108" y="4055788"/>
                <a:ext cx="11160" cy="49320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85E937A7-BE51-27AE-BCA3-987214A4E6B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02108" y="4038148"/>
                  <a:ext cx="468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7C8A9E88-BA4E-81DC-3A22-8F7D5CB9D338}"/>
                    </a:ext>
                  </a:extLst>
                </p14:cNvPr>
                <p14:cNvContentPartPr/>
                <p14:nvPr/>
              </p14:nvContentPartPr>
              <p14:xfrm>
                <a:off x="8788708" y="4353148"/>
                <a:ext cx="260640" cy="3852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7C8A9E88-BA4E-81DC-3A22-8F7D5CB9D33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71068" y="4335508"/>
                  <a:ext cx="29628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F0DE09A8-AC65-0BEC-47B9-28E6F2D40D50}"/>
              </a:ext>
            </a:extLst>
          </p:cNvPr>
          <p:cNvGrpSpPr/>
          <p:nvPr/>
        </p:nvGrpSpPr>
        <p:grpSpPr>
          <a:xfrm>
            <a:off x="9335188" y="3902428"/>
            <a:ext cx="1457280" cy="461520"/>
            <a:chOff x="9335188" y="3902428"/>
            <a:chExt cx="1457280" cy="46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814BADD3-9779-9539-CC1B-EBC7E18CB90B}"/>
                    </a:ext>
                  </a:extLst>
                </p14:cNvPr>
                <p14:cNvContentPartPr/>
                <p14:nvPr/>
              </p14:nvContentPartPr>
              <p14:xfrm>
                <a:off x="9335188" y="4013668"/>
                <a:ext cx="209520" cy="28836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814BADD3-9779-9539-CC1B-EBC7E18CB90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17548" y="3995668"/>
                  <a:ext cx="2451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BC9BA3CC-0282-674B-AF51-11C01E3B8168}"/>
                    </a:ext>
                  </a:extLst>
                </p14:cNvPr>
                <p14:cNvContentPartPr/>
                <p14:nvPr/>
              </p14:nvContentPartPr>
              <p14:xfrm>
                <a:off x="9609508" y="4075228"/>
                <a:ext cx="249120" cy="20664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BC9BA3CC-0282-674B-AF51-11C01E3B816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91868" y="4057228"/>
                  <a:ext cx="2847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B6507F9C-6979-178D-3D07-9A322CEB775F}"/>
                    </a:ext>
                  </a:extLst>
                </p14:cNvPr>
                <p14:cNvContentPartPr/>
                <p14:nvPr/>
              </p14:nvContentPartPr>
              <p14:xfrm>
                <a:off x="9853948" y="3930148"/>
                <a:ext cx="112320" cy="33084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B6507F9C-6979-178D-3D07-9A322CEB775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36308" y="3912508"/>
                  <a:ext cx="1479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E624AE51-8E5E-DA37-50E5-60FBAB7DA2E8}"/>
                    </a:ext>
                  </a:extLst>
                </p14:cNvPr>
                <p14:cNvContentPartPr/>
                <p14:nvPr/>
              </p14:nvContentPartPr>
              <p14:xfrm>
                <a:off x="10033228" y="4039588"/>
                <a:ext cx="160920" cy="19584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E624AE51-8E5E-DA37-50E5-60FBAB7DA2E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15588" y="4021948"/>
                  <a:ext cx="196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59D68C22-4D71-EAC1-67C8-FC3B29D63F65}"/>
                    </a:ext>
                  </a:extLst>
                </p14:cNvPr>
                <p14:cNvContentPartPr/>
                <p14:nvPr/>
              </p14:nvContentPartPr>
              <p14:xfrm>
                <a:off x="10237348" y="4114828"/>
                <a:ext cx="204480" cy="24912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59D68C22-4D71-EAC1-67C8-FC3B29D63F6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219708" y="4096828"/>
                  <a:ext cx="2401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5DCB3B18-3388-F725-D94D-813852222E5B}"/>
                    </a:ext>
                  </a:extLst>
                </p14:cNvPr>
                <p14:cNvContentPartPr/>
                <p14:nvPr/>
              </p14:nvContentPartPr>
              <p14:xfrm>
                <a:off x="10367308" y="4023028"/>
                <a:ext cx="196200" cy="16092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5DCB3B18-3388-F725-D94D-813852222E5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49308" y="4005028"/>
                  <a:ext cx="231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5B41E203-34F2-F527-195C-4F3D1FE382EB}"/>
                    </a:ext>
                  </a:extLst>
                </p14:cNvPr>
                <p14:cNvContentPartPr/>
                <p14:nvPr/>
              </p14:nvContentPartPr>
              <p14:xfrm>
                <a:off x="10598428" y="3902428"/>
                <a:ext cx="194040" cy="33912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5B41E203-34F2-F527-195C-4F3D1FE382E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80788" y="3884428"/>
                  <a:ext cx="229680" cy="37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7" name="Entrada de lápiz 86">
                <a:extLst>
                  <a:ext uri="{FF2B5EF4-FFF2-40B4-BE49-F238E27FC236}">
                    <a16:creationId xmlns:a16="http://schemas.microsoft.com/office/drawing/2014/main" id="{4DF5F455-9988-398E-8613-FCFFB467D776}"/>
                  </a:ext>
                </a:extLst>
              </p14:cNvPr>
              <p14:cNvContentPartPr/>
              <p14:nvPr/>
            </p14:nvContentPartPr>
            <p14:xfrm>
              <a:off x="10990828" y="3862108"/>
              <a:ext cx="16200" cy="32400"/>
            </p14:xfrm>
          </p:contentPart>
        </mc:Choice>
        <mc:Fallback>
          <p:pic>
            <p:nvPicPr>
              <p:cNvPr id="87" name="Entrada de lápiz 86">
                <a:extLst>
                  <a:ext uri="{FF2B5EF4-FFF2-40B4-BE49-F238E27FC236}">
                    <a16:creationId xmlns:a16="http://schemas.microsoft.com/office/drawing/2014/main" id="{4DF5F455-9988-398E-8613-FCFFB467D77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973188" y="3844468"/>
                <a:ext cx="518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8" name="Entrada de lápiz 87">
                <a:extLst>
                  <a:ext uri="{FF2B5EF4-FFF2-40B4-BE49-F238E27FC236}">
                    <a16:creationId xmlns:a16="http://schemas.microsoft.com/office/drawing/2014/main" id="{EB976BDC-2F4C-C55D-C84A-4AE7C9AB8CF1}"/>
                  </a:ext>
                </a:extLst>
              </p14:cNvPr>
              <p14:cNvContentPartPr/>
              <p14:nvPr/>
            </p14:nvContentPartPr>
            <p14:xfrm>
              <a:off x="10973188" y="4152628"/>
              <a:ext cx="25200" cy="28080"/>
            </p14:xfrm>
          </p:contentPart>
        </mc:Choice>
        <mc:Fallback>
          <p:pic>
            <p:nvPicPr>
              <p:cNvPr id="88" name="Entrada de lápiz 87">
                <a:extLst>
                  <a:ext uri="{FF2B5EF4-FFF2-40B4-BE49-F238E27FC236}">
                    <a16:creationId xmlns:a16="http://schemas.microsoft.com/office/drawing/2014/main" id="{EB976BDC-2F4C-C55D-C84A-4AE7C9AB8CF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955188" y="4134628"/>
                <a:ext cx="60840" cy="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upo 94">
            <a:extLst>
              <a:ext uri="{FF2B5EF4-FFF2-40B4-BE49-F238E27FC236}">
                <a16:creationId xmlns:a16="http://schemas.microsoft.com/office/drawing/2014/main" id="{084DE13E-8708-E5C5-B434-88733C4A7741}"/>
              </a:ext>
            </a:extLst>
          </p:cNvPr>
          <p:cNvGrpSpPr/>
          <p:nvPr/>
        </p:nvGrpSpPr>
        <p:grpSpPr>
          <a:xfrm>
            <a:off x="8757388" y="5001148"/>
            <a:ext cx="957960" cy="339120"/>
            <a:chOff x="8757388" y="5001148"/>
            <a:chExt cx="95796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721C0EA3-EB23-4C20-492C-5C5030982B53}"/>
                    </a:ext>
                  </a:extLst>
                </p14:cNvPr>
                <p14:cNvContentPartPr/>
                <p14:nvPr/>
              </p14:nvContentPartPr>
              <p14:xfrm>
                <a:off x="8757388" y="5131468"/>
                <a:ext cx="271800" cy="20880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721C0EA3-EB23-4C20-492C-5C5030982B5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39388" y="5113828"/>
                  <a:ext cx="307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AB78F079-3393-D84A-5F46-CD9448FCAF40}"/>
                    </a:ext>
                  </a:extLst>
                </p14:cNvPr>
                <p14:cNvContentPartPr/>
                <p14:nvPr/>
              </p14:nvContentPartPr>
              <p14:xfrm>
                <a:off x="9053308" y="5001148"/>
                <a:ext cx="117000" cy="30240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AB78F079-3393-D84A-5F46-CD9448FCAF4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35668" y="4983148"/>
                  <a:ext cx="1526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E7521F3A-3831-5327-5F3A-8F6AE6184AAC}"/>
                    </a:ext>
                  </a:extLst>
                </p14:cNvPr>
                <p14:cNvContentPartPr/>
                <p14:nvPr/>
              </p14:nvContentPartPr>
              <p14:xfrm>
                <a:off x="9198748" y="5121748"/>
                <a:ext cx="140040" cy="16200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E7521F3A-3831-5327-5F3A-8F6AE6184A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180748" y="5103748"/>
                  <a:ext cx="175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68160E23-26F1-5633-4214-B647693FEB97}"/>
                    </a:ext>
                  </a:extLst>
                </p14:cNvPr>
                <p14:cNvContentPartPr/>
                <p14:nvPr/>
              </p14:nvContentPartPr>
              <p14:xfrm>
                <a:off x="9389548" y="5154508"/>
                <a:ext cx="285480" cy="17316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68160E23-26F1-5633-4214-B647693FEB9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71548" y="5136508"/>
                  <a:ext cx="321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89A964CE-4395-8444-F544-BE5ACA76FFB1}"/>
                    </a:ext>
                  </a:extLst>
                </p14:cNvPr>
                <p14:cNvContentPartPr/>
                <p14:nvPr/>
              </p14:nvContentPartPr>
              <p14:xfrm>
                <a:off x="9694828" y="5038228"/>
                <a:ext cx="20520" cy="3348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89A964CE-4395-8444-F544-BE5ACA76FFB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76828" y="5020228"/>
                  <a:ext cx="561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0C06E916-DDAD-97BD-F199-F53156443430}"/>
                    </a:ext>
                  </a:extLst>
                </p14:cNvPr>
                <p14:cNvContentPartPr/>
                <p14:nvPr/>
              </p14:nvContentPartPr>
              <p14:xfrm>
                <a:off x="9687988" y="5244148"/>
                <a:ext cx="22680" cy="360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0C06E916-DDAD-97BD-F199-F5315644343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70348" y="5226148"/>
                  <a:ext cx="5832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1" name="Entrada de lápiz 90">
                <a:extLst>
                  <a:ext uri="{FF2B5EF4-FFF2-40B4-BE49-F238E27FC236}">
                    <a16:creationId xmlns:a16="http://schemas.microsoft.com/office/drawing/2014/main" id="{B0EC715B-19CA-1461-B784-A8A4E5F872D7}"/>
                  </a:ext>
                </a:extLst>
              </p14:cNvPr>
              <p14:cNvContentPartPr/>
              <p14:nvPr/>
            </p14:nvContentPartPr>
            <p14:xfrm>
              <a:off x="9766468" y="5466268"/>
              <a:ext cx="771480" cy="81720"/>
            </p14:xfrm>
          </p:contentPart>
        </mc:Choice>
        <mc:Fallback>
          <p:pic>
            <p:nvPicPr>
              <p:cNvPr id="91" name="Entrada de lápiz 90">
                <a:extLst>
                  <a:ext uri="{FF2B5EF4-FFF2-40B4-BE49-F238E27FC236}">
                    <a16:creationId xmlns:a16="http://schemas.microsoft.com/office/drawing/2014/main" id="{B0EC715B-19CA-1461-B784-A8A4E5F872D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748468" y="5448628"/>
                <a:ext cx="8071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2" name="Entrada de lápiz 91">
                <a:extLst>
                  <a:ext uri="{FF2B5EF4-FFF2-40B4-BE49-F238E27FC236}">
                    <a16:creationId xmlns:a16="http://schemas.microsoft.com/office/drawing/2014/main" id="{AF2F974F-1775-52B4-611E-48DEB310D539}"/>
                  </a:ext>
                </a:extLst>
              </p14:cNvPr>
              <p14:cNvContentPartPr/>
              <p14:nvPr/>
            </p14:nvContentPartPr>
            <p14:xfrm>
              <a:off x="9712828" y="5737348"/>
              <a:ext cx="724680" cy="59400"/>
            </p14:xfrm>
          </p:contentPart>
        </mc:Choice>
        <mc:Fallback>
          <p:pic>
            <p:nvPicPr>
              <p:cNvPr id="92" name="Entrada de lápiz 91">
                <a:extLst>
                  <a:ext uri="{FF2B5EF4-FFF2-40B4-BE49-F238E27FC236}">
                    <a16:creationId xmlns:a16="http://schemas.microsoft.com/office/drawing/2014/main" id="{AF2F974F-1775-52B4-611E-48DEB310D53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694828" y="5719348"/>
                <a:ext cx="7603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3" name="Entrada de lápiz 92">
                <a:extLst>
                  <a:ext uri="{FF2B5EF4-FFF2-40B4-BE49-F238E27FC236}">
                    <a16:creationId xmlns:a16="http://schemas.microsoft.com/office/drawing/2014/main" id="{87BAECAA-FCF6-824D-527D-DC56F3AF3591}"/>
                  </a:ext>
                </a:extLst>
              </p14:cNvPr>
              <p14:cNvContentPartPr/>
              <p14:nvPr/>
            </p14:nvContentPartPr>
            <p14:xfrm>
              <a:off x="9708148" y="4502548"/>
              <a:ext cx="476640" cy="88200"/>
            </p14:xfrm>
          </p:contentPart>
        </mc:Choice>
        <mc:Fallback>
          <p:pic>
            <p:nvPicPr>
              <p:cNvPr id="93" name="Entrada de lápiz 92">
                <a:extLst>
                  <a:ext uri="{FF2B5EF4-FFF2-40B4-BE49-F238E27FC236}">
                    <a16:creationId xmlns:a16="http://schemas.microsoft.com/office/drawing/2014/main" id="{87BAECAA-FCF6-824D-527D-DC56F3AF359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690508" y="4484908"/>
                <a:ext cx="5122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4" name="Entrada de lápiz 93">
                <a:extLst>
                  <a:ext uri="{FF2B5EF4-FFF2-40B4-BE49-F238E27FC236}">
                    <a16:creationId xmlns:a16="http://schemas.microsoft.com/office/drawing/2014/main" id="{5CE299E5-5121-194A-3E3F-2BEB2B15FF03}"/>
                  </a:ext>
                </a:extLst>
              </p14:cNvPr>
              <p14:cNvContentPartPr/>
              <p14:nvPr/>
            </p14:nvContentPartPr>
            <p14:xfrm>
              <a:off x="9717148" y="4770388"/>
              <a:ext cx="583560" cy="69480"/>
            </p14:xfrm>
          </p:contentPart>
        </mc:Choice>
        <mc:Fallback>
          <p:pic>
            <p:nvPicPr>
              <p:cNvPr id="94" name="Entrada de lápiz 93">
                <a:extLst>
                  <a:ext uri="{FF2B5EF4-FFF2-40B4-BE49-F238E27FC236}">
                    <a16:creationId xmlns:a16="http://schemas.microsoft.com/office/drawing/2014/main" id="{5CE299E5-5121-194A-3E3F-2BEB2B15FF0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699508" y="4752388"/>
                <a:ext cx="6192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6" name="Entrada de lápiz 95">
                <a:extLst>
                  <a:ext uri="{FF2B5EF4-FFF2-40B4-BE49-F238E27FC236}">
                    <a16:creationId xmlns:a16="http://schemas.microsoft.com/office/drawing/2014/main" id="{C2430040-79F4-8189-3CE5-EF6BBB4A63A3}"/>
                  </a:ext>
                </a:extLst>
              </p14:cNvPr>
              <p14:cNvContentPartPr/>
              <p14:nvPr/>
            </p14:nvContentPartPr>
            <p14:xfrm>
              <a:off x="9095788" y="2688148"/>
              <a:ext cx="662040" cy="122040"/>
            </p14:xfrm>
          </p:contentPart>
        </mc:Choice>
        <mc:Fallback>
          <p:pic>
            <p:nvPicPr>
              <p:cNvPr id="96" name="Entrada de lápiz 95">
                <a:extLst>
                  <a:ext uri="{FF2B5EF4-FFF2-40B4-BE49-F238E27FC236}">
                    <a16:creationId xmlns:a16="http://schemas.microsoft.com/office/drawing/2014/main" id="{C2430040-79F4-8189-3CE5-EF6BBB4A63A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078148" y="2670508"/>
                <a:ext cx="6976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7" name="Entrada de lápiz 96">
                <a:extLst>
                  <a:ext uri="{FF2B5EF4-FFF2-40B4-BE49-F238E27FC236}">
                    <a16:creationId xmlns:a16="http://schemas.microsoft.com/office/drawing/2014/main" id="{44E8DAA2-A36B-16BD-4C93-F344C2C8BE29}"/>
                  </a:ext>
                </a:extLst>
              </p14:cNvPr>
              <p14:cNvContentPartPr/>
              <p14:nvPr/>
            </p14:nvContentPartPr>
            <p14:xfrm>
              <a:off x="9120628" y="2971468"/>
              <a:ext cx="652320" cy="78840"/>
            </p14:xfrm>
          </p:contentPart>
        </mc:Choice>
        <mc:Fallback>
          <p:pic>
            <p:nvPicPr>
              <p:cNvPr id="97" name="Entrada de lápiz 96">
                <a:extLst>
                  <a:ext uri="{FF2B5EF4-FFF2-40B4-BE49-F238E27FC236}">
                    <a16:creationId xmlns:a16="http://schemas.microsoft.com/office/drawing/2014/main" id="{44E8DAA2-A36B-16BD-4C93-F344C2C8BE2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102988" y="2953828"/>
                <a:ext cx="6879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9" name="Entrada de lápiz 108">
                <a:extLst>
                  <a:ext uri="{FF2B5EF4-FFF2-40B4-BE49-F238E27FC236}">
                    <a16:creationId xmlns:a16="http://schemas.microsoft.com/office/drawing/2014/main" id="{3315746C-AADF-27D9-E0D0-EDBDD71E08FC}"/>
                  </a:ext>
                </a:extLst>
              </p14:cNvPr>
              <p14:cNvContentPartPr/>
              <p14:nvPr/>
            </p14:nvContentPartPr>
            <p14:xfrm>
              <a:off x="8228188" y="3045628"/>
              <a:ext cx="2960280" cy="3462480"/>
            </p14:xfrm>
          </p:contentPart>
        </mc:Choice>
        <mc:Fallback>
          <p:pic>
            <p:nvPicPr>
              <p:cNvPr id="109" name="Entrada de lápiz 108">
                <a:extLst>
                  <a:ext uri="{FF2B5EF4-FFF2-40B4-BE49-F238E27FC236}">
                    <a16:creationId xmlns:a16="http://schemas.microsoft.com/office/drawing/2014/main" id="{3315746C-AADF-27D9-E0D0-EDBDD71E08F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219188" y="3036628"/>
                <a:ext cx="2977920" cy="34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10" name="Entrada de lápiz 109">
                <a:extLst>
                  <a:ext uri="{FF2B5EF4-FFF2-40B4-BE49-F238E27FC236}">
                    <a16:creationId xmlns:a16="http://schemas.microsoft.com/office/drawing/2014/main" id="{930C24C1-5720-AC95-F054-F48986E4F848}"/>
                  </a:ext>
                </a:extLst>
              </p14:cNvPr>
              <p14:cNvContentPartPr/>
              <p14:nvPr/>
            </p14:nvContentPartPr>
            <p14:xfrm>
              <a:off x="8131708" y="6319108"/>
              <a:ext cx="70200" cy="273240"/>
            </p14:xfrm>
          </p:contentPart>
        </mc:Choice>
        <mc:Fallback>
          <p:pic>
            <p:nvPicPr>
              <p:cNvPr id="110" name="Entrada de lápiz 109">
                <a:extLst>
                  <a:ext uri="{FF2B5EF4-FFF2-40B4-BE49-F238E27FC236}">
                    <a16:creationId xmlns:a16="http://schemas.microsoft.com/office/drawing/2014/main" id="{930C24C1-5720-AC95-F054-F48986E4F84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122708" y="6310108"/>
                <a:ext cx="8784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11" name="Entrada de lápiz 110">
                <a:extLst>
                  <a:ext uri="{FF2B5EF4-FFF2-40B4-BE49-F238E27FC236}">
                    <a16:creationId xmlns:a16="http://schemas.microsoft.com/office/drawing/2014/main" id="{5EDE6ACD-B662-2DE8-44F3-00D807B38E1F}"/>
                  </a:ext>
                </a:extLst>
              </p14:cNvPr>
              <p14:cNvContentPartPr/>
              <p14:nvPr/>
            </p14:nvContentPartPr>
            <p14:xfrm>
              <a:off x="8102548" y="6346828"/>
              <a:ext cx="144000" cy="214920"/>
            </p14:xfrm>
          </p:contentPart>
        </mc:Choice>
        <mc:Fallback>
          <p:pic>
            <p:nvPicPr>
              <p:cNvPr id="111" name="Entrada de lápiz 110">
                <a:extLst>
                  <a:ext uri="{FF2B5EF4-FFF2-40B4-BE49-F238E27FC236}">
                    <a16:creationId xmlns:a16="http://schemas.microsoft.com/office/drawing/2014/main" id="{5EDE6ACD-B662-2DE8-44F3-00D807B38E1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093548" y="6337828"/>
                <a:ext cx="16164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upo 139">
            <a:extLst>
              <a:ext uri="{FF2B5EF4-FFF2-40B4-BE49-F238E27FC236}">
                <a16:creationId xmlns:a16="http://schemas.microsoft.com/office/drawing/2014/main" id="{F4F6A203-060D-1050-6E20-E17590B84896}"/>
              </a:ext>
            </a:extLst>
          </p:cNvPr>
          <p:cNvGrpSpPr/>
          <p:nvPr/>
        </p:nvGrpSpPr>
        <p:grpSpPr>
          <a:xfrm>
            <a:off x="6392908" y="977428"/>
            <a:ext cx="5274720" cy="5094720"/>
            <a:chOff x="6392908" y="977428"/>
            <a:chExt cx="5274720" cy="509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C06C12C8-EDCA-C865-5276-9E73CCC99DE1}"/>
                    </a:ext>
                  </a:extLst>
                </p14:cNvPr>
                <p14:cNvContentPartPr/>
                <p14:nvPr/>
              </p14:nvContentPartPr>
              <p14:xfrm>
                <a:off x="9611668" y="1751788"/>
                <a:ext cx="913680" cy="927360"/>
              </p14:xfrm>
            </p:contentPart>
          </mc:Choice>
          <mc:Fallback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C06C12C8-EDCA-C865-5276-9E73CCC99DE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03028" y="1743148"/>
                  <a:ext cx="931320" cy="9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3833EA8E-A366-56A9-D553-13132FA329C0}"/>
                    </a:ext>
                  </a:extLst>
                </p14:cNvPr>
                <p14:cNvContentPartPr/>
                <p14:nvPr/>
              </p14:nvContentPartPr>
              <p14:xfrm>
                <a:off x="9795268" y="2579068"/>
                <a:ext cx="178200" cy="121320"/>
              </p14:xfrm>
            </p:contentPart>
          </mc:Choice>
          <mc:Fallback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3833EA8E-A366-56A9-D553-13132FA329C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786268" y="2570428"/>
                  <a:ext cx="195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D1A74755-E36D-CAE3-15DC-E4747E290586}"/>
                    </a:ext>
                  </a:extLst>
                </p14:cNvPr>
                <p14:cNvContentPartPr/>
                <p14:nvPr/>
              </p14:nvContentPartPr>
              <p14:xfrm>
                <a:off x="9472708" y="2520388"/>
                <a:ext cx="46080" cy="50688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D1A74755-E36D-CAE3-15DC-E4747E29058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64068" y="2511748"/>
                  <a:ext cx="6372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86CA3B57-25A9-6EA5-A0DE-1BD958C1A59F}"/>
                    </a:ext>
                  </a:extLst>
                </p14:cNvPr>
                <p14:cNvContentPartPr/>
                <p14:nvPr/>
              </p14:nvContentPartPr>
              <p14:xfrm>
                <a:off x="9414388" y="2833588"/>
                <a:ext cx="119880" cy="21852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86CA3B57-25A9-6EA5-A0DE-1BD958C1A59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05748" y="2824588"/>
                  <a:ext cx="137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BB09064E-DD92-2644-CA9D-107A489A6475}"/>
                    </a:ext>
                  </a:extLst>
                </p14:cNvPr>
                <p14:cNvContentPartPr/>
                <p14:nvPr/>
              </p14:nvContentPartPr>
              <p14:xfrm>
                <a:off x="9423388" y="2844028"/>
                <a:ext cx="154080" cy="17604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BB09064E-DD92-2644-CA9D-107A489A647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14748" y="2835388"/>
                  <a:ext cx="171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7BB9C96B-EC02-E33F-1332-9F1A71A4A5C2}"/>
                    </a:ext>
                  </a:extLst>
                </p14:cNvPr>
                <p14:cNvContentPartPr/>
                <p14:nvPr/>
              </p14:nvContentPartPr>
              <p14:xfrm>
                <a:off x="8557588" y="1451548"/>
                <a:ext cx="13680" cy="2196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7BB9C96B-EC02-E33F-1332-9F1A71A4A5C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48948" y="1442908"/>
                  <a:ext cx="31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29186C79-BA57-20C0-EC87-E28D52777713}"/>
                    </a:ext>
                  </a:extLst>
                </p14:cNvPr>
                <p14:cNvContentPartPr/>
                <p14:nvPr/>
              </p14:nvContentPartPr>
              <p14:xfrm>
                <a:off x="7911748" y="1332388"/>
                <a:ext cx="659880" cy="1013760"/>
              </p14:xfrm>
            </p:contentPart>
          </mc:Choice>
          <mc:Fallback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29186C79-BA57-20C0-EC87-E28D5277771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902748" y="1323748"/>
                  <a:ext cx="677520" cy="10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4B035A3E-F6D0-1E64-BBB0-CC433C32C4B8}"/>
                    </a:ext>
                  </a:extLst>
                </p14:cNvPr>
                <p14:cNvContentPartPr/>
                <p14:nvPr/>
              </p14:nvContentPartPr>
              <p14:xfrm>
                <a:off x="8176348" y="2154988"/>
                <a:ext cx="106920" cy="310680"/>
              </p14:xfrm>
            </p:contentPart>
          </mc:Choice>
          <mc:Fallback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4B035A3E-F6D0-1E64-BBB0-CC433C32C4B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167708" y="2145988"/>
                  <a:ext cx="1245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44FA8453-B3FE-E603-03B5-AE3FAD8B6893}"/>
                    </a:ext>
                  </a:extLst>
                </p14:cNvPr>
                <p14:cNvContentPartPr/>
                <p14:nvPr/>
              </p14:nvContentPartPr>
              <p14:xfrm>
                <a:off x="8210188" y="977428"/>
                <a:ext cx="222120" cy="27648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44FA8453-B3FE-E603-03B5-AE3FAD8B689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01188" y="968428"/>
                  <a:ext cx="2397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61A867B5-0302-6E31-FC8D-AA25B2C950FF}"/>
                    </a:ext>
                  </a:extLst>
                </p14:cNvPr>
                <p14:cNvContentPartPr/>
                <p14:nvPr/>
              </p14:nvContentPartPr>
              <p14:xfrm>
                <a:off x="7958908" y="1501948"/>
                <a:ext cx="360" cy="3600"/>
              </p14:xfrm>
            </p:contentPart>
          </mc:Choice>
          <mc:Fallback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61A867B5-0302-6E31-FC8D-AA25B2C950F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50268" y="1492948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0506C6A5-AE46-24AA-3DE6-3447C40F9785}"/>
                    </a:ext>
                  </a:extLst>
                </p14:cNvPr>
                <p14:cNvContentPartPr/>
                <p14:nvPr/>
              </p14:nvContentPartPr>
              <p14:xfrm>
                <a:off x="8012908" y="1537228"/>
                <a:ext cx="9720" cy="6480"/>
              </p14:xfrm>
            </p:contentPart>
          </mc:Choice>
          <mc:Fallback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0506C6A5-AE46-24AA-3DE6-3447C40F978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03908" y="1528228"/>
                  <a:ext cx="273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EA7E3DC4-5E10-831D-B0F0-DFEEFCE23627}"/>
                    </a:ext>
                  </a:extLst>
                </p14:cNvPr>
                <p14:cNvContentPartPr/>
                <p14:nvPr/>
              </p14:nvContentPartPr>
              <p14:xfrm>
                <a:off x="6392908" y="1186588"/>
                <a:ext cx="1618920" cy="2529000"/>
              </p14:xfrm>
            </p:contentPart>
          </mc:Choice>
          <mc:Fallback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EA7E3DC4-5E10-831D-B0F0-DFEEFCE2362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84268" y="1177588"/>
                  <a:ext cx="1636560" cy="25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E3921570-6DC0-764D-D3F9-901B684FA710}"/>
                    </a:ext>
                  </a:extLst>
                </p14:cNvPr>
                <p14:cNvContentPartPr/>
                <p14:nvPr/>
              </p14:nvContentPartPr>
              <p14:xfrm>
                <a:off x="6860188" y="3632428"/>
                <a:ext cx="360" cy="360"/>
              </p14:xfrm>
            </p:contentPart>
          </mc:Choice>
          <mc:Fallback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E3921570-6DC0-764D-D3F9-901B684FA7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51188" y="36237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873EFA4C-CDF5-2A9C-9C56-153B61E8DF08}"/>
                    </a:ext>
                  </a:extLst>
                </p14:cNvPr>
                <p14:cNvContentPartPr/>
                <p14:nvPr/>
              </p14:nvContentPartPr>
              <p14:xfrm>
                <a:off x="6741388" y="3622348"/>
                <a:ext cx="227160" cy="187920"/>
              </p14:xfrm>
            </p:contentPart>
          </mc:Choice>
          <mc:Fallback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873EFA4C-CDF5-2A9C-9C56-153B61E8DF0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32388" y="3613348"/>
                  <a:ext cx="244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D7E1A7C8-F153-FB48-0DD2-80FA64AEE1E1}"/>
                    </a:ext>
                  </a:extLst>
                </p14:cNvPr>
                <p14:cNvContentPartPr/>
                <p14:nvPr/>
              </p14:nvContentPartPr>
              <p14:xfrm>
                <a:off x="6842188" y="2937628"/>
                <a:ext cx="38520" cy="294120"/>
              </p14:xfrm>
            </p:contentPart>
          </mc:Choice>
          <mc:Fallback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D7E1A7C8-F153-FB48-0DD2-80FA64AEE1E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33188" y="2928628"/>
                  <a:ext cx="561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1C052FDA-D376-A021-9940-010FDBD2137A}"/>
                    </a:ext>
                  </a:extLst>
                </p14:cNvPr>
                <p14:cNvContentPartPr/>
                <p14:nvPr/>
              </p14:nvContentPartPr>
              <p14:xfrm>
                <a:off x="6768028" y="2907028"/>
                <a:ext cx="190080" cy="62640"/>
              </p14:xfrm>
            </p:contentPart>
          </mc:Choice>
          <mc:Fallback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1C052FDA-D376-A021-9940-010FDBD213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759388" y="2898028"/>
                  <a:ext cx="207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D4CD7267-E1A5-C811-DED0-DBAA94DFA784}"/>
                    </a:ext>
                  </a:extLst>
                </p14:cNvPr>
                <p14:cNvContentPartPr/>
                <p14:nvPr/>
              </p14:nvContentPartPr>
              <p14:xfrm>
                <a:off x="6840028" y="3031948"/>
                <a:ext cx="185760" cy="20160"/>
              </p14:xfrm>
            </p:contentPart>
          </mc:Choice>
          <mc:Fallback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D4CD7267-E1A5-C811-DED0-DBAA94DFA78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831028" y="3023308"/>
                  <a:ext cx="203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DF638D66-C0D3-6824-FA3F-4E81683A7392}"/>
                    </a:ext>
                  </a:extLst>
                </p14:cNvPr>
                <p14:cNvContentPartPr/>
                <p14:nvPr/>
              </p14:nvContentPartPr>
              <p14:xfrm>
                <a:off x="7686028" y="3977308"/>
                <a:ext cx="672480" cy="442080"/>
              </p14:xfrm>
            </p:contentPart>
          </mc:Choice>
          <mc:Fallback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DF638D66-C0D3-6824-FA3F-4E81683A739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677028" y="3968668"/>
                  <a:ext cx="6901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9BDBB155-B47B-664F-70C1-78E1AF7B35C6}"/>
                    </a:ext>
                  </a:extLst>
                </p14:cNvPr>
                <p14:cNvContentPartPr/>
                <p14:nvPr/>
              </p14:nvContentPartPr>
              <p14:xfrm>
                <a:off x="8257348" y="4284028"/>
                <a:ext cx="219960" cy="174960"/>
              </p14:xfrm>
            </p:contentPart>
          </mc:Choice>
          <mc:Fallback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9BDBB155-B47B-664F-70C1-78E1AF7B35C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248348" y="4275028"/>
                  <a:ext cx="237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64B0C54E-4C6D-9A66-1253-B24F60EACA6D}"/>
                    </a:ext>
                  </a:extLst>
                </p14:cNvPr>
                <p14:cNvContentPartPr/>
                <p14:nvPr/>
              </p14:nvContentPartPr>
              <p14:xfrm>
                <a:off x="10025308" y="3655468"/>
                <a:ext cx="849600" cy="1201320"/>
              </p14:xfrm>
            </p:contentPart>
          </mc:Choice>
          <mc:Fallback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64B0C54E-4C6D-9A66-1253-B24F60EACA6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016308" y="3646828"/>
                  <a:ext cx="867240" cy="12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447038F6-C2DF-8A84-00E8-5AD22A52E9E6}"/>
                    </a:ext>
                  </a:extLst>
                </p14:cNvPr>
                <p14:cNvContentPartPr/>
                <p14:nvPr/>
              </p14:nvContentPartPr>
              <p14:xfrm>
                <a:off x="10004068" y="4577788"/>
                <a:ext cx="45000" cy="187560"/>
              </p14:xfrm>
            </p:contentPart>
          </mc:Choice>
          <mc:Fallback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447038F6-C2DF-8A84-00E8-5AD22A52E9E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995428" y="4569148"/>
                  <a:ext cx="62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1F8DD2C4-00A7-770C-4C1A-5A15EE5FE407}"/>
                    </a:ext>
                  </a:extLst>
                </p14:cNvPr>
                <p14:cNvContentPartPr/>
                <p14:nvPr/>
              </p14:nvContentPartPr>
              <p14:xfrm>
                <a:off x="9963748" y="4586788"/>
                <a:ext cx="177120" cy="121320"/>
              </p14:xfrm>
            </p:contentPart>
          </mc:Choice>
          <mc:Fallback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1F8DD2C4-00A7-770C-4C1A-5A15EE5FE40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955108" y="4577788"/>
                  <a:ext cx="194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76B56652-4B29-3687-0FEE-9B5CD16D8F8C}"/>
                    </a:ext>
                  </a:extLst>
                </p14:cNvPr>
                <p14:cNvContentPartPr/>
                <p14:nvPr/>
              </p14:nvContentPartPr>
              <p14:xfrm>
                <a:off x="8804548" y="4783708"/>
                <a:ext cx="1790640" cy="1288440"/>
              </p14:xfrm>
            </p:contentPart>
          </mc:Choice>
          <mc:Fallback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76B56652-4B29-3687-0FEE-9B5CD16D8F8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95548" y="4775068"/>
                  <a:ext cx="1808280" cy="13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52E4DD9F-C81B-D185-B2E3-0793440E91E6}"/>
                    </a:ext>
                  </a:extLst>
                </p14:cNvPr>
                <p14:cNvContentPartPr/>
                <p14:nvPr/>
              </p14:nvContentPartPr>
              <p14:xfrm>
                <a:off x="8839828" y="5854708"/>
                <a:ext cx="196560" cy="164160"/>
              </p14:xfrm>
            </p:contentPart>
          </mc:Choice>
          <mc:Fallback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52E4DD9F-C81B-D185-B2E3-0793440E91E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830828" y="5845708"/>
                  <a:ext cx="214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CA209E0C-2292-3E33-71FF-BF238ABD60BB}"/>
                    </a:ext>
                  </a:extLst>
                </p14:cNvPr>
                <p14:cNvContentPartPr/>
                <p14:nvPr/>
              </p14:nvContentPartPr>
              <p14:xfrm>
                <a:off x="8310988" y="3716308"/>
                <a:ext cx="1606320" cy="1498320"/>
              </p14:xfrm>
            </p:contentPart>
          </mc:Choice>
          <mc:Fallback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CA209E0C-2292-3E33-71FF-BF238ABD60B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301988" y="3707668"/>
                  <a:ext cx="1623960" cy="15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F512EDCC-594B-9E98-1CFB-63A340A46019}"/>
                    </a:ext>
                  </a:extLst>
                </p14:cNvPr>
                <p14:cNvContentPartPr/>
                <p14:nvPr/>
              </p14:nvContentPartPr>
              <p14:xfrm>
                <a:off x="9932428" y="5197708"/>
                <a:ext cx="29520" cy="501480"/>
              </p14:xfrm>
            </p:contentPart>
          </mc:Choice>
          <mc:Fallback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F512EDCC-594B-9E98-1CFB-63A340A460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923788" y="5188708"/>
                  <a:ext cx="471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F7084C84-25A8-7BB6-BC98-EB463683FD2A}"/>
                    </a:ext>
                  </a:extLst>
                </p14:cNvPr>
                <p14:cNvContentPartPr/>
                <p14:nvPr/>
              </p14:nvContentPartPr>
              <p14:xfrm>
                <a:off x="8980588" y="5623228"/>
                <a:ext cx="1003680" cy="412200"/>
              </p14:xfrm>
            </p:contentPart>
          </mc:Choice>
          <mc:Fallback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F7084C84-25A8-7BB6-BC98-EB463683FD2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971588" y="5614588"/>
                  <a:ext cx="10213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B2F21123-60A6-CEC1-9ABF-624FD02B69A3}"/>
                    </a:ext>
                  </a:extLst>
                </p14:cNvPr>
                <p14:cNvContentPartPr/>
                <p14:nvPr/>
              </p14:nvContentPartPr>
              <p14:xfrm>
                <a:off x="8731108" y="1492948"/>
                <a:ext cx="2936520" cy="4540320"/>
              </p14:xfrm>
            </p:contentPart>
          </mc:Choice>
          <mc:Fallback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B2F21123-60A6-CEC1-9ABF-624FD02B69A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722468" y="1483948"/>
                  <a:ext cx="2954160" cy="45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E247C66B-7618-EF5D-7D9F-023B1CC1A775}"/>
                    </a:ext>
                  </a:extLst>
                </p14:cNvPr>
                <p14:cNvContentPartPr/>
                <p14:nvPr/>
              </p14:nvContentPartPr>
              <p14:xfrm>
                <a:off x="11123308" y="1234468"/>
                <a:ext cx="22680" cy="343080"/>
              </p14:xfrm>
            </p:contentPart>
          </mc:Choice>
          <mc:Fallback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E247C66B-7618-EF5D-7D9F-023B1CC1A77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114668" y="1225468"/>
                  <a:ext cx="403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E4F0937A-464A-5987-3FF2-E599F717DA0B}"/>
                    </a:ext>
                  </a:extLst>
                </p14:cNvPr>
                <p14:cNvContentPartPr/>
                <p14:nvPr/>
              </p14:nvContentPartPr>
              <p14:xfrm>
                <a:off x="11060668" y="1261828"/>
                <a:ext cx="203040" cy="23400"/>
              </p14:xfrm>
            </p:contentPart>
          </mc:Choice>
          <mc:Fallback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E4F0937A-464A-5987-3FF2-E599F717DA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51668" y="1252828"/>
                  <a:ext cx="220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FB5084FF-184D-E3B9-6EAF-5F9A782656AE}"/>
                    </a:ext>
                  </a:extLst>
                </p14:cNvPr>
                <p14:cNvContentPartPr/>
                <p14:nvPr/>
              </p14:nvContentPartPr>
              <p14:xfrm>
                <a:off x="11040508" y="1409428"/>
                <a:ext cx="175320" cy="42480"/>
              </p14:xfrm>
            </p:contentPart>
          </mc:Choice>
          <mc:Fallback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FB5084FF-184D-E3B9-6EAF-5F9A782656A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031508" y="1400428"/>
                  <a:ext cx="192960" cy="6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618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71297-0B64-1C32-67B5-2B8BB973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 mayor de 3 números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F58A06-C444-A205-A01C-5C0E98A2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90688"/>
            <a:ext cx="4638675" cy="5069409"/>
          </a:xfrm>
          <a:prstGeom prst="rect">
            <a:avLst/>
          </a:prstGeom>
        </p:spPr>
      </p:pic>
      <p:grpSp>
        <p:nvGrpSpPr>
          <p:cNvPr id="26" name="Grupo 25">
            <a:extLst>
              <a:ext uri="{FF2B5EF4-FFF2-40B4-BE49-F238E27FC236}">
                <a16:creationId xmlns:a16="http://schemas.microsoft.com/office/drawing/2014/main" id="{2DA83DAC-4822-861D-FA39-BECB8C9008DC}"/>
              </a:ext>
            </a:extLst>
          </p:cNvPr>
          <p:cNvGrpSpPr/>
          <p:nvPr/>
        </p:nvGrpSpPr>
        <p:grpSpPr>
          <a:xfrm>
            <a:off x="6369105" y="1725330"/>
            <a:ext cx="2669760" cy="651960"/>
            <a:chOff x="6369105" y="1725330"/>
            <a:chExt cx="2669760" cy="65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C03F62C9-7DA3-7C35-2A7C-547E4778B19A}"/>
                    </a:ext>
                  </a:extLst>
                </p14:cNvPr>
                <p14:cNvContentPartPr/>
                <p14:nvPr/>
              </p14:nvContentPartPr>
              <p14:xfrm>
                <a:off x="6456585" y="1746930"/>
                <a:ext cx="12960" cy="1188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C03F62C9-7DA3-7C35-2A7C-547E4778B19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47945" y="1738290"/>
                  <a:ext cx="30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6AAA0B9D-FD39-9A6F-6CD7-629D4E5B4CF2}"/>
                    </a:ext>
                  </a:extLst>
                </p14:cNvPr>
                <p14:cNvContentPartPr/>
                <p14:nvPr/>
              </p14:nvContentPartPr>
              <p14:xfrm>
                <a:off x="6456585" y="1758450"/>
                <a:ext cx="360" cy="36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6AAA0B9D-FD39-9A6F-6CD7-629D4E5B4CF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47945" y="17494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554229B0-2805-BC17-E3F8-41AD7FB7BEE7}"/>
                    </a:ext>
                  </a:extLst>
                </p14:cNvPr>
                <p14:cNvContentPartPr/>
                <p14:nvPr/>
              </p14:nvContentPartPr>
              <p14:xfrm>
                <a:off x="6369105" y="1727490"/>
                <a:ext cx="379080" cy="22968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554229B0-2805-BC17-E3F8-41AD7FB7BE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60465" y="1718490"/>
                  <a:ext cx="3967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D50084F6-52E5-B263-D32F-9C4B52833F87}"/>
                    </a:ext>
                  </a:extLst>
                </p14:cNvPr>
                <p14:cNvContentPartPr/>
                <p14:nvPr/>
              </p14:nvContentPartPr>
              <p14:xfrm>
                <a:off x="6762225" y="1823610"/>
                <a:ext cx="532080" cy="8280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D50084F6-52E5-B263-D32F-9C4B52833F8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53585" y="1814610"/>
                  <a:ext cx="549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D8EBABE9-5DEE-5ECF-8901-BC47FC7105C9}"/>
                    </a:ext>
                  </a:extLst>
                </p14:cNvPr>
                <p14:cNvContentPartPr/>
                <p14:nvPr/>
              </p14:nvContentPartPr>
              <p14:xfrm>
                <a:off x="7176225" y="1725330"/>
                <a:ext cx="34200" cy="115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D8EBABE9-5DEE-5ECF-8901-BC47FC7105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67225" y="1716330"/>
                  <a:ext cx="51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C291552D-0597-5405-BA49-3052E6C9B238}"/>
                    </a:ext>
                  </a:extLst>
                </p14:cNvPr>
                <p14:cNvContentPartPr/>
                <p14:nvPr/>
              </p14:nvContentPartPr>
              <p14:xfrm>
                <a:off x="7352985" y="1766010"/>
                <a:ext cx="268560" cy="12960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C291552D-0597-5405-BA49-3052E6C9B23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44345" y="1757370"/>
                  <a:ext cx="2862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A990018A-FD2E-FEFA-9F63-0E10853C5D33}"/>
                    </a:ext>
                  </a:extLst>
                </p14:cNvPr>
                <p14:cNvContentPartPr/>
                <p14:nvPr/>
              </p14:nvContentPartPr>
              <p14:xfrm>
                <a:off x="7647825" y="1760250"/>
                <a:ext cx="253080" cy="35568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A990018A-FD2E-FEFA-9F63-0E10853C5D3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38825" y="1751610"/>
                  <a:ext cx="2707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46A71AAD-4AF9-BBE7-8A83-869831DA5064}"/>
                    </a:ext>
                  </a:extLst>
                </p14:cNvPr>
                <p14:cNvContentPartPr/>
                <p14:nvPr/>
              </p14:nvContentPartPr>
              <p14:xfrm>
                <a:off x="7885785" y="1739730"/>
                <a:ext cx="171360" cy="11952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46A71AAD-4AF9-BBE7-8A83-869831DA506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76785" y="1730730"/>
                  <a:ext cx="189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45E19E5D-0330-BBD4-A7C7-645917D5D372}"/>
                    </a:ext>
                  </a:extLst>
                </p14:cNvPr>
                <p14:cNvContentPartPr/>
                <p14:nvPr/>
              </p14:nvContentPartPr>
              <p14:xfrm>
                <a:off x="7036545" y="2079930"/>
                <a:ext cx="245880" cy="29088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45E19E5D-0330-BBD4-A7C7-645917D5D37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27905" y="2070930"/>
                  <a:ext cx="2635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5A042EDA-A5E5-7FA1-0F42-5173110E582B}"/>
                    </a:ext>
                  </a:extLst>
                </p14:cNvPr>
                <p14:cNvContentPartPr/>
                <p14:nvPr/>
              </p14:nvContentPartPr>
              <p14:xfrm>
                <a:off x="7346865" y="2209170"/>
                <a:ext cx="197640" cy="13644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5A042EDA-A5E5-7FA1-0F42-5173110E58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38225" y="2200170"/>
                  <a:ext cx="215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F562E852-794F-8E47-9508-6312E5036890}"/>
                    </a:ext>
                  </a:extLst>
                </p14:cNvPr>
                <p14:cNvContentPartPr/>
                <p14:nvPr/>
              </p14:nvContentPartPr>
              <p14:xfrm>
                <a:off x="7577985" y="2208450"/>
                <a:ext cx="156960" cy="12816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F562E852-794F-8E47-9508-6312E503689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68985" y="2199450"/>
                  <a:ext cx="174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073EFA8A-64DD-AFAE-D115-058A44447788}"/>
                    </a:ext>
                  </a:extLst>
                </p14:cNvPr>
                <p14:cNvContentPartPr/>
                <p14:nvPr/>
              </p14:nvContentPartPr>
              <p14:xfrm>
                <a:off x="7845105" y="2052930"/>
                <a:ext cx="202320" cy="32436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073EFA8A-64DD-AFAE-D115-058A4444778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36105" y="2043930"/>
                  <a:ext cx="2199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F163A778-7B8A-DA53-19F7-7AB22B954D0B}"/>
                    </a:ext>
                  </a:extLst>
                </p14:cNvPr>
                <p14:cNvContentPartPr/>
                <p14:nvPr/>
              </p14:nvContentPartPr>
              <p14:xfrm>
                <a:off x="8068665" y="2070570"/>
                <a:ext cx="180360" cy="19872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F163A778-7B8A-DA53-19F7-7AB22B954D0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60025" y="2061570"/>
                  <a:ext cx="198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20182602-48EB-B98E-C5DC-A1072AFC944F}"/>
                    </a:ext>
                  </a:extLst>
                </p14:cNvPr>
                <p14:cNvContentPartPr/>
                <p14:nvPr/>
              </p14:nvContentPartPr>
              <p14:xfrm>
                <a:off x="8099985" y="2192610"/>
                <a:ext cx="110880" cy="1260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20182602-48EB-B98E-C5DC-A1072AFC944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91345" y="2183610"/>
                  <a:ext cx="128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2A376853-5D4B-0D2F-8A5B-38B9B2D3F646}"/>
                    </a:ext>
                  </a:extLst>
                </p14:cNvPr>
                <p14:cNvContentPartPr/>
                <p14:nvPr/>
              </p14:nvContentPartPr>
              <p14:xfrm>
                <a:off x="8335785" y="2196930"/>
                <a:ext cx="55800" cy="15840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2A376853-5D4B-0D2F-8A5B-38B9B2D3F64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27145" y="2188290"/>
                  <a:ext cx="734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2A0E3B94-3F53-7C2A-10D2-3F4C941D4321}"/>
                    </a:ext>
                  </a:extLst>
                </p14:cNvPr>
                <p14:cNvContentPartPr/>
                <p14:nvPr/>
              </p14:nvContentPartPr>
              <p14:xfrm>
                <a:off x="8441625" y="2070930"/>
                <a:ext cx="67680" cy="18360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2A0E3B94-3F53-7C2A-10D2-3F4C941D432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32985" y="2062290"/>
                  <a:ext cx="85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6D68A8F6-3F1C-3BE4-859D-9CD1B64CA8A8}"/>
                    </a:ext>
                  </a:extLst>
                </p14:cNvPr>
                <p14:cNvContentPartPr/>
                <p14:nvPr/>
              </p14:nvContentPartPr>
              <p14:xfrm>
                <a:off x="8408505" y="2028090"/>
                <a:ext cx="171000" cy="21240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6D68A8F6-3F1C-3BE4-859D-9CD1B64CA8A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99865" y="2019450"/>
                  <a:ext cx="188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E39C5E7B-790D-16CB-0B25-BE28780C5C02}"/>
                    </a:ext>
                  </a:extLst>
                </p14:cNvPr>
                <p14:cNvContentPartPr/>
                <p14:nvPr/>
              </p14:nvContentPartPr>
              <p14:xfrm>
                <a:off x="8651145" y="2191530"/>
                <a:ext cx="7560" cy="9540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E39C5E7B-790D-16CB-0B25-BE28780C5C0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42145" y="2182530"/>
                  <a:ext cx="25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E6D197FC-9758-3795-44C1-301FFCA27668}"/>
                    </a:ext>
                  </a:extLst>
                </p14:cNvPr>
                <p14:cNvContentPartPr/>
                <p14:nvPr/>
              </p14:nvContentPartPr>
              <p14:xfrm>
                <a:off x="8720625" y="2035650"/>
                <a:ext cx="255600" cy="17280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E6D197FC-9758-3795-44C1-301FFCA2766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11985" y="2027010"/>
                  <a:ext cx="2732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CFEA35DE-9913-07A2-22B9-3F36CB52C2F5}"/>
                    </a:ext>
                  </a:extLst>
                </p14:cNvPr>
                <p14:cNvContentPartPr/>
                <p14:nvPr/>
              </p14:nvContentPartPr>
              <p14:xfrm>
                <a:off x="8913225" y="1952850"/>
                <a:ext cx="125640" cy="31176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CFEA35DE-9913-07A2-22B9-3F36CB52C2F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04585" y="1943850"/>
                  <a:ext cx="143280" cy="32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02F6163-73A4-2A61-0577-75DCA80676E1}"/>
              </a:ext>
            </a:extLst>
          </p:cNvPr>
          <p:cNvGrpSpPr/>
          <p:nvPr/>
        </p:nvGrpSpPr>
        <p:grpSpPr>
          <a:xfrm>
            <a:off x="7063185" y="2599050"/>
            <a:ext cx="1029960" cy="379800"/>
            <a:chOff x="7063185" y="2599050"/>
            <a:chExt cx="1029960" cy="3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938EECC2-36A4-6A40-8E87-C19AE472E23A}"/>
                    </a:ext>
                  </a:extLst>
                </p14:cNvPr>
                <p14:cNvContentPartPr/>
                <p14:nvPr/>
              </p14:nvContentPartPr>
              <p14:xfrm>
                <a:off x="7063185" y="2599050"/>
                <a:ext cx="247320" cy="20808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938EECC2-36A4-6A40-8E87-C19AE472E23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54185" y="2590410"/>
                  <a:ext cx="264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5A280722-F820-C3D0-4246-C36785D43F36}"/>
                    </a:ext>
                  </a:extLst>
                </p14:cNvPr>
                <p14:cNvContentPartPr/>
                <p14:nvPr/>
              </p14:nvContentPartPr>
              <p14:xfrm>
                <a:off x="7365945" y="2687610"/>
                <a:ext cx="159480" cy="14688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5A280722-F820-C3D0-4246-C36785D43F3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57305" y="2678970"/>
                  <a:ext cx="1771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31FC31E0-9D1F-FE84-8FAB-6A911EC9B4A2}"/>
                    </a:ext>
                  </a:extLst>
                </p14:cNvPr>
                <p14:cNvContentPartPr/>
                <p14:nvPr/>
              </p14:nvContentPartPr>
              <p14:xfrm>
                <a:off x="7544145" y="2688690"/>
                <a:ext cx="115920" cy="14400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31FC31E0-9D1F-FE84-8FAB-6A911EC9B4A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35505" y="2679690"/>
                  <a:ext cx="133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BA174A92-936F-9D42-8615-6270A3264364}"/>
                    </a:ext>
                  </a:extLst>
                </p14:cNvPr>
                <p14:cNvContentPartPr/>
                <p14:nvPr/>
              </p14:nvContentPartPr>
              <p14:xfrm>
                <a:off x="7623705" y="2697330"/>
                <a:ext cx="53280" cy="28152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BA174A92-936F-9D42-8615-6270A326436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14705" y="2688330"/>
                  <a:ext cx="709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106A311F-3E57-CE06-F94A-6640D22F4538}"/>
                    </a:ext>
                  </a:extLst>
                </p14:cNvPr>
                <p14:cNvContentPartPr/>
                <p14:nvPr/>
              </p14:nvContentPartPr>
              <p14:xfrm>
                <a:off x="7748625" y="2679330"/>
                <a:ext cx="161640" cy="1490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106A311F-3E57-CE06-F94A-6640D22F453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39985" y="2670330"/>
                  <a:ext cx="179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D91178F7-2A0E-FE65-A2EA-36D40BE65149}"/>
                    </a:ext>
                  </a:extLst>
                </p14:cNvPr>
                <p14:cNvContentPartPr/>
                <p14:nvPr/>
              </p14:nvContentPartPr>
              <p14:xfrm>
                <a:off x="7944105" y="2630010"/>
                <a:ext cx="149040" cy="15480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D91178F7-2A0E-FE65-A2EA-36D40BE6514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35105" y="2621010"/>
                  <a:ext cx="16668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4AB0D41-FC5F-A074-CBF1-2D6EE721FAB1}"/>
              </a:ext>
            </a:extLst>
          </p:cNvPr>
          <p:cNvGrpSpPr/>
          <p:nvPr/>
        </p:nvGrpSpPr>
        <p:grpSpPr>
          <a:xfrm>
            <a:off x="8237145" y="2576010"/>
            <a:ext cx="388080" cy="163440"/>
            <a:chOff x="8237145" y="2576010"/>
            <a:chExt cx="388080" cy="16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B6BA8622-A874-376C-1401-39104E1D6F53}"/>
                    </a:ext>
                  </a:extLst>
                </p14:cNvPr>
                <p14:cNvContentPartPr/>
                <p14:nvPr/>
              </p14:nvContentPartPr>
              <p14:xfrm>
                <a:off x="8309505" y="2669970"/>
                <a:ext cx="315720" cy="1368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B6BA8622-A874-376C-1401-39104E1D6F5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00505" y="2660970"/>
                  <a:ext cx="333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0C7CB17E-D7C5-C5B4-B8AC-993962BC1F42}"/>
                    </a:ext>
                  </a:extLst>
                </p14:cNvPr>
                <p14:cNvContentPartPr/>
                <p14:nvPr/>
              </p14:nvContentPartPr>
              <p14:xfrm>
                <a:off x="8237145" y="2576010"/>
                <a:ext cx="131400" cy="16344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0C7CB17E-D7C5-C5B4-B8AC-993962BC1F4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28505" y="2567010"/>
                  <a:ext cx="14904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BC7F150B-2BD8-D10F-EFA7-5AF9DAE948C4}"/>
              </a:ext>
            </a:extLst>
          </p:cNvPr>
          <p:cNvGrpSpPr/>
          <p:nvPr/>
        </p:nvGrpSpPr>
        <p:grpSpPr>
          <a:xfrm>
            <a:off x="8771385" y="2454330"/>
            <a:ext cx="223560" cy="255600"/>
            <a:chOff x="8771385" y="2454330"/>
            <a:chExt cx="22356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9E199E07-9CFA-1358-371E-7D7FBAD854FA}"/>
                    </a:ext>
                  </a:extLst>
                </p14:cNvPr>
                <p14:cNvContentPartPr/>
                <p14:nvPr/>
              </p14:nvContentPartPr>
              <p14:xfrm>
                <a:off x="8771385" y="2454330"/>
                <a:ext cx="223560" cy="2556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9E199E07-9CFA-1358-371E-7D7FBAD854F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62745" y="2445330"/>
                  <a:ext cx="241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587DB1D2-4976-D481-D579-2E32EED9CB84}"/>
                    </a:ext>
                  </a:extLst>
                </p14:cNvPr>
                <p14:cNvContentPartPr/>
                <p14:nvPr/>
              </p14:nvContentPartPr>
              <p14:xfrm>
                <a:off x="8786505" y="2604810"/>
                <a:ext cx="158400" cy="252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587DB1D2-4976-D481-D579-2E32EED9CB8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77865" y="2595810"/>
                  <a:ext cx="17604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FB26CA56-A751-E7B2-AF89-6992C4A78739}"/>
              </a:ext>
            </a:extLst>
          </p:cNvPr>
          <p:cNvGrpSpPr/>
          <p:nvPr/>
        </p:nvGrpSpPr>
        <p:grpSpPr>
          <a:xfrm>
            <a:off x="7190265" y="3004410"/>
            <a:ext cx="311040" cy="289080"/>
            <a:chOff x="7190265" y="3004410"/>
            <a:chExt cx="31104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A5BA5F8D-79C9-DD63-902C-B56F8D856627}"/>
                    </a:ext>
                  </a:extLst>
                </p14:cNvPr>
                <p14:cNvContentPartPr/>
                <p14:nvPr/>
              </p14:nvContentPartPr>
              <p14:xfrm>
                <a:off x="7190265" y="3004410"/>
                <a:ext cx="311040" cy="28908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A5BA5F8D-79C9-DD63-902C-B56F8D85662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81265" y="2995770"/>
                  <a:ext cx="3286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9A969392-10CC-35F1-A0FC-C04167CEF68B}"/>
                    </a:ext>
                  </a:extLst>
                </p14:cNvPr>
                <p14:cNvContentPartPr/>
                <p14:nvPr/>
              </p14:nvContentPartPr>
              <p14:xfrm>
                <a:off x="7402305" y="3059850"/>
                <a:ext cx="12240" cy="93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9A969392-10CC-35F1-A0FC-C04167CEF68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393305" y="3050850"/>
                  <a:ext cx="2988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78908B44-82FB-DD17-992B-8CD3A3009CC3}"/>
              </a:ext>
            </a:extLst>
          </p:cNvPr>
          <p:cNvGrpSpPr/>
          <p:nvPr/>
        </p:nvGrpSpPr>
        <p:grpSpPr>
          <a:xfrm>
            <a:off x="7890825" y="2961570"/>
            <a:ext cx="840600" cy="246600"/>
            <a:chOff x="7890825" y="2961570"/>
            <a:chExt cx="840600" cy="2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E30B7FE6-164B-4FC0-BD92-9AC2A482C943}"/>
                    </a:ext>
                  </a:extLst>
                </p14:cNvPr>
                <p14:cNvContentPartPr/>
                <p14:nvPr/>
              </p14:nvContentPartPr>
              <p14:xfrm>
                <a:off x="7926825" y="3031050"/>
                <a:ext cx="36360" cy="1771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E30B7FE6-164B-4FC0-BD92-9AC2A482C94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18185" y="3022410"/>
                  <a:ext cx="54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8AF5F9A9-FCDD-02AD-ADD5-00C1C83509C9}"/>
                    </a:ext>
                  </a:extLst>
                </p14:cNvPr>
                <p14:cNvContentPartPr/>
                <p14:nvPr/>
              </p14:nvContentPartPr>
              <p14:xfrm>
                <a:off x="7890825" y="2990010"/>
                <a:ext cx="188280" cy="20268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8AF5F9A9-FCDD-02AD-ADD5-00C1C83509C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881825" y="2981370"/>
                  <a:ext cx="205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31691EB5-0224-77FC-0301-ECC0513FEFC9}"/>
                    </a:ext>
                  </a:extLst>
                </p14:cNvPr>
                <p14:cNvContentPartPr/>
                <p14:nvPr/>
              </p14:nvContentPartPr>
              <p14:xfrm>
                <a:off x="8175225" y="3015570"/>
                <a:ext cx="235800" cy="15048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31691EB5-0224-77FC-0301-ECC0513FEFC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66225" y="3006930"/>
                  <a:ext cx="2534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844F4781-7BE8-E28E-2167-B0D526025A1E}"/>
                    </a:ext>
                  </a:extLst>
                </p14:cNvPr>
                <p14:cNvContentPartPr/>
                <p14:nvPr/>
              </p14:nvContentPartPr>
              <p14:xfrm>
                <a:off x="8530545" y="2961570"/>
                <a:ext cx="200880" cy="19296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844F4781-7BE8-E28E-2167-B0D526025A1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521905" y="2952930"/>
                  <a:ext cx="218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0ABA39D2-F9B5-8E97-8D71-F943368CC756}"/>
                    </a:ext>
                  </a:extLst>
                </p14:cNvPr>
                <p14:cNvContentPartPr/>
                <p14:nvPr/>
              </p14:nvContentPartPr>
              <p14:xfrm>
                <a:off x="8530905" y="3062010"/>
                <a:ext cx="135000" cy="1368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0ABA39D2-F9B5-8E97-8D71-F943368CC75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521905" y="3053370"/>
                  <a:ext cx="15264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3B9F3544-2879-D1DF-C899-2B9245D7CECA}"/>
              </a:ext>
            </a:extLst>
          </p:cNvPr>
          <p:cNvGrpSpPr/>
          <p:nvPr/>
        </p:nvGrpSpPr>
        <p:grpSpPr>
          <a:xfrm>
            <a:off x="9021585" y="2852130"/>
            <a:ext cx="1506600" cy="285480"/>
            <a:chOff x="9021585" y="2852130"/>
            <a:chExt cx="150660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71FE0216-1F50-61DA-12D4-1818D4983E75}"/>
                    </a:ext>
                  </a:extLst>
                </p14:cNvPr>
                <p14:cNvContentPartPr/>
                <p14:nvPr/>
              </p14:nvContentPartPr>
              <p14:xfrm>
                <a:off x="9021585" y="2981370"/>
                <a:ext cx="217080" cy="15624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71FE0216-1F50-61DA-12D4-1818D4983E7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12945" y="2972370"/>
                  <a:ext cx="234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75E9E1B8-03CE-6B70-DF7F-B7F1C48E8BE0}"/>
                    </a:ext>
                  </a:extLst>
                </p14:cNvPr>
                <p14:cNvContentPartPr/>
                <p14:nvPr/>
              </p14:nvContentPartPr>
              <p14:xfrm>
                <a:off x="9250185" y="2964810"/>
                <a:ext cx="226440" cy="17244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75E9E1B8-03CE-6B70-DF7F-B7F1C48E8BE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241545" y="2956170"/>
                  <a:ext cx="244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9FAAE600-5A5C-7711-843D-AE382CED0A38}"/>
                    </a:ext>
                  </a:extLst>
                </p14:cNvPr>
                <p14:cNvContentPartPr/>
                <p14:nvPr/>
              </p14:nvContentPartPr>
              <p14:xfrm>
                <a:off x="9493185" y="2852130"/>
                <a:ext cx="91800" cy="25776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9FAAE600-5A5C-7711-843D-AE382CED0A3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484545" y="2843130"/>
                  <a:ext cx="1094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035A4714-A324-82D5-2C2B-79DD653C60E1}"/>
                    </a:ext>
                  </a:extLst>
                </p14:cNvPr>
                <p14:cNvContentPartPr/>
                <p14:nvPr/>
              </p14:nvContentPartPr>
              <p14:xfrm>
                <a:off x="9459705" y="2964090"/>
                <a:ext cx="345240" cy="10296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035A4714-A324-82D5-2C2B-79DD653C60E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450705" y="2955090"/>
                  <a:ext cx="362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F8F7BB6B-6BEA-DC4D-BF36-BA0C71E31490}"/>
                    </a:ext>
                  </a:extLst>
                </p14:cNvPr>
                <p14:cNvContentPartPr/>
                <p14:nvPr/>
              </p14:nvContentPartPr>
              <p14:xfrm>
                <a:off x="9798825" y="2950410"/>
                <a:ext cx="226440" cy="12204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F8F7BB6B-6BEA-DC4D-BF36-BA0C71E3149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790185" y="2941410"/>
                  <a:ext cx="2440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6A012CD9-A84A-E571-B75E-CEB29EEC4A6C}"/>
                    </a:ext>
                  </a:extLst>
                </p14:cNvPr>
                <p14:cNvContentPartPr/>
                <p14:nvPr/>
              </p14:nvContentPartPr>
              <p14:xfrm>
                <a:off x="10092225" y="2919090"/>
                <a:ext cx="435960" cy="15192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6A012CD9-A84A-E571-B75E-CEB29EEC4A6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083225" y="2910450"/>
                  <a:ext cx="45360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CA0EC245-3390-01C2-D962-137A18BF0F2C}"/>
              </a:ext>
            </a:extLst>
          </p:cNvPr>
          <p:cNvGrpSpPr/>
          <p:nvPr/>
        </p:nvGrpSpPr>
        <p:grpSpPr>
          <a:xfrm>
            <a:off x="7835385" y="3426690"/>
            <a:ext cx="1612440" cy="276120"/>
            <a:chOff x="7835385" y="3426690"/>
            <a:chExt cx="161244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B07E9B7D-6D17-F305-C0B5-469C233F25EB}"/>
                    </a:ext>
                  </a:extLst>
                </p14:cNvPr>
                <p14:cNvContentPartPr/>
                <p14:nvPr/>
              </p14:nvContentPartPr>
              <p14:xfrm>
                <a:off x="7835385" y="3542610"/>
                <a:ext cx="240840" cy="16020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B07E9B7D-6D17-F305-C0B5-469C233F25E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26745" y="3533610"/>
                  <a:ext cx="258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2317239D-3317-9737-B812-085882F6A774}"/>
                    </a:ext>
                  </a:extLst>
                </p14:cNvPr>
                <p14:cNvContentPartPr/>
                <p14:nvPr/>
              </p14:nvContentPartPr>
              <p14:xfrm>
                <a:off x="8145705" y="3533970"/>
                <a:ext cx="190440" cy="14688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2317239D-3317-9737-B812-085882F6A77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137065" y="3525330"/>
                  <a:ext cx="208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C7BB87DF-300B-A629-259D-CDB7221DCB34}"/>
                    </a:ext>
                  </a:extLst>
                </p14:cNvPr>
                <p14:cNvContentPartPr/>
                <p14:nvPr/>
              </p14:nvContentPartPr>
              <p14:xfrm>
                <a:off x="8299785" y="3500490"/>
                <a:ext cx="168840" cy="14832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C7BB87DF-300B-A629-259D-CDB7221DCB3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291145" y="3491850"/>
                  <a:ext cx="186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7BA6F98D-55ED-D75B-5CE7-FC098E53AEFE}"/>
                    </a:ext>
                  </a:extLst>
                </p14:cNvPr>
                <p14:cNvContentPartPr/>
                <p14:nvPr/>
              </p14:nvContentPartPr>
              <p14:xfrm>
                <a:off x="8434425" y="3524250"/>
                <a:ext cx="48600" cy="17280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7BA6F98D-55ED-D75B-5CE7-FC098E53AEF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425785" y="3515610"/>
                  <a:ext cx="662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AEBE8124-5C9C-F096-B494-3E1E5DA07928}"/>
                    </a:ext>
                  </a:extLst>
                </p14:cNvPr>
                <p14:cNvContentPartPr/>
                <p14:nvPr/>
              </p14:nvContentPartPr>
              <p14:xfrm>
                <a:off x="8501745" y="3483210"/>
                <a:ext cx="117000" cy="13068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AEBE8124-5C9C-F096-B494-3E1E5DA0792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493105" y="3474210"/>
                  <a:ext cx="1346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1815402E-9CC6-3324-04FE-B25711D2A017}"/>
                    </a:ext>
                  </a:extLst>
                </p14:cNvPr>
                <p14:cNvContentPartPr/>
                <p14:nvPr/>
              </p14:nvContentPartPr>
              <p14:xfrm>
                <a:off x="8664105" y="3459810"/>
                <a:ext cx="148320" cy="13392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1815402E-9CC6-3324-04FE-B25711D2A01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655465" y="3450810"/>
                  <a:ext cx="165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68A5E73C-0107-1F92-C1E0-866B47CF65B1}"/>
                    </a:ext>
                  </a:extLst>
                </p14:cNvPr>
                <p14:cNvContentPartPr/>
                <p14:nvPr/>
              </p14:nvContentPartPr>
              <p14:xfrm>
                <a:off x="9100785" y="3487170"/>
                <a:ext cx="347040" cy="3132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68A5E73C-0107-1F92-C1E0-866B47CF65B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091785" y="3478530"/>
                  <a:ext cx="3646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EFAE5473-0ED4-2659-7A9F-BD61240FA134}"/>
                    </a:ext>
                  </a:extLst>
                </p14:cNvPr>
                <p14:cNvContentPartPr/>
                <p14:nvPr/>
              </p14:nvContentPartPr>
              <p14:xfrm>
                <a:off x="9011865" y="3426690"/>
                <a:ext cx="166680" cy="10980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EFAE5473-0ED4-2659-7A9F-BD61240FA13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002865" y="3418050"/>
                  <a:ext cx="18432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C4447F36-57C8-7C23-C302-3A81405F83F5}"/>
              </a:ext>
            </a:extLst>
          </p:cNvPr>
          <p:cNvGrpSpPr/>
          <p:nvPr/>
        </p:nvGrpSpPr>
        <p:grpSpPr>
          <a:xfrm>
            <a:off x="9681105" y="3314730"/>
            <a:ext cx="171000" cy="214200"/>
            <a:chOff x="9681105" y="3314730"/>
            <a:chExt cx="17100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563B6ADB-A3C5-190A-7CBD-F37FE8312F25}"/>
                    </a:ext>
                  </a:extLst>
                </p14:cNvPr>
                <p14:cNvContentPartPr/>
                <p14:nvPr/>
              </p14:nvContentPartPr>
              <p14:xfrm>
                <a:off x="9681105" y="3351450"/>
                <a:ext cx="46080" cy="17748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563B6ADB-A3C5-190A-7CBD-F37FE8312F2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672105" y="3342810"/>
                  <a:ext cx="63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704C0F8A-265A-9D6A-F9D0-B4810D6A8628}"/>
                    </a:ext>
                  </a:extLst>
                </p14:cNvPr>
                <p14:cNvContentPartPr/>
                <p14:nvPr/>
              </p14:nvContentPartPr>
              <p14:xfrm>
                <a:off x="9685785" y="3314730"/>
                <a:ext cx="166320" cy="20772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704C0F8A-265A-9D6A-F9D0-B4810D6A862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676785" y="3306090"/>
                  <a:ext cx="18396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F84AD267-4E3E-44F1-EF1A-07D345E614A9}"/>
              </a:ext>
            </a:extLst>
          </p:cNvPr>
          <p:cNvGrpSpPr/>
          <p:nvPr/>
        </p:nvGrpSpPr>
        <p:grpSpPr>
          <a:xfrm>
            <a:off x="6319785" y="3661770"/>
            <a:ext cx="464400" cy="227880"/>
            <a:chOff x="6319785" y="3661770"/>
            <a:chExt cx="46440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3A99B149-4A8C-C622-2FF2-E4961BBB9F93}"/>
                    </a:ext>
                  </a:extLst>
                </p14:cNvPr>
                <p14:cNvContentPartPr/>
                <p14:nvPr/>
              </p14:nvContentPartPr>
              <p14:xfrm>
                <a:off x="6319785" y="3689130"/>
                <a:ext cx="364320" cy="5508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3A99B149-4A8C-C622-2FF2-E4961BBB9F9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310785" y="3680490"/>
                  <a:ext cx="3819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E0424DDF-A956-1589-9CA9-868D07FADCCA}"/>
                    </a:ext>
                  </a:extLst>
                </p14:cNvPr>
                <p14:cNvContentPartPr/>
                <p14:nvPr/>
              </p14:nvContentPartPr>
              <p14:xfrm>
                <a:off x="6614985" y="3661770"/>
                <a:ext cx="169200" cy="22788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E0424DDF-A956-1589-9CA9-868D07FADCC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606345" y="3653130"/>
                  <a:ext cx="18684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143F8657-38D1-B2B3-652E-445002C479F5}"/>
              </a:ext>
            </a:extLst>
          </p:cNvPr>
          <p:cNvGrpSpPr/>
          <p:nvPr/>
        </p:nvGrpSpPr>
        <p:grpSpPr>
          <a:xfrm>
            <a:off x="7279545" y="3969570"/>
            <a:ext cx="456840" cy="318960"/>
            <a:chOff x="7279545" y="3969570"/>
            <a:chExt cx="45684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74DC67A6-6C45-65C6-9E30-1D5270535CFC}"/>
                    </a:ext>
                  </a:extLst>
                </p14:cNvPr>
                <p14:cNvContentPartPr/>
                <p14:nvPr/>
              </p14:nvContentPartPr>
              <p14:xfrm>
                <a:off x="7279545" y="3969570"/>
                <a:ext cx="456840" cy="31896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74DC67A6-6C45-65C6-9E30-1D5270535CF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270545" y="3960930"/>
                  <a:ext cx="4744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35D5D033-7411-4CA0-A37A-2A10D16F0C8B}"/>
                    </a:ext>
                  </a:extLst>
                </p14:cNvPr>
                <p14:cNvContentPartPr/>
                <p14:nvPr/>
              </p14:nvContentPartPr>
              <p14:xfrm>
                <a:off x="7664745" y="3985770"/>
                <a:ext cx="5040" cy="3024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35D5D033-7411-4CA0-A37A-2A10D16F0C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55745" y="3976770"/>
                  <a:ext cx="2268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36FF498B-84E5-089F-746B-BF5A668D3275}"/>
              </a:ext>
            </a:extLst>
          </p:cNvPr>
          <p:cNvGrpSpPr/>
          <p:nvPr/>
        </p:nvGrpSpPr>
        <p:grpSpPr>
          <a:xfrm>
            <a:off x="8097825" y="3998730"/>
            <a:ext cx="929160" cy="321840"/>
            <a:chOff x="8097825" y="3998730"/>
            <a:chExt cx="929160" cy="3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315F0494-B7E1-7893-72ED-EF9F59ED1751}"/>
                    </a:ext>
                  </a:extLst>
                </p14:cNvPr>
                <p14:cNvContentPartPr/>
                <p14:nvPr/>
              </p14:nvContentPartPr>
              <p14:xfrm>
                <a:off x="8097825" y="4049850"/>
                <a:ext cx="274680" cy="19980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315F0494-B7E1-7893-72ED-EF9F59ED175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088825" y="4040850"/>
                  <a:ext cx="292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6D7E8EC1-5F98-0CEF-1F83-5150B80C4EA2}"/>
                    </a:ext>
                  </a:extLst>
                </p14:cNvPr>
                <p14:cNvContentPartPr/>
                <p14:nvPr/>
              </p14:nvContentPartPr>
              <p14:xfrm>
                <a:off x="8439465" y="4023210"/>
                <a:ext cx="139680" cy="19224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6D7E8EC1-5F98-0CEF-1F83-5150B80C4EA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430465" y="4014570"/>
                  <a:ext cx="1573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A6BE9E9D-C78B-7791-9C5B-B359868FDF59}"/>
                    </a:ext>
                  </a:extLst>
                </p14:cNvPr>
                <p14:cNvContentPartPr/>
                <p14:nvPr/>
              </p14:nvContentPartPr>
              <p14:xfrm>
                <a:off x="8578785" y="4068570"/>
                <a:ext cx="127800" cy="16164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A6BE9E9D-C78B-7791-9C5B-B359868FDF5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570145" y="4059570"/>
                  <a:ext cx="145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3588A799-9D24-4828-D209-DA620A680230}"/>
                    </a:ext>
                  </a:extLst>
                </p14:cNvPr>
                <p14:cNvContentPartPr/>
                <p14:nvPr/>
              </p14:nvContentPartPr>
              <p14:xfrm>
                <a:off x="8689665" y="4077210"/>
                <a:ext cx="34200" cy="24336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3588A799-9D24-4828-D209-DA620A68023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680665" y="4068570"/>
                  <a:ext cx="518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26252280-6B47-AB2A-10AA-22416F08BF6B}"/>
                    </a:ext>
                  </a:extLst>
                </p14:cNvPr>
                <p14:cNvContentPartPr/>
                <p14:nvPr/>
              </p14:nvContentPartPr>
              <p14:xfrm>
                <a:off x="8706585" y="4048770"/>
                <a:ext cx="190440" cy="19440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26252280-6B47-AB2A-10AA-22416F08BF6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697585" y="4039770"/>
                  <a:ext cx="208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BFF618C5-58A4-07E7-B831-AD33AA79B091}"/>
                    </a:ext>
                  </a:extLst>
                </p14:cNvPr>
                <p14:cNvContentPartPr/>
                <p14:nvPr/>
              </p14:nvContentPartPr>
              <p14:xfrm>
                <a:off x="8918265" y="3998730"/>
                <a:ext cx="108720" cy="18756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BFF618C5-58A4-07E7-B831-AD33AA79B09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909265" y="3990090"/>
                  <a:ext cx="12636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82" name="Entrada de lápiz 81">
                <a:extLst>
                  <a:ext uri="{FF2B5EF4-FFF2-40B4-BE49-F238E27FC236}">
                    <a16:creationId xmlns:a16="http://schemas.microsoft.com/office/drawing/2014/main" id="{FAC18AF2-6D9B-097D-38AD-B9EA449D63B3}"/>
                  </a:ext>
                </a:extLst>
              </p14:cNvPr>
              <p14:cNvContentPartPr/>
              <p14:nvPr/>
            </p14:nvContentPartPr>
            <p14:xfrm>
              <a:off x="9313185" y="3959130"/>
              <a:ext cx="240120" cy="198000"/>
            </p14:xfrm>
          </p:contentPart>
        </mc:Choice>
        <mc:Fallback>
          <p:pic>
            <p:nvPicPr>
              <p:cNvPr id="82" name="Entrada de lápiz 81">
                <a:extLst>
                  <a:ext uri="{FF2B5EF4-FFF2-40B4-BE49-F238E27FC236}">
                    <a16:creationId xmlns:a16="http://schemas.microsoft.com/office/drawing/2014/main" id="{FAC18AF2-6D9B-097D-38AD-B9EA449D63B3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304545" y="3950130"/>
                <a:ext cx="2577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83" name="Entrada de lápiz 82">
                <a:extLst>
                  <a:ext uri="{FF2B5EF4-FFF2-40B4-BE49-F238E27FC236}">
                    <a16:creationId xmlns:a16="http://schemas.microsoft.com/office/drawing/2014/main" id="{F5D1D474-7049-161D-FCC1-E96DE3F990E7}"/>
                  </a:ext>
                </a:extLst>
              </p14:cNvPr>
              <p14:cNvContentPartPr/>
              <p14:nvPr/>
            </p14:nvContentPartPr>
            <p14:xfrm>
              <a:off x="9776505" y="3924210"/>
              <a:ext cx="186480" cy="215280"/>
            </p14:xfrm>
          </p:contentPart>
        </mc:Choice>
        <mc:Fallback>
          <p:pic>
            <p:nvPicPr>
              <p:cNvPr id="83" name="Entrada de lápiz 82">
                <a:extLst>
                  <a:ext uri="{FF2B5EF4-FFF2-40B4-BE49-F238E27FC236}">
                    <a16:creationId xmlns:a16="http://schemas.microsoft.com/office/drawing/2014/main" id="{F5D1D474-7049-161D-FCC1-E96DE3F990E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767505" y="3915570"/>
                <a:ext cx="204120" cy="23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upo 87">
            <a:extLst>
              <a:ext uri="{FF2B5EF4-FFF2-40B4-BE49-F238E27FC236}">
                <a16:creationId xmlns:a16="http://schemas.microsoft.com/office/drawing/2014/main" id="{EFD918D5-2C57-7D30-76A0-25F58931FA8A}"/>
              </a:ext>
            </a:extLst>
          </p:cNvPr>
          <p:cNvGrpSpPr/>
          <p:nvPr/>
        </p:nvGrpSpPr>
        <p:grpSpPr>
          <a:xfrm>
            <a:off x="10316145" y="3672930"/>
            <a:ext cx="931680" cy="440640"/>
            <a:chOff x="10316145" y="3672930"/>
            <a:chExt cx="931680" cy="44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2951D139-69A7-B07F-6EE9-68EC156288F2}"/>
                    </a:ext>
                  </a:extLst>
                </p14:cNvPr>
                <p14:cNvContentPartPr/>
                <p14:nvPr/>
              </p14:nvContentPartPr>
              <p14:xfrm>
                <a:off x="10316145" y="3964530"/>
                <a:ext cx="293760" cy="14904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2951D139-69A7-B07F-6EE9-68EC156288F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307505" y="3955530"/>
                  <a:ext cx="311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AB85EA66-D4BE-1462-C0E9-2B809AB52348}"/>
                    </a:ext>
                  </a:extLst>
                </p14:cNvPr>
                <p14:cNvContentPartPr/>
                <p14:nvPr/>
              </p14:nvContentPartPr>
              <p14:xfrm>
                <a:off x="10679025" y="3672930"/>
                <a:ext cx="32040" cy="41688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AB85EA66-D4BE-1462-C0E9-2B809AB5234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670025" y="3664290"/>
                  <a:ext cx="496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C95FC767-06F6-E304-6E62-83F5748B89AD}"/>
                    </a:ext>
                  </a:extLst>
                </p14:cNvPr>
                <p14:cNvContentPartPr/>
                <p14:nvPr/>
              </p14:nvContentPartPr>
              <p14:xfrm>
                <a:off x="10691625" y="3982170"/>
                <a:ext cx="556200" cy="7092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C95FC767-06F6-E304-6E62-83F5748B89A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682625" y="3973530"/>
                  <a:ext cx="57384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6C9A8BAF-1D97-87FF-AC6E-8B33C61229AB}"/>
              </a:ext>
            </a:extLst>
          </p:cNvPr>
          <p:cNvGrpSpPr/>
          <p:nvPr/>
        </p:nvGrpSpPr>
        <p:grpSpPr>
          <a:xfrm>
            <a:off x="8131305" y="4562490"/>
            <a:ext cx="977400" cy="275400"/>
            <a:chOff x="8131305" y="4562490"/>
            <a:chExt cx="97740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D0E78D20-EC17-9B1D-7FB7-464BE37F5553}"/>
                    </a:ext>
                  </a:extLst>
                </p14:cNvPr>
                <p14:cNvContentPartPr/>
                <p14:nvPr/>
              </p14:nvContentPartPr>
              <p14:xfrm>
                <a:off x="8131305" y="4599930"/>
                <a:ext cx="297360" cy="15732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D0E78D20-EC17-9B1D-7FB7-464BE37F555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22665" y="4590930"/>
                  <a:ext cx="315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0E9641A4-6050-099E-97C0-3F411708E7A0}"/>
                    </a:ext>
                  </a:extLst>
                </p14:cNvPr>
                <p14:cNvContentPartPr/>
                <p14:nvPr/>
              </p14:nvContentPartPr>
              <p14:xfrm>
                <a:off x="8477625" y="4566450"/>
                <a:ext cx="188280" cy="16632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0E9641A4-6050-099E-97C0-3F411708E7A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468625" y="4557810"/>
                  <a:ext cx="205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61DA4E10-81E9-985C-4AC3-FBAA5A85EFDA}"/>
                    </a:ext>
                  </a:extLst>
                </p14:cNvPr>
                <p14:cNvContentPartPr/>
                <p14:nvPr/>
              </p14:nvContentPartPr>
              <p14:xfrm>
                <a:off x="8673105" y="4577970"/>
                <a:ext cx="159120" cy="15048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61DA4E10-81E9-985C-4AC3-FBAA5A85EFD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664105" y="4569330"/>
                  <a:ext cx="176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3A20B907-B8D2-0087-7793-1171C357A893}"/>
                    </a:ext>
                  </a:extLst>
                </p14:cNvPr>
                <p14:cNvContentPartPr/>
                <p14:nvPr/>
              </p14:nvContentPartPr>
              <p14:xfrm>
                <a:off x="8773905" y="4612170"/>
                <a:ext cx="60480" cy="22572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3A20B907-B8D2-0087-7793-1171C357A89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764905" y="4603170"/>
                  <a:ext cx="781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E92E3408-3379-E36C-E9F1-7D0292F03DEF}"/>
                    </a:ext>
                  </a:extLst>
                </p14:cNvPr>
                <p14:cNvContentPartPr/>
                <p14:nvPr/>
              </p14:nvContentPartPr>
              <p14:xfrm>
                <a:off x="8868945" y="4589130"/>
                <a:ext cx="136440" cy="14112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E92E3408-3379-E36C-E9F1-7D0292F03DE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859945" y="4580490"/>
                  <a:ext cx="154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379C54DA-724C-7DF4-E703-300C7E1CF6F6}"/>
                    </a:ext>
                  </a:extLst>
                </p14:cNvPr>
                <p14:cNvContentPartPr/>
                <p14:nvPr/>
              </p14:nvContentPartPr>
              <p14:xfrm>
                <a:off x="9026625" y="4562490"/>
                <a:ext cx="82080" cy="13860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379C54DA-724C-7DF4-E703-300C7E1CF6F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017625" y="4553490"/>
                  <a:ext cx="9972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DF5D7716-D6F8-2BBF-FA18-B30866859669}"/>
              </a:ext>
            </a:extLst>
          </p:cNvPr>
          <p:cNvGrpSpPr/>
          <p:nvPr/>
        </p:nvGrpSpPr>
        <p:grpSpPr>
          <a:xfrm>
            <a:off x="9322545" y="4437210"/>
            <a:ext cx="729360" cy="216360"/>
            <a:chOff x="9322545" y="4437210"/>
            <a:chExt cx="72936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28F433E3-5884-43CF-DFCA-F4A361AC54A6}"/>
                    </a:ext>
                  </a:extLst>
                </p14:cNvPr>
                <p14:cNvContentPartPr/>
                <p14:nvPr/>
              </p14:nvContentPartPr>
              <p14:xfrm>
                <a:off x="9421185" y="4576530"/>
                <a:ext cx="302040" cy="1656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28F433E3-5884-43CF-DFCA-F4A361AC54A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412185" y="4567890"/>
                  <a:ext cx="319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7BFC7F46-91E4-7072-BB18-9B6E5D62AD5C}"/>
                    </a:ext>
                  </a:extLst>
                </p14:cNvPr>
                <p14:cNvContentPartPr/>
                <p14:nvPr/>
              </p14:nvContentPartPr>
              <p14:xfrm>
                <a:off x="9322545" y="4514610"/>
                <a:ext cx="119880" cy="138960"/>
              </p14:xfrm>
            </p:contentPart>
          </mc:Choice>
          <mc:Fallback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7BFC7F46-91E4-7072-BB18-9B6E5D62AD5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313545" y="4505610"/>
                  <a:ext cx="137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4B062F23-E694-8E0D-921F-64501EC5E26D}"/>
                    </a:ext>
                  </a:extLst>
                </p14:cNvPr>
                <p14:cNvContentPartPr/>
                <p14:nvPr/>
              </p14:nvContentPartPr>
              <p14:xfrm>
                <a:off x="9858585" y="4437210"/>
                <a:ext cx="193320" cy="19260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4B062F23-E694-8E0D-921F-64501EC5E26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849585" y="4428570"/>
                  <a:ext cx="21096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55CE235F-774A-F691-DF6B-A549F3ACD998}"/>
              </a:ext>
            </a:extLst>
          </p:cNvPr>
          <p:cNvGrpSpPr/>
          <p:nvPr/>
        </p:nvGrpSpPr>
        <p:grpSpPr>
          <a:xfrm>
            <a:off x="6465945" y="5135970"/>
            <a:ext cx="585720" cy="130320"/>
            <a:chOff x="6465945" y="5135970"/>
            <a:chExt cx="585720" cy="13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3585F397-B2F6-790F-8B6C-E7793DF417BE}"/>
                    </a:ext>
                  </a:extLst>
                </p14:cNvPr>
                <p14:cNvContentPartPr/>
                <p14:nvPr/>
              </p14:nvContentPartPr>
              <p14:xfrm>
                <a:off x="6465945" y="5184210"/>
                <a:ext cx="398160" cy="27000"/>
              </p14:xfrm>
            </p:contentPart>
          </mc:Choice>
          <mc:Fallback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3585F397-B2F6-790F-8B6C-E7793DF417B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457305" y="5175570"/>
                  <a:ext cx="415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06B4C047-2EAB-D347-44DD-DB6855EB6741}"/>
                    </a:ext>
                  </a:extLst>
                </p14:cNvPr>
                <p14:cNvContentPartPr/>
                <p14:nvPr/>
              </p14:nvContentPartPr>
              <p14:xfrm>
                <a:off x="6863385" y="5135970"/>
                <a:ext cx="188280" cy="13032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06B4C047-2EAB-D347-44DD-DB6855EB674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854385" y="5126970"/>
                  <a:ext cx="2059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32059D22-B5DA-8B19-0A75-97C35E021608}"/>
              </a:ext>
            </a:extLst>
          </p:cNvPr>
          <p:cNvGrpSpPr/>
          <p:nvPr/>
        </p:nvGrpSpPr>
        <p:grpSpPr>
          <a:xfrm>
            <a:off x="7309785" y="4913490"/>
            <a:ext cx="1486800" cy="298800"/>
            <a:chOff x="7309785" y="4913490"/>
            <a:chExt cx="148680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A08940C4-AE03-4EEE-16AE-1EBE3DFC337F}"/>
                    </a:ext>
                  </a:extLst>
                </p14:cNvPr>
                <p14:cNvContentPartPr/>
                <p14:nvPr/>
              </p14:nvContentPartPr>
              <p14:xfrm>
                <a:off x="7309785" y="4943730"/>
                <a:ext cx="242280" cy="267840"/>
              </p14:xfrm>
            </p:contentPart>
          </mc:Choice>
          <mc:Fallback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A08940C4-AE03-4EEE-16AE-1EBE3DFC337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300785" y="4935090"/>
                  <a:ext cx="2599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BA820808-F070-68E5-5337-F7FE33F377AC}"/>
                    </a:ext>
                  </a:extLst>
                </p14:cNvPr>
                <p14:cNvContentPartPr/>
                <p14:nvPr/>
              </p14:nvContentPartPr>
              <p14:xfrm>
                <a:off x="7577985" y="5054970"/>
                <a:ext cx="168480" cy="157320"/>
              </p14:xfrm>
            </p:contentPart>
          </mc:Choice>
          <mc:Fallback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BA820808-F070-68E5-5337-F7FE33F377A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568985" y="5046330"/>
                  <a:ext cx="1861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DF3A9F90-E60E-476B-CE92-360A41DCF296}"/>
                    </a:ext>
                  </a:extLst>
                </p14:cNvPr>
                <p14:cNvContentPartPr/>
                <p14:nvPr/>
              </p14:nvContentPartPr>
              <p14:xfrm>
                <a:off x="7762665" y="5044170"/>
                <a:ext cx="436320" cy="14508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DF3A9F90-E60E-476B-CE92-360A41DCF29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754025" y="5035170"/>
                  <a:ext cx="453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6F3F747B-C0E5-0388-887B-12AF049AFC99}"/>
                    </a:ext>
                  </a:extLst>
                </p14:cNvPr>
                <p14:cNvContentPartPr/>
                <p14:nvPr/>
              </p14:nvContentPartPr>
              <p14:xfrm>
                <a:off x="8109705" y="4970010"/>
                <a:ext cx="19440" cy="2340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6F3F747B-C0E5-0388-887B-12AF049AFC9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101065" y="4961010"/>
                  <a:ext cx="37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4626A154-FEFE-D118-23C7-DB3FBC60FE75}"/>
                    </a:ext>
                  </a:extLst>
                </p14:cNvPr>
                <p14:cNvContentPartPr/>
                <p14:nvPr/>
              </p14:nvContentPartPr>
              <p14:xfrm>
                <a:off x="8218065" y="4913490"/>
                <a:ext cx="248400" cy="23220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4626A154-FEFE-D118-23C7-DB3FBC60FE7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209065" y="4904850"/>
                  <a:ext cx="266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599182B2-B21F-676E-EE44-58A9CA888207}"/>
                    </a:ext>
                  </a:extLst>
                </p14:cNvPr>
                <p14:cNvContentPartPr/>
                <p14:nvPr/>
              </p14:nvContentPartPr>
              <p14:xfrm>
                <a:off x="8578785" y="4985850"/>
                <a:ext cx="217800" cy="184680"/>
              </p14:xfrm>
            </p:contentPart>
          </mc:Choice>
          <mc:Fallback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599182B2-B21F-676E-EE44-58A9CA88820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570145" y="4976850"/>
                  <a:ext cx="23544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A38D66C4-A2AB-5AEF-8EA0-B333731C892E}"/>
              </a:ext>
            </a:extLst>
          </p:cNvPr>
          <p:cNvGrpSpPr/>
          <p:nvPr/>
        </p:nvGrpSpPr>
        <p:grpSpPr>
          <a:xfrm>
            <a:off x="9072345" y="4895850"/>
            <a:ext cx="1127520" cy="362880"/>
            <a:chOff x="9072345" y="4895850"/>
            <a:chExt cx="1127520" cy="3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39C10479-2C8F-FB22-99B4-EF0F2C14AAA5}"/>
                    </a:ext>
                  </a:extLst>
                </p14:cNvPr>
                <p14:cNvContentPartPr/>
                <p14:nvPr/>
              </p14:nvContentPartPr>
              <p14:xfrm>
                <a:off x="9072345" y="4953450"/>
                <a:ext cx="344520" cy="168120"/>
              </p14:xfrm>
            </p:contentPart>
          </mc:Choice>
          <mc:Fallback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39C10479-2C8F-FB22-99B4-EF0F2C14AAA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063345" y="4944450"/>
                  <a:ext cx="362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D602994B-C968-D5EB-D12C-29E65C95E9D5}"/>
                    </a:ext>
                  </a:extLst>
                </p14:cNvPr>
                <p14:cNvContentPartPr/>
                <p14:nvPr/>
              </p14:nvContentPartPr>
              <p14:xfrm>
                <a:off x="9480585" y="4932570"/>
                <a:ext cx="159840" cy="165960"/>
              </p14:xfrm>
            </p:contentPart>
          </mc:Choice>
          <mc:Fallback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D602994B-C968-D5EB-D12C-29E65C95E9D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471945" y="4923570"/>
                  <a:ext cx="177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D66668C9-79BF-A474-5550-781C41C5A573}"/>
                    </a:ext>
                  </a:extLst>
                </p14:cNvPr>
                <p14:cNvContentPartPr/>
                <p14:nvPr/>
              </p14:nvContentPartPr>
              <p14:xfrm>
                <a:off x="9656985" y="4972170"/>
                <a:ext cx="154440" cy="194760"/>
              </p14:xfrm>
            </p:contentPart>
          </mc:Choice>
          <mc:Fallback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D66668C9-79BF-A474-5550-781C41C5A57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647985" y="4963530"/>
                  <a:ext cx="172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1BD45F29-CD8C-6CFE-CCE6-F4C1164924D8}"/>
                    </a:ext>
                  </a:extLst>
                </p14:cNvPr>
                <p14:cNvContentPartPr/>
                <p14:nvPr/>
              </p14:nvContentPartPr>
              <p14:xfrm>
                <a:off x="9673545" y="5007450"/>
                <a:ext cx="145080" cy="251280"/>
              </p14:xfrm>
            </p:contentPart>
          </mc:Choice>
          <mc:Fallback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1BD45F29-CD8C-6CFE-CCE6-F4C1164924D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664905" y="4998450"/>
                  <a:ext cx="162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6643E58C-7827-4DA3-81A2-42AAEB4DFCE9}"/>
                    </a:ext>
                  </a:extLst>
                </p14:cNvPr>
                <p14:cNvContentPartPr/>
                <p14:nvPr/>
              </p14:nvContentPartPr>
              <p14:xfrm>
                <a:off x="9794145" y="4951290"/>
                <a:ext cx="241200" cy="177840"/>
              </p14:xfrm>
            </p:contentPart>
          </mc:Choice>
          <mc:Fallback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6643E58C-7827-4DA3-81A2-42AAEB4DFCE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85145" y="4942290"/>
                  <a:ext cx="258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F126F1B3-3D5C-3F56-7C73-AF929301ECB6}"/>
                    </a:ext>
                  </a:extLst>
                </p14:cNvPr>
                <p14:cNvContentPartPr/>
                <p14:nvPr/>
              </p14:nvContentPartPr>
              <p14:xfrm>
                <a:off x="10017705" y="4895850"/>
                <a:ext cx="182160" cy="187200"/>
              </p14:xfrm>
            </p:contentPart>
          </mc:Choice>
          <mc:Fallback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F126F1B3-3D5C-3F56-7C73-AF929301ECB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009065" y="4886850"/>
                  <a:ext cx="19980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795CD5DC-1FB1-670A-C67E-295D7DE0587B}"/>
              </a:ext>
            </a:extLst>
          </p:cNvPr>
          <p:cNvGrpSpPr/>
          <p:nvPr/>
        </p:nvGrpSpPr>
        <p:grpSpPr>
          <a:xfrm>
            <a:off x="6704625" y="5612970"/>
            <a:ext cx="1961280" cy="347400"/>
            <a:chOff x="6704625" y="5612970"/>
            <a:chExt cx="196128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33E75707-D12D-7A6D-5602-A19DA7F85993}"/>
                    </a:ext>
                  </a:extLst>
                </p14:cNvPr>
                <p14:cNvContentPartPr/>
                <p14:nvPr/>
              </p14:nvContentPartPr>
              <p14:xfrm>
                <a:off x="6926025" y="5646090"/>
                <a:ext cx="31680" cy="289800"/>
              </p14:xfrm>
            </p:contentPart>
          </mc:Choice>
          <mc:Fallback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33E75707-D12D-7A6D-5602-A19DA7F8599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917025" y="5637450"/>
                  <a:ext cx="493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BEAF83B9-5699-D3F6-D583-E54029895FD8}"/>
                    </a:ext>
                  </a:extLst>
                </p14:cNvPr>
                <p14:cNvContentPartPr/>
                <p14:nvPr/>
              </p14:nvContentPartPr>
              <p14:xfrm>
                <a:off x="6704625" y="5612970"/>
                <a:ext cx="464400" cy="39240"/>
              </p14:xfrm>
            </p:contentPart>
          </mc:Choice>
          <mc:Fallback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BEAF83B9-5699-D3F6-D583-E54029895FD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695625" y="5603970"/>
                  <a:ext cx="482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78DE018D-A15F-8AD2-6470-ABFA970E542E}"/>
                    </a:ext>
                  </a:extLst>
                </p14:cNvPr>
                <p14:cNvContentPartPr/>
                <p14:nvPr/>
              </p14:nvContentPartPr>
              <p14:xfrm>
                <a:off x="7214745" y="5753370"/>
                <a:ext cx="173520" cy="207000"/>
              </p14:xfrm>
            </p:contentPart>
          </mc:Choice>
          <mc:Fallback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78DE018D-A15F-8AD2-6470-ABFA970E542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205745" y="5744370"/>
                  <a:ext cx="191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26443B18-51D2-D239-E3DD-116810D05A6A}"/>
                    </a:ext>
                  </a:extLst>
                </p14:cNvPr>
                <p14:cNvContentPartPr/>
                <p14:nvPr/>
              </p14:nvContentPartPr>
              <p14:xfrm>
                <a:off x="7472145" y="5792970"/>
                <a:ext cx="664560" cy="105840"/>
              </p14:xfrm>
            </p:contentPart>
          </mc:Choice>
          <mc:Fallback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26443B18-51D2-D239-E3DD-116810D05A6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463145" y="5784330"/>
                  <a:ext cx="682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9EC1FFBE-1177-83C3-C0CB-FE14884EAFF3}"/>
                    </a:ext>
                  </a:extLst>
                </p14:cNvPr>
                <p14:cNvContentPartPr/>
                <p14:nvPr/>
              </p14:nvContentPartPr>
              <p14:xfrm>
                <a:off x="8085585" y="5639610"/>
                <a:ext cx="17280" cy="27000"/>
              </p14:xfrm>
            </p:contentPart>
          </mc:Choice>
          <mc:Fallback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9EC1FFBE-1177-83C3-C0CB-FE14884EAFF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076945" y="5630610"/>
                  <a:ext cx="34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876E8D61-3861-8381-2985-BA5EA92CDC4F}"/>
                    </a:ext>
                  </a:extLst>
                </p14:cNvPr>
                <p14:cNvContentPartPr/>
                <p14:nvPr/>
              </p14:nvContentPartPr>
              <p14:xfrm>
                <a:off x="8234985" y="5776050"/>
                <a:ext cx="171360" cy="105120"/>
              </p14:xfrm>
            </p:contentPart>
          </mc:Choice>
          <mc:Fallback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876E8D61-3861-8381-2985-BA5EA92CDC4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225985" y="5767050"/>
                  <a:ext cx="189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25EB62C0-E3F1-4C5A-34D6-8776330B405B}"/>
                    </a:ext>
                  </a:extLst>
                </p14:cNvPr>
                <p14:cNvContentPartPr/>
                <p14:nvPr/>
              </p14:nvContentPartPr>
              <p14:xfrm>
                <a:off x="8456025" y="5739330"/>
                <a:ext cx="209880" cy="164520"/>
              </p14:xfrm>
            </p:contentPart>
          </mc:Choice>
          <mc:Fallback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25EB62C0-E3F1-4C5A-34D6-8776330B405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47385" y="5730690"/>
                  <a:ext cx="22752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26" name="Entrada de lápiz 125">
                <a:extLst>
                  <a:ext uri="{FF2B5EF4-FFF2-40B4-BE49-F238E27FC236}">
                    <a16:creationId xmlns:a16="http://schemas.microsoft.com/office/drawing/2014/main" id="{CD155CCA-C63A-54C7-A656-EAF89B4EBC2E}"/>
                  </a:ext>
                </a:extLst>
              </p14:cNvPr>
              <p14:cNvContentPartPr/>
              <p14:nvPr/>
            </p14:nvContentPartPr>
            <p14:xfrm>
              <a:off x="5191905" y="1718490"/>
              <a:ext cx="798840" cy="4665240"/>
            </p14:xfrm>
          </p:contentPart>
        </mc:Choice>
        <mc:Fallback>
          <p:pic>
            <p:nvPicPr>
              <p:cNvPr id="126" name="Entrada de lápiz 125">
                <a:extLst>
                  <a:ext uri="{FF2B5EF4-FFF2-40B4-BE49-F238E27FC236}">
                    <a16:creationId xmlns:a16="http://schemas.microsoft.com/office/drawing/2014/main" id="{CD155CCA-C63A-54C7-A656-EAF89B4EBC2E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5183265" y="1709850"/>
                <a:ext cx="816480" cy="46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upo 128">
            <a:extLst>
              <a:ext uri="{FF2B5EF4-FFF2-40B4-BE49-F238E27FC236}">
                <a16:creationId xmlns:a16="http://schemas.microsoft.com/office/drawing/2014/main" id="{FDCEBFC7-C9B6-3964-E3E2-E66F2FDE2BEA}"/>
              </a:ext>
            </a:extLst>
          </p:cNvPr>
          <p:cNvGrpSpPr/>
          <p:nvPr/>
        </p:nvGrpSpPr>
        <p:grpSpPr>
          <a:xfrm>
            <a:off x="1709265" y="2727210"/>
            <a:ext cx="950760" cy="470160"/>
            <a:chOff x="1709265" y="2727210"/>
            <a:chExt cx="950760" cy="47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71E0A5A6-EB6A-94E9-14DC-4897A87393F2}"/>
                    </a:ext>
                  </a:extLst>
                </p14:cNvPr>
                <p14:cNvContentPartPr/>
                <p14:nvPr/>
              </p14:nvContentPartPr>
              <p14:xfrm>
                <a:off x="1709265" y="2727210"/>
                <a:ext cx="501120" cy="21600"/>
              </p14:xfrm>
            </p:contentPart>
          </mc:Choice>
          <mc:Fallback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71E0A5A6-EB6A-94E9-14DC-4897A87393F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700625" y="2718210"/>
                  <a:ext cx="518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94397638-2048-25E3-AC0C-F86893F0FFBC}"/>
                    </a:ext>
                  </a:extLst>
                </p14:cNvPr>
                <p14:cNvContentPartPr/>
                <p14:nvPr/>
              </p14:nvContentPartPr>
              <p14:xfrm>
                <a:off x="2195265" y="3185850"/>
                <a:ext cx="464760" cy="11520"/>
              </p14:xfrm>
            </p:contentPart>
          </mc:Choice>
          <mc:Fallback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94397638-2048-25E3-AC0C-F86893F0FFB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186625" y="3176850"/>
                  <a:ext cx="48240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30" name="Entrada de lápiz 129">
                <a:extLst>
                  <a:ext uri="{FF2B5EF4-FFF2-40B4-BE49-F238E27FC236}">
                    <a16:creationId xmlns:a16="http://schemas.microsoft.com/office/drawing/2014/main" id="{C0E691B0-FA65-8C39-7BF6-05B76662E616}"/>
                  </a:ext>
                </a:extLst>
              </p14:cNvPr>
              <p14:cNvContentPartPr/>
              <p14:nvPr/>
            </p14:nvContentPartPr>
            <p14:xfrm>
              <a:off x="2354025" y="5038410"/>
              <a:ext cx="695880" cy="38880"/>
            </p14:xfrm>
          </p:contentPart>
        </mc:Choice>
        <mc:Fallback>
          <p:pic>
            <p:nvPicPr>
              <p:cNvPr id="130" name="Entrada de lápiz 129">
                <a:extLst>
                  <a:ext uri="{FF2B5EF4-FFF2-40B4-BE49-F238E27FC236}">
                    <a16:creationId xmlns:a16="http://schemas.microsoft.com/office/drawing/2014/main" id="{C0E691B0-FA65-8C39-7BF6-05B76662E616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2345385" y="5029770"/>
                <a:ext cx="713520" cy="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077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18B2B-D732-2852-0970-8EF7B185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1CD842-DAE2-9B6C-618E-E4A3B5EDE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Se ingresa un valor entero que representa un año. Determinar si es bisiesto el año</a:t>
            </a:r>
          </a:p>
          <a:p>
            <a:r>
              <a:rPr lang="es-ES" dirty="0"/>
              <a:t>si el número del año no es divisible entre cuatro, es un año no bisiesto.</a:t>
            </a:r>
          </a:p>
          <a:p>
            <a:r>
              <a:rPr lang="es-ES" dirty="0"/>
              <a:t>de lo contrario, si el número del año no es divisible entre 100, es un año bisiesto.</a:t>
            </a:r>
          </a:p>
          <a:p>
            <a:r>
              <a:rPr lang="es-ES" dirty="0"/>
              <a:t>de lo contrario, si el número del año no es divisible entre 400, es un no bisiesto.</a:t>
            </a:r>
          </a:p>
          <a:p>
            <a:r>
              <a:rPr lang="es-ES" dirty="0"/>
              <a:t>de lo contrario, es un año bisiesto.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3878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EB529-80BB-73D7-D68C-F6E4461C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Operadore lógicos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34857B-C6C3-6A2D-87F5-C00E45F8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err="1"/>
              <a:t>Or</a:t>
            </a:r>
            <a:r>
              <a:rPr lang="es-PE" dirty="0"/>
              <a:t>: basta que una condición sea cierta para que el resultado sea cierto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And: las dos variables deben ser ciertas para que el resultado sea cierto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F5A400C-22D9-CEAA-9E18-A7056CF0C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95796"/>
              </p:ext>
            </p:extLst>
          </p:nvPr>
        </p:nvGraphicFramePr>
        <p:xfrm>
          <a:off x="2032000" y="229989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260177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025589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10999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Var1 </a:t>
                      </a:r>
                      <a:r>
                        <a:rPr lang="es-PE" dirty="0" err="1"/>
                        <a:t>or</a:t>
                      </a:r>
                      <a:r>
                        <a:rPr lang="es-PE" dirty="0"/>
                        <a:t> Var2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3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9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8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63619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1637751-0E62-CD72-9BD0-40029F783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3622"/>
              </p:ext>
            </p:extLst>
          </p:nvPr>
        </p:nvGraphicFramePr>
        <p:xfrm>
          <a:off x="2032000" y="4797029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260177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025589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10999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Var1 and Var2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3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9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8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6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92DFE-FEAC-3F11-05B7-A8F68504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Instrucción </a:t>
            </a:r>
            <a:r>
              <a:rPr lang="es-PE" dirty="0" err="1"/>
              <a:t>while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FB6803-DE07-C6DD-D2E7-92218E171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5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err="1"/>
              <a:t>while</a:t>
            </a:r>
            <a:r>
              <a:rPr lang="es-PE" dirty="0"/>
              <a:t> &lt;</a:t>
            </a:r>
            <a:r>
              <a:rPr lang="es-PE" dirty="0" err="1"/>
              <a:t>exp</a:t>
            </a:r>
            <a:r>
              <a:rPr lang="es-PE" dirty="0"/>
              <a:t>. Lógica&gt;:</a:t>
            </a:r>
          </a:p>
          <a:p>
            <a:pPr marL="0" indent="0">
              <a:buNone/>
            </a:pPr>
            <a:r>
              <a:rPr lang="es-PE" dirty="0"/>
              <a:t>	instruccion1</a:t>
            </a:r>
          </a:p>
          <a:p>
            <a:pPr marL="0" indent="0">
              <a:buNone/>
            </a:pPr>
            <a:r>
              <a:rPr lang="es-PE" dirty="0"/>
              <a:t>	instruccion2</a:t>
            </a:r>
          </a:p>
          <a:p>
            <a:pPr marL="0" indent="0">
              <a:buNone/>
            </a:pPr>
            <a:r>
              <a:rPr lang="es-PE" dirty="0"/>
              <a:t>	….</a:t>
            </a:r>
          </a:p>
          <a:p>
            <a:pPr marL="0" indent="0">
              <a:buNone/>
            </a:pPr>
            <a:r>
              <a:rPr lang="es-PE" dirty="0"/>
              <a:t>	instrucción</a:t>
            </a:r>
          </a:p>
          <a:p>
            <a:pPr marL="0" indent="0">
              <a:buNone/>
            </a:pPr>
            <a:r>
              <a:rPr lang="es-PE" dirty="0" err="1"/>
              <a:t>instruccionX</a:t>
            </a:r>
            <a:endParaRPr lang="es-P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090CB5D2-B3DA-E519-FDD2-2422F0C286CF}"/>
                  </a:ext>
                </a:extLst>
              </p14:cNvPr>
              <p14:cNvContentPartPr/>
              <p14:nvPr/>
            </p14:nvContentPartPr>
            <p14:xfrm>
              <a:off x="540388" y="2484388"/>
              <a:ext cx="18360" cy="25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090CB5D2-B3DA-E519-FDD2-2422F0C286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388" y="2475748"/>
                <a:ext cx="360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B4943C4C-CA53-CC4F-8A2B-6DF9BAC7B12A}"/>
                  </a:ext>
                </a:extLst>
              </p14:cNvPr>
              <p14:cNvContentPartPr/>
              <p14:nvPr/>
            </p14:nvContentPartPr>
            <p14:xfrm>
              <a:off x="2690668" y="3799468"/>
              <a:ext cx="99360" cy="3348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B4943C4C-CA53-CC4F-8A2B-6DF9BAC7B1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2028" y="3790468"/>
                <a:ext cx="1170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E71C65A6-E6B0-9390-9D30-C2C62F2AC9D5}"/>
                  </a:ext>
                </a:extLst>
              </p14:cNvPr>
              <p14:cNvContentPartPr/>
              <p14:nvPr/>
            </p14:nvContentPartPr>
            <p14:xfrm>
              <a:off x="1928548" y="1949428"/>
              <a:ext cx="1646280" cy="10908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E71C65A6-E6B0-9390-9D30-C2C62F2AC9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9548" y="1940428"/>
                <a:ext cx="1663920" cy="12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A52645A9-5E77-17FA-7D09-EFB4FCCF89DE}"/>
              </a:ext>
            </a:extLst>
          </p:cNvPr>
          <p:cNvGrpSpPr/>
          <p:nvPr/>
        </p:nvGrpSpPr>
        <p:grpSpPr>
          <a:xfrm>
            <a:off x="792748" y="1251748"/>
            <a:ext cx="3710880" cy="2612880"/>
            <a:chOff x="792748" y="1251748"/>
            <a:chExt cx="3710880" cy="261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257C351-5536-A953-0D30-19313F99F29A}"/>
                    </a:ext>
                  </a:extLst>
                </p14:cNvPr>
                <p14:cNvContentPartPr/>
                <p14:nvPr/>
              </p14:nvContentPartPr>
              <p14:xfrm>
                <a:off x="2782828" y="1438228"/>
                <a:ext cx="1423080" cy="73404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257C351-5536-A953-0D30-19313F99F2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74188" y="1429588"/>
                  <a:ext cx="1440720" cy="75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A08ADE3A-8C60-EF0B-160A-E76AAB1F1D96}"/>
                    </a:ext>
                  </a:extLst>
                </p14:cNvPr>
                <p14:cNvContentPartPr/>
                <p14:nvPr/>
              </p14:nvContentPartPr>
              <p14:xfrm>
                <a:off x="3350188" y="2036548"/>
                <a:ext cx="197640" cy="19332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A08ADE3A-8C60-EF0B-160A-E76AAB1F1D9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41548" y="2027548"/>
                  <a:ext cx="215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116EA264-7074-2317-3BD5-2B1A93343CD2}"/>
                    </a:ext>
                  </a:extLst>
                </p14:cNvPr>
                <p14:cNvContentPartPr/>
                <p14:nvPr/>
              </p14:nvContentPartPr>
              <p14:xfrm>
                <a:off x="2679868" y="2153908"/>
                <a:ext cx="98640" cy="169524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116EA264-7074-2317-3BD5-2B1A93343C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0868" y="2144908"/>
                  <a:ext cx="116280" cy="17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1487FEB-FD13-589A-AE9D-203511942F72}"/>
                    </a:ext>
                  </a:extLst>
                </p14:cNvPr>
                <p14:cNvContentPartPr/>
                <p14:nvPr/>
              </p14:nvContentPartPr>
              <p14:xfrm>
                <a:off x="2637028" y="2882908"/>
                <a:ext cx="41040" cy="32868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1487FEB-FD13-589A-AE9D-203511942F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28388" y="2873908"/>
                  <a:ext cx="586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0C1594D7-6EBD-24A0-7B8D-5E2FF22A6245}"/>
                    </a:ext>
                  </a:extLst>
                </p14:cNvPr>
                <p14:cNvContentPartPr/>
                <p14:nvPr/>
              </p14:nvContentPartPr>
              <p14:xfrm>
                <a:off x="2605708" y="2863468"/>
                <a:ext cx="167400" cy="27756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0C1594D7-6EBD-24A0-7B8D-5E2FF22A624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97068" y="2854468"/>
                  <a:ext cx="1850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8877E709-9F11-DF9E-31A3-4DB3324B1C98}"/>
                    </a:ext>
                  </a:extLst>
                </p14:cNvPr>
                <p14:cNvContentPartPr/>
                <p14:nvPr/>
              </p14:nvContentPartPr>
              <p14:xfrm>
                <a:off x="792748" y="1558468"/>
                <a:ext cx="1459080" cy="230616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8877E709-9F11-DF9E-31A3-4DB3324B1C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3748" y="1549468"/>
                  <a:ext cx="1476720" cy="23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601A1863-63AC-1AA6-36BF-FA7687564BD5}"/>
                    </a:ext>
                  </a:extLst>
                </p14:cNvPr>
                <p14:cNvContentPartPr/>
                <p14:nvPr/>
              </p14:nvContentPartPr>
              <p14:xfrm>
                <a:off x="2165068" y="1569988"/>
                <a:ext cx="155160" cy="20952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601A1863-63AC-1AA6-36BF-FA7687564B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56428" y="1560988"/>
                  <a:ext cx="172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989105F0-3ACF-7140-959F-998F32E3E169}"/>
                    </a:ext>
                  </a:extLst>
                </p14:cNvPr>
                <p14:cNvContentPartPr/>
                <p14:nvPr/>
              </p14:nvContentPartPr>
              <p14:xfrm>
                <a:off x="4179988" y="1437868"/>
                <a:ext cx="117000" cy="28188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989105F0-3ACF-7140-959F-998F32E3E1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71348" y="1428868"/>
                  <a:ext cx="1346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8C4636A7-4857-FDB7-8D51-2E7644C77D28}"/>
                    </a:ext>
                  </a:extLst>
                </p14:cNvPr>
                <p14:cNvContentPartPr/>
                <p14:nvPr/>
              </p14:nvContentPartPr>
              <p14:xfrm>
                <a:off x="4319308" y="1473148"/>
                <a:ext cx="65520" cy="20844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8C4636A7-4857-FDB7-8D51-2E7644C77D2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10308" y="1464508"/>
                  <a:ext cx="83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98A69245-DC23-61AE-6C4B-C13D19DD5C0D}"/>
                    </a:ext>
                  </a:extLst>
                </p14:cNvPr>
                <p14:cNvContentPartPr/>
                <p14:nvPr/>
              </p14:nvContentPartPr>
              <p14:xfrm>
                <a:off x="3955348" y="1251748"/>
                <a:ext cx="548280" cy="50508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98A69245-DC23-61AE-6C4B-C13D19DD5C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46348" y="1243108"/>
                  <a:ext cx="565920" cy="52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D228AF1D-3F9E-A0E1-E51E-A033D802966F}"/>
                  </a:ext>
                </a:extLst>
              </p14:cNvPr>
              <p14:cNvContentPartPr/>
              <p14:nvPr/>
            </p14:nvContentPartPr>
            <p14:xfrm>
              <a:off x="2397268" y="1648468"/>
              <a:ext cx="264960" cy="57960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D228AF1D-3F9E-A0E1-E51E-A033D802966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79268" y="1630468"/>
                <a:ext cx="30060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upo 29">
            <a:extLst>
              <a:ext uri="{FF2B5EF4-FFF2-40B4-BE49-F238E27FC236}">
                <a16:creationId xmlns:a16="http://schemas.microsoft.com/office/drawing/2014/main" id="{80C4B58E-02F8-D2B3-F169-E4989CC57A59}"/>
              </a:ext>
            </a:extLst>
          </p:cNvPr>
          <p:cNvGrpSpPr/>
          <p:nvPr/>
        </p:nvGrpSpPr>
        <p:grpSpPr>
          <a:xfrm>
            <a:off x="304948" y="1132588"/>
            <a:ext cx="2184840" cy="3121200"/>
            <a:chOff x="304948" y="1132588"/>
            <a:chExt cx="2184840" cy="31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23114CF6-B691-3AA2-D339-C95494A5EBA9}"/>
                    </a:ext>
                  </a:extLst>
                </p14:cNvPr>
                <p14:cNvContentPartPr/>
                <p14:nvPr/>
              </p14:nvContentPartPr>
              <p14:xfrm>
                <a:off x="376588" y="1132588"/>
                <a:ext cx="2113200" cy="308880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23114CF6-B691-3AA2-D339-C95494A5EBA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8948" y="1114588"/>
                  <a:ext cx="2148840" cy="31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0CEC5E68-56C3-6CE1-0BD7-3243689AE1E8}"/>
                    </a:ext>
                  </a:extLst>
                </p14:cNvPr>
                <p14:cNvContentPartPr/>
                <p14:nvPr/>
              </p14:nvContentPartPr>
              <p14:xfrm>
                <a:off x="690508" y="4073068"/>
                <a:ext cx="269640" cy="18072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0CEC5E68-56C3-6CE1-0BD7-3243689AE1E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2868" y="4055428"/>
                  <a:ext cx="305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319FD801-D5CE-19AD-60E9-A77CE0BEE1BF}"/>
                    </a:ext>
                  </a:extLst>
                </p14:cNvPr>
                <p14:cNvContentPartPr/>
                <p14:nvPr/>
              </p14:nvContentPartPr>
              <p14:xfrm>
                <a:off x="652348" y="3980548"/>
                <a:ext cx="267120" cy="21852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319FD801-D5CE-19AD-60E9-A77CE0BEE1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4708" y="3962908"/>
                  <a:ext cx="3027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52237B12-3A91-1EE8-D244-8F6DC65AF63A}"/>
                    </a:ext>
                  </a:extLst>
                </p14:cNvPr>
                <p14:cNvContentPartPr/>
                <p14:nvPr/>
              </p14:nvContentPartPr>
              <p14:xfrm>
                <a:off x="374068" y="3038428"/>
                <a:ext cx="61200" cy="32076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52237B12-3A91-1EE8-D244-8F6DC65AF6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6068" y="3020428"/>
                  <a:ext cx="968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7CF503FF-86CD-D5E2-AC48-CC10495A2896}"/>
                    </a:ext>
                  </a:extLst>
                </p14:cNvPr>
                <p14:cNvContentPartPr/>
                <p14:nvPr/>
              </p14:nvContentPartPr>
              <p14:xfrm>
                <a:off x="304948" y="2989108"/>
                <a:ext cx="215640" cy="8172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7CF503FF-86CD-D5E2-AC48-CC10495A28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6948" y="2971108"/>
                  <a:ext cx="251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0283491A-3529-2056-49CD-5D08FB4DF1A8}"/>
                    </a:ext>
                  </a:extLst>
                </p14:cNvPr>
                <p14:cNvContentPartPr/>
                <p14:nvPr/>
              </p14:nvContentPartPr>
              <p14:xfrm>
                <a:off x="329428" y="3157948"/>
                <a:ext cx="202320" cy="2268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0283491A-3529-2056-49CD-5D08FB4DF1A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1788" y="3139948"/>
                  <a:ext cx="2379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EEC02265-ECB1-5F8D-C4DE-0F7AA9D12448}"/>
                  </a:ext>
                </a:extLst>
              </p14:cNvPr>
              <p14:cNvContentPartPr/>
              <p14:nvPr/>
            </p14:nvContentPartPr>
            <p14:xfrm>
              <a:off x="1862308" y="1460548"/>
              <a:ext cx="1775880" cy="520560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EEC02265-ECB1-5F8D-C4DE-0F7AA9D1244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44308" y="1442908"/>
                <a:ext cx="1811520" cy="55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3150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390</Words>
  <Application>Microsoft Office PowerPoint</Application>
  <PresentationFormat>Panorámica</PresentationFormat>
  <Paragraphs>98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Tema de Office</vt:lpstr>
      <vt:lpstr>Python Fundamentos Sesión 02</vt:lpstr>
      <vt:lpstr>Grupo WhatsApp</vt:lpstr>
      <vt:lpstr>Instrucciones de control de flujo</vt:lpstr>
      <vt:lpstr>Expresiones lógicas</vt:lpstr>
      <vt:lpstr>Instrucción if-else</vt:lpstr>
      <vt:lpstr>El mayor de 3 números</vt:lpstr>
      <vt:lpstr>Ejercicio</vt:lpstr>
      <vt:lpstr>Operadore lógicos</vt:lpstr>
      <vt:lpstr>Instrucción while</vt:lpstr>
      <vt:lpstr>Contador</vt:lpstr>
      <vt:lpstr>Instrucción for</vt:lpstr>
      <vt:lpstr>Prueba de escritorio</vt:lpstr>
      <vt:lpstr>Ejercicio 1</vt:lpstr>
      <vt:lpstr>Ejercicio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Desarrollo de Aplicaciones Web</dc:title>
  <dc:creator>PEDRO HUGO VALENCIA MORALES</dc:creator>
  <cp:lastModifiedBy>PEDRO HUGO VALENCIA MORALES</cp:lastModifiedBy>
  <cp:revision>127</cp:revision>
  <dcterms:created xsi:type="dcterms:W3CDTF">2021-10-31T12:43:33Z</dcterms:created>
  <dcterms:modified xsi:type="dcterms:W3CDTF">2022-10-23T18:43:16Z</dcterms:modified>
</cp:coreProperties>
</file>