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9" r:id="rId14"/>
    <p:sldId id="268" r:id="rId1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13" autoAdjust="0"/>
    <p:restoredTop sz="95847" autoAdjust="0"/>
  </p:normalViewPr>
  <p:slideViewPr>
    <p:cSldViewPr snapToGrid="0">
      <p:cViewPr varScale="1">
        <p:scale>
          <a:sx n="86" d="100"/>
          <a:sy n="86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11:41.4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1958 192 4537,'0'0'13942,"-20"-1"-13562,5-3-365,0-1 1,0 0 0,1-1 0,-23-14-1,-20-7 44,-24-6-14,35 12-17,-1 3 1,-93-23 0,89 35-35,0 2 0,-101 4 0,59 2 22,39-1 5,0 2 0,-57 10 0,-59 23 16,91-18-24,-140 15 1,155-30 25,-91 9-30,140-10-16,1 1 0,-1 1 0,1 0 0,0 0 0,0 2-1,0 0 1,1 0 0,-13 9 0,20-11 9,1 0-1,-1 0 0,1 1 1,0 0-1,1 0 1,-1 0-1,1 0 1,0 1-1,0-1 1,1 1-1,-4 9 0,3-7-6,0 1 0,1 0-1,1 0 1,0 0-1,0 0 1,1 0-1,0 1 1,0-1-1,1 0 1,1 12 0,-1-6 3,0-13 6,1 1 1,-1 0-1,1-1 0,0 1 0,0 0 1,0-1-1,0 1 0,1-1 1,-1 0-1,1 1 0,-1-1 0,1 0 1,0 0-1,0 0 0,0 0 1,0 0-1,0-1 0,0 1 0,0 0 1,1-1-1,2 2 0,9 4 38,0 0 1,21 8-1,-28-13-24,13 4 42,1 0 0,0-2 0,0-1 0,37 2 0,20 3 84,-11 2-122,158 28 81,-133-22-78,1-4 0,109 0 1,-190-12-20,81 4 116,0-5 1,168-22 0,-29-19 243,-180 38-274,71 3-1,-58 2-74,-61-1 5,-1-1 0,1 0-1,0 1 1,-1-1-1,1-1 1,-1 1-1,0 0 1,1-1-1,-1 0 1,0 0-1,0 0 1,0 0-1,0 0 1,0-1-1,-1 1 1,1-1-1,-1 1 1,0-1-1,1 0 1,2-6-1,3-5 63,0-1 0,0 0-1,4-16 1,-9 24-46,1-7-29,-1-1 1,-1 1 0,0-1 0,-1 0 0,-1 1-1,-2-30 1,0 1 358,2 39-346,-1 1 0,0 0 1,0-1-1,-1 1 0,1 0 1,-1 0-1,1 0 0,-1 0 1,0 0-1,0 0 0,0 1 1,-1-1-1,1 1 0,-1-1 1,-3-2-1,-2-2-5,-1 0 1,-1 0-1,-13-7 1,8 6-15,0 1 1,-1 0 0,0 1 0,-1 1 0,1 0 0,-1 1 0,0 1-1,0 1 1,-29-1 0,45 3-5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12:01.1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268 106 6729,'0'0'5111,"0"0"-5084,-1-1 0,1 1 0,0-1 0,-1 1 1,1 0-1,-1-1 0,1 1 0,-1 0 0,1-1 0,-1 1 0,1 0 0,-1 0 1,1-1-1,-1 1 0,0 0 0,1 0 0,-1 0 0,1 0 0,-1 0 1,0 0-1,1 0 0,-1 0 0,-1 1-5,0 0-1,1 0 1,-1 0 0,1 0 0,-1 0-1,1 1 1,0-1 0,-1 0-1,1 1 1,0-1 0,0 1 0,0-1-1,0 1 1,0 0 0,0 0 0,1-1-1,-2 4 1,-1 2 44,-14 30 168,3 1 1,1 1-1,1 0 0,3 1 0,-7 56 0,11-85-146,4-9-58,0-1 1,0 0-1,1 1 1,-1-1-1,1 0 1,-1 1-1,1-1 1,-1 1-1,1-1 0,0 1 1,-1-1-1,1 4 621,-6-27-139,-8-36-352,-65-236-429,76 286 274,0-1 10,-1 0 0,2-1 0,0 0 0,0 1 1,-1-19-1,5 28-298,3 2 296,0 1 0,0 0 0,0 0 0,-1 1 0,1-1 0,-1 1 0,0 0 0,0 0 0,0 1 0,2 4 0,17 15 33,-4-5-19,1-1-1,1-1 1,1-1-1,0-1 1,28 14-1,-38-24-48,-5-2 33,0 0 1,0 0 0,-1 1-1,10 7 1,-15-11-23,-1 1 0,0-1 0,1 1 0,-1-1 1,0 1-1,0-1 0,1 1 0,-1 0 0,0-1 0,0 1 0,0-1 0,0 1 0,0-1 0,0 1 1,0 0-1,0-1 0,0 1 0,0-1 0,0 1 0,0 0 0,0-1 0,-1 1 0,1-1 0,0 1 1,0-1-1,0 1 0,-1-1 0,1 1 0,0-1 0,-1 1 0,-11 13 20,-1-3 187,-1-1 1,0 0 0,-1-1-1,-15 7 1,14-9-4,1 2 0,1 0 0,-1 0 0,-12 13 0,15-13-1246,-1 0-1,1-1 1,-1 0-1,-26 10 1,35-16 570,-22 10-6327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46:30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7634,'0'0'6809,"5"0"-6690,-4 0-114,0 0 1,0 0-1,0 0 1,0 0-1,0 0 1,0 0-1,-1 0 1,1 1-1,0-1 1,0 0-1,0 1 1,0-1-1,0 1 1,0-1-1,0 1 1,-1 0-1,1-1 1,0 1-1,0 0 1,-1-1-1,1 1 1,0 1-1,12 27 93,-8-6 37,3 36 1,-4-29 69,42 593 1959,-17-139-837,-15-389-1139,-7-56-747,3 73-1,-10-134-12341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46:31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437 25 3609,'0'0'6841,"-6"-4"-5829,4 3-925,-30-15 631,30 15-679,1 0 1,-1 1 0,0 0 0,1-1-1,-1 1 1,0 0 0,1 0-1,-1 0 1,0 0 0,1 0-1,-1 0 1,1 0 0,-1 0-1,0 1 1,1-1 0,-1 1 0,1-1-1,-1 1 1,1 0 0,-1-1-1,1 1 1,-1 0 0,1 0-1,0 0 1,-2 2 0,-11 16 463,1 1 1,1 0-1,1 1 1,-16 43-1,18-42-124,-122 248 1859,7-16-1494,122-249-546,0 1 0,0-1-1,0 1 1,0-1-1,1 1 1,-1 8-1,2-28-115,2 0 0,0-1 0,0 1 0,1 1 0,1-1 0,6-13 0,39-83-119,-9 22 65,41-139 100,-78 216-128,-2 4 0,1 1 1,0-1-1,0 1 0,0 0 0,1 0 0,0 0 0,0 0 1,0 1-1,1-1 0,4-4 0,-8 9-5,1 1-1,-1 0 1,0 0-1,1-1 0,-1 1 1,0 0-1,1 0 1,-1-1-1,0 1 1,1 0-1,-1 0 1,1 0-1,-1 0 0,0-1 1,1 1-1,-1 0 1,1 0-1,-1 0 1,0 0-1,1 0 1,-1 0-1,1 0 1,-1 0-1,0 0 0,1 0 1,-1 1-1,1-1 1,-1 0-1,0 0 1,1 0-1,-1 0 1,0 1-1,1-1 0,-1 0 1,0 0-1,1 0 1,-1 1-1,0-1 1,1 0-1,-1 1 1,0-1-1,0 0 0,1 1 1,-1-1-1,0 0 1,0 1-1,10 22 94,-8-15-104,188 415 96,-172-380-101,-12-29 4,0-1 0,0 1 0,1-1-1,14 19 1,-9-11 109,-12-21-77,0 0-1,0 0 0,0 1 0,0-1 0,0 0 0,0 0 0,-1 1 0,1-1 0,0 0 1,0 0-1,0 0 0,0 1 0,0-1 0,0 0 0,0 0 0,-1 0 0,1 1 0,0-1 0,0 0 1,0 0-1,0 0 0,-1 0 0,1 1 0,0-1 0,0 0 0,0 0 0,-1 0 0,1 0 1,0 0-1,0 0 0,-1 0 0,1 0 0,0 0 0,0 0 0,0 0 0,-1 0 0,1 0 1,0 0-1,0 0 0,-1 0 0,1 0 0,0 0 0,-1 0 0,-44-14 592,10 0-537,0 2-1,-2 1 1,1 2-1,-1 1 1,0 2 0,-71-2-1,106 8-112,-17 6-5412,7 2-1776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3:44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513 226 6729,'0'0'6182,"-8"-21"-5463,-23-66-42,29 80-603,-1 1 0,0-1 0,0 1 0,-1-1 0,1 1 0,-2 0-1,1 1 1,0-1 0,-1 1 0,0 0 0,-1 0 0,1 0 0,-1 1 0,0 0 0,0 0 0,0 0 0,0 1-1,-1-1 1,-11-2 0,1 2 193,-1 0 0,0 2-1,0 0 1,0 1 0,-31 3-1,10-1-135,32-1-133,0 1 0,0 0 0,0 1 1,0 0-1,0 0 0,0 0 0,1 1 0,-1 0 1,1 0-1,0 1 0,0 0 0,0 0 0,0 0 1,1 1-1,-1 0 0,1 0 0,0 0 0,1 0 1,-6 9-1,3-4-2,0 1 1,0 0 0,1 0 0,1 0-1,0 1 1,0 0 0,2 0 0,-1 0-1,1 0 1,-1 14 0,-1 27 57,3 0 1,5 58 0,-1-100-42,0-1 0,0 1 0,1-1-1,1 0 1,0 0 0,0 0 0,1 0 0,0-1 0,11 15 0,-7-12-4,1 1 1,0-2 0,1 1-1,1-2 1,-1 0-1,16 11 1,-9-11 7,0 0 0,0-1 0,1-1 0,1-1 1,-1-1-1,1 0 0,0-1 0,0-2 0,1 0 0,-1-1 0,1-1 1,-1-1-1,24-2 0,-38 1-16,-1 0 1,1 0-1,0-1 1,-1 1-1,0-1 1,1 0-1,-1-1 0,0 1 1,0-1-1,0 0 1,0-1-1,-1 1 1,1-1-1,-1 0 1,0 0-1,0 0 1,0-1-1,-1 1 0,6-9 1,-3 3 0,0-1 1,-1 0 0,0 1-1,-1-2 1,0 1-1,-1 0 1,0-1-1,2-19 1,-2-205-37,-5 125 64,2 26 66,0 85-132,0 5-147,1 1 167,0 0 0,0 0-1,0-1 1,1 1 0,0 0-1,0-1 1,5 9 0,7 22-6,0 12 99,2-1 0,2 0 0,2-1-1,38 64 1,-53-102-43,1 0-1,0 0 0,1-1 0,0 0 1,0 0-1,0 0 0,1-1 1,8 5-1,7 3 124,41 16 1,-39-18-145,-22-10-133,0 0-1,0 0 0,0 1 0,0-1 0,0 1 0,-1 0 1,1-1-1,-1 1 0,4 7 0,-1-4-1102,1 1-2756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3:45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66 3081,'0'0'8443,"-5"0"-7498,-12 0 122,12 0 367,14 0-893,108 2 317,-40 0-514,-1-2 1,108-16-1,51-21 581,-171 22-557,-61 14 257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3:45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3625,'0'0'9270,"25"6"-8633,36 6 342,1-2-1,67 1 0,125-9 810,-142-3-1619,-65 4-2623,-27-3-2018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3:58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81 493 7682,'0'0'2883,"3"-26"-2564,10-85 370,-11 91-395,0 0 0,-2 0 0,0 0 0,-1 0 0,-1 0 0,-1 1 0,-1-1 0,0 1 0,-1-1 0,-2 1 0,0 1-1,-1-1 1,0 1 0,-2 1 0,0 0 0,-15-19 0,19 22-389,5 16-75,1 4 151,2 6 23,1 0-1,0 0 1,1 0-1,0 0 1,0 0-1,8 12 1,1 5 0,78 155 147,-40-86-88,78 137 56,-126-229-141,0 1 0,-1-1 0,0 1 0,0 0 0,2 11 0,-4-16 24,0 0-1,1 0 1,-1 0 0,0 0 0,0-1 0,0 1 0,0 0 0,0 0 0,-1 0 0,1 0-1,0-1 1,-1 1 0,1 0 0,-1 0 0,0-1 0,0 1 0,0 0 0,1-1 0,-2 1 0,1-1-1,0 1 1,0-1 0,0 1 0,-1-1 0,-1 2 0,-12 4-79,0-2-1,0 1 1,0-2 0,-1 0 0,0 0 0,-31 1-1,2 1-680,44-6 749,1 0 0,-1 1 0,1-1 1,-1 0-1,0 1 0,1-1 0,-1 0 0,1 1 0,-1-1 1,1 1-1,-1-1 0,1 1 0,0-1 0,-1 1 0,1-1 1,-1 1-1,1-1 0,0 1 0,0-1 0,-1 1 0,1 0 1,0-1-1,0 1 0,0 0 0,0-1 0,-1 1 0,1 0 1,0-1-1,0 1 0,0 0 0,1-1 0,-1 1 0,0 0 1,0-1-1,0 1 0,0-1 0,1 1 0,-1 0 0,0-1 1,0 1-1,1-1 0,-1 1 0,1 0 0,0 2 11,0-1 0,1 1 0,-1-1-1,0 1 1,1-1 0,-1 0 0,1 0 0,0 0-1,3 3 1,3-1 65,-1-1 1,1 0-1,0 0 0,-1-1 0,1 0 0,0-1 0,0 1 1,10-1-1,72-2 1006,-43-1-460,-23-1-411,-21 2-199,1 0 1,-1 0-1,0 1 0,1 0 0,-1-1 0,1 1 0,-1 0 0,0 1 1,6 0-1,-8 18-2108,-1-4-839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4:00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0 728,'0'0'10926,"0"6"-10577,-1 64 429,-1-24-363,2 0 1,2 0-1,12 64 1,-9-86-223,32 124 816,-30-129-815,0 1 0,1-1-1,1-1 1,1 1 0,14 19 0,-24-37-172,0-1 1,1 0-1,-1 1 1,1-1-1,-1 1 1,1-1-1,-1 0 1,1 1-1,-1-1 0,1 0 1,-1 0-1,1 0 1,-1 1-1,1-1 1,0 0-1,-1 0 1,1 0-1,-1 0 1,1 0-1,0 0 1,-1 0-1,1 0 1,-1 0-1,1 0 1,-1 0-1,1 0 1,0-1-1,-1 1 1,1 0-1,-1 0 1,1-1-1,-1 1 1,1 0-1,-1-1 1,1 1-1,-1 0 1,1-1-1,-1 1 1,0-1-1,1 1 1,-1-1-1,0 1 1,1-1-1,-1 0 1,18-24 23,-17 23-43,8-13-7,0 1 0,1 0 0,1 1 0,0 0 0,1 1 0,0 0 0,0 1 0,2 1-1,-1 0 1,1 0 0,1 1 0,0 1 0,0 1 0,0 0 0,1 1 0,32-9 0,-19 11 24,0 1 1,-1 2 0,36 2-1,-15 0-2,-34-1-13,0 0-1,0 2 1,-1 0 0,1 1 0,0 0-1,-1 1 1,0 1 0,24 10-1,-32-12 1,-1 0 0,0 0 0,0 0-1,0 1 1,0 0 0,0 0-1,-1 0 1,0 0 0,0 1-1,0-1 1,0 1 0,-1 0 0,0 0-1,0 0 1,0 1 0,-1-1-1,1 1 1,-1 0 0,-1 0-1,1-1 1,-1 1 0,0 0-1,0 0 1,-1 8 0,1-2 30,-1-8-19,1 1 0,-1 0 0,0 0 0,0 0 0,-1-1-1,1 1 1,-1 0 0,0 0 0,0-1 0,-1 1-1,1-1 1,-1 1 0,0-1 0,0 0 0,-1 1-1,1-1 1,-1 0 0,-6 6 0,-7 4 4,-1-1 0,0 0 0,-1-1 0,-1-1-1,0-1 1,0-1 0,-26 9 0,9-6 22,0-2 1,-1-1-1,-47 6 0,42-10-16,-1-2-1,0-2 1,-64-6 0,100 4 3,0-1 1,-1 0 0,1-1-1,0 0 1,0 0-1,0 0 1,1-1 0,-1 0-1,1 0 1,0-1 0,0 1-1,1-2 1,-1 1-1,1 0 1,0-1 0,0 0-1,1 0 1,-5-8-1,8-5-3796,1 11-317,0 0-2461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4:01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6553,'0'0'6680,"13"0"-6131,337-8 3205,22 8-2705,-340-12-5911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4:01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15 5497,'0'0'7196,"-12"18"-4226,22-16-2752,-1 0 0,1 0 0,0-1 0,-1 0 0,1 0 0,0-1 0,19-3 0,5 2 95,394-16 2003,-378 12-2462,84-7 1206,-41 9-5110,-76 3-1248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4:02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12 186 7906,'0'0'7937,"-2"-7"-7371,0 3-509,1 1-37,0 1 0,0 0 1,0 0-1,0-1 0,1 1 0,-1 0 0,0-1 0,1 1 1,0-1-1,0 1 0,0-1 0,0 1 0,0 0 0,0-1 1,0 1-1,1-1 0,-1 1 0,1 0 0,0-1 0,0 1 1,0 0-1,0-1 0,0 1 0,0 0 0,1 0 0,-1 0 1,1 0-1,-1 0 0,1 1 0,0-1 0,-1 0 0,3-1 1,20-11-16,0 1 1,1 0 0,0 2 0,0 1-1,1 1 1,1 1 0,0 2-1,0 0 1,0 2 0,0 1 0,1 1-1,-1 1 1,45 5 0,-65-3-11,0 0 1,-1 1 0,1 0 0,-1 0 0,0 0-1,0 1 1,0 0 0,0 0 0,0 1 0,0-1-1,-1 1 1,0 0 0,0 1 0,0-1 0,0 1-1,-1 0 1,1 1 0,-1-1 0,-1 1 0,4 6-1,-1-1 9,0 0 0,-1 1 0,0 0 1,-1 0-1,-1 0 0,0 1 0,0-1 0,-1 1 0,0 22 0,-2-26 24,1 8 62,-2 0-1,-3 25 1,2-35-75,0 0 1,0-1-1,0 1 1,-1-1-1,0 0 1,0 0-1,0 0 1,-1 0-1,-5 6 1,-7 5 10,0 0 0,0-1 0,-27 18 0,23-18 73,-36 36-1,41-36-20,0 1-1,1 0 0,1 2 1,1-1-1,1 1 0,-11 26 1,14-28-48,6-12-26,-1 0 0,1 0 0,0 1 1,0-1-1,1 1 0,-1-1 0,0 10 1,2-15-41,3 0-56,28-1 252,0-3 0,55-11 1,-36 4-78,-6 6 157,-1 2 1,81 3 0,-44 2 42,-64-2-172,-6-1 9,0 1-1,1 0 1,-1 1-1,0 0 0,0 1 1,18 4-1,-2-4-2985,-20-2-2296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24:47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19 112 9498,'0'0'4253,"8"-22"-3046,21-68-511,-29 91-694,0-1 1,0 0-1,0 0 1,0 0-1,0 0 0,0 0 1,0 0-1,0 0 1,0 0-1,0 0 0,0 0 1,0 0-1,1 0 1,-1 0-1,0 0 0,0 0 1,0 0-1,0 0 1,0 0-1,0 1 0,0-1 1,0 0-1,0 0 1,1 0-1,-1 0 0,0 0 1,0 0-1,0 0 1,0-1-1,0 1 1,0 0-1,0 0 0,0 0 1,0 0-1,0 0 1,1 0-1,-1 0 0,0 0 1,0 0-1,0 0 1,0 0-1,0 0 0,0 0 1,0 0-1,0 0 1,2 19 9,0 28 29,-14 594 785,6-398-620,-27 404 270,22-217-412,11-427-62,0 2-39,0 0 0,0 0 0,1-1 1,0 1-1,0 0 0,0-1 0,0 1 1,1-1-1,0 1 0,0-1 0,0 0 1,0 0-1,1 1 0,0-2 0,5 7 1,-6-2-750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4:08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80,'0'0'10578,"0"-5"-6683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4:29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29 6753,'0'0'3897,"-31"4"-3330,31-3-559,0-1 0,1 1-1,-1 0 1,0-1 0,1 1 0,-1-1-1,1 1 1,-1 0 0,1-1 0,-1 1-1,1-1 1,-1 1 0,1-1 0,-1 1 0,1-1-1,0 0 1,-1 1 0,1-1 0,0 0-1,-1 1 1,1-1 0,0 0 0,-1 0-1,1 0 1,0 1 0,0-1 0,-1 0-1,2 0 1,30 2-3,-23-2 10,501-6 117,-162-6 93,-348 12-225,666-11 882,-288 5 420,-308 6-1169,-68 0-174,-1 0-1,1-1 0,0 1 0,0 0 0,-1-1 0,1 0 0,0 1 1,-1-1-1,1 0 0,2-2 0,-18 0-7473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4:30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9090,'0'0'2853,"7"9"-2759,-6-9-93,4 7 12,0-1 0,0 1-1,-1 0 1,0 0 0,0 0 0,0 1 0,-1 0 0,0-1 0,3 16 0,9 61 90,7 149 0,-18-138-55,11 206-13,-7-224 16,33 142-1,-38-205-47,1-1 0,0 0 0,1 0-1,1 0 1,0-1 0,9 14 0,-12-22-2,0 0 0,0-1-1,0 1 1,0-1 0,1 1 0,0-1 0,-1 0 0,1-1 0,0 1 0,1-1-1,-1 1 1,0-1 0,1 0 0,-1-1 0,1 1 0,-1-1 0,1 0 0,0 0-1,-1 0 1,1-1 0,5 0 0,32 0 27,1-2 0,73-13 0,26-12 45,0 6-1,152-2 0,255 22 1595,-290 2-432,-235 0-1170,-1 2-1,46 10 1,2 1-17,-35-9-379,20 2 687,-17-5-7231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4:31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3817,'0'0'3198,"6"13"-2787,6 23 428,-1 1 0,10 71 0,17 523 1441,-37-580-2196,3-1 1,3 1 0,1-1 0,28 90 0,-34-128-100,-2-10-16,0-1 1,0 1-1,0 0 0,0-1 1,1 1-1,-1-1 1,0 1-1,1-1 0,-1 1 1,1-1-1,0 1 1,-1-1-1,1 1 0,0-1 1,0 0-1,0 1 1,0-1-1,0 0 0,0 0 1,0 0-1,1 0 0,0 1 1,5-1-3712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4:32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52 6705,'0'0'6503,"-28"-9"-6291,-89-25-110,110 32-82,0 0 0,-1 0 0,1 1 0,-1 0 1,1 1-1,-1-1 0,1 1 0,-1 1 1,1 0-1,0 0 0,-1 0 0,1 1 0,0 0 1,0 0-1,0 1 0,0 0 0,0 0 1,0 0-1,1 1 0,-1 0 0,1 1 1,-9 8-1,2 1 12,1 1 0,0 0 0,1 1 0,1 0 0,1 1 0,-12 26 0,16-30-34,1-1 0,0 1 0,0 0-1,1 0 1,1 0 0,-1 17 0,2 83 25,3-57 46,-2-45-67,0-1-1,1 0 0,1 0 1,-1 0-1,2 0 0,-1-1 1,1 1-1,1-1 0,0 1 1,0-1-1,1 0 0,0 0 1,8 9-1,-8-12 3,0 0 0,1 0 0,-1-1 0,1 0 0,0 0 0,0-1 0,1 0-1,-1 0 1,1 0 0,0-1 0,0 0 0,0 0 0,1-1 0,-1 1 0,1-2 0,-1 1 0,1-1 0,8 0 0,-2 0 5,0-1 0,-1 0 1,1-1-1,0-1 0,-1 0 0,1-1 1,-1 0-1,22-9 0,-28 8-5,0 1 0,0-1-1,-1-1 1,1 1 0,-1-1-1,0 0 1,0-1 0,-1 0 0,0 0-1,0 0 1,0 0 0,0-1 0,-1 1-1,0-1 1,-1 0 0,5-13-1,-2 4-60,-2-1 0,0 0-1,0 0 1,1-35 0,-5-72-401,-2 50 353,2 64 132,1 0-1,0-1 1,0 1 0,1 0-1,1 0 1,-1 0 0,7-13-1,-7 15 0,10-19 368,-12 26-389,1 1 1,-1-1-1,0 1 0,1-1 1,-1 1-1,1-1 1,-1 1-1,1 0 1,-1-1-1,1 1 1,-1-1-1,1 1 1,-1 0-1,1 0 0,0-1 1,-1 1-1,1 0 1,-1 0-1,1 0 1,0 0-1,-1-1 1,1 1-1,0 0 1,-1 0-1,1 0 0,0 0 1,-1 1-1,1-1 1,-1 0-1,1 0 1,0 0-1,-1 0 1,1 1-1,-1-1 0,1 0 1,0 1-1,-1-1 1,1 0-1,0 1 1,1 2-5,0 0 0,0 0-1,-1 0 1,1 0 0,-1 0 0,0 0 0,0 0 0,0 1 0,0-1 0,0 0 0,-1 1-1,1-1 1,-1 5 0,4 13 3,3 19 4,-1 1 0,0 64 0,-6-70 247,2-1 1,1 1 0,2 0 0,14 52 0,-17-79-307,1-1 0,-1 1 1,1-1-1,1 0 0,-1 0 1,1 0-1,0 0 0,1 0 1,0-1-1,0 0 0,0 0 1,7 5-1,-6-7-4609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4:33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45 129 8586,'0'0'6604,"0"-18"-6281,0-81 362,0 99-659,0-1 0,0 0 1,0 1-1,0-1 0,1 1 0,-1-1 0,0 1 0,0-1 0,1 1 0,-1-1 1,0 1-1,1-1 0,-1 1 0,0 0 0,1-1 0,-1 1 0,1-1 0,-1 1 1,1 0-1,-1-1 0,1 1 0,-1 0 0,1 0 0,-1-1 0,1 1 0,-1 0 1,1 0-1,-1 0 0,1 0 0,-1 0 0,1 0 0,0 0 0,-1 0 0,1 0 1,-1 0-1,1 0 0,-1 0 0,1 0 0,0 0 0,-1 0 0,1 0 1,-1 1-1,1-1 0,-1 0 0,1 1 0,-1-1 0,1 0 0,-1 1 0,1-1 1,-1 0-1,0 1 0,1-1 0,0 1 0,10 17-25,-1 1 0,0 0 0,-1 0-1,-1 1 1,-1 0 0,5 24 0,2 1-7,36 145 83,-47-169-89,-1 0 1,0 0-1,-2 24 0,0-26-15,0-18 30,0 1 0,0 0 0,-1 0 1,1 0-1,0 0 0,-1 0 0,1 0 1,-1 0-1,0-1 0,0 1 0,1 0 1,-1-1-1,0 1 0,-1 0 0,1-1 1,0 1-1,0-1 0,-1 0 0,0 2 1,-2-1 5,1 1 0,-1-1 0,1 0 0,-1-1 1,0 1-1,1 0 0,-1-1 0,-7 1 0,-8 1-82,0-1-1,0-1 0,-23-1 0,22-1-216,-3 3-65,14-1-25,19-1 312,329 3 2950,-338-3-2806,-7 2-3154,0-1 222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4:35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4729,'0'0'4922,"11"0"-4355,379-5 315,-115 8-372,251-5 1312,-419-8-638,156-34-1,-241 40-788,-9 2-155,-1 1 0,23 0 0,-20 1-193,-15 1-92,1-1-1,-1 0 1,0 0 0,1 0 0,-1 0-1,1 0 1,-1 1 0,0-1 0,1 0-1,-1 0 1,0 0 0,1 1-1,-1-1 1,0 0 0,0 1 0,1-1-1,-1 0 1,0 1 0,0-1 0,1 0-1,-1 1 1,0-1 0,0 0 0,0 1-1,1 0 1,-1-1-105,0 1 0,0-1 0,0 0 1,0 0-1,0 1 0,0-1 0,0 0 0,0 1 0,0-1 0,0 0 1,0 1-1,0-1 0,0 0 0,0 1 0,0-1 0,0 0 0,0 1 1,0-1-1,0 0 0,0 1 0,-1-1 0,1 0 0,0 1 0,0-1 1,0 0-1,-1 0 0,1 1 0,0-1 0,0 0 0,-1 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4:36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5705,'0'0'5576,"0"4"-5573,0 14 20,0 42 142,12 97-1,-3-72-21,-2 134 0,-8-144-124,4 0 1,18 117-1,-20-187-5,19 73 17,-18-72-29,0-1 0,0 1 0,1-1 0,0 1 0,0-1 0,0 0 1,1 0-1,-1 0 0,1-1 0,8 8 0,-7-9 102,1-2 0,-1 1-1,0-1 1,1 0 0,-1 0 0,0 0 0,1-1-1,-1 1 1,1-1 0,-1-1 0,11-1 0,10 1 356,214-15-152,5 0 280,241 33 1496,97-2 99,-582-15-2095,-2-58-7929,-4 38 430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4:36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5857,'0'0'6592,"0"-12"-6025,0-38-144,0 38-268,13 13-37,-8 4-108,-1-1-1,0 0 0,0 1 1,0 0-1,-1 0 0,0 0 1,0 1-1,0-1 0,0 1 1,3 10-1,-5-13 3,7 19 29,-2 0 0,0 0 0,6 43-1,-2 69 584,-7 274 847,-5-217-1321,2-190-188,0 1 0,-1-1 0,1 1 0,0 0 0,0-1 0,0 1 0,1-1-1,-1 1 1,0-1 0,0 1 0,1 0 0,-1-1 0,1 1 0,0-1-1,-1 0 1,1 1 0,0-1 0,0 1 0,0-1 0,-1 0 0,2 0 0,-1 0-1,0 1 1,0-1 0,0 0 0,0 0 0,1-1 0,-1 1 0,0 0-1,1 0 1,-1-1 0,1 1 0,-1 0 0,1-1 0,-1 0 0,3 1 0,3-1-4873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4:37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8618,'0'0'3783,"8"32"-3385,25 105-70,-27-107-175,-1 0 0,-2 0 0,-1 0 0,-2 37 1,-1-17 43,1 146 347,2-181 227,3-20-300,7-31-146,-7 23-325,11-27 48,-11 25-31,2-1 0,0 1-1,14-22 1,-17 32-19,0-1 0,1 1 0,-1 0 0,1 1 0,0-1-1,1 1 1,-1 0 0,1 0 0,0 0 0,0 1 0,0 0 0,8-3 0,3 1-21,1 1-1,-1 0 1,1 2 0,-1 0 0,1 0-1,19 2 1,-31 1 15,1 0 0,-1 0 0,1 0 0,-1 1 1,1-1-1,-1 2 0,0-1 0,0 1 0,0 0 0,0 0 0,0 0 0,-1 1 0,1 0 0,-1 0 0,0 1 0,8 8 0,-8-8-1,0 1 0,-1 0 0,1 0 0,-1 1 0,-1-1 0,1 1 0,-1 0 0,0 0 0,-1 0 0,1 0 0,-1 0 0,-1 1 0,1-1-1,-1 12 1,0-9 8,-1 0-1,-1 0 0,0 1 0,-4 15 0,3-22 4,1 1 0,-1-1 0,0 0 0,0 0 0,-1 0 0,1 0 0,-1-1 0,0 1 0,0-1 0,0 1-1,0-1 1,-6 4 0,-10 7 67,-1-2-1,0 0 0,-1-1 0,-42 16 0,-90 20 224,127-42 9,-1 0 0,1-2 0,-1-1 0,-31-2 0,46 0 98,11 0-365,-1 0 0,0 0-1,0 0 1,0-1 0,0 1 0,1 0 0,-1-1 0,0 1 0,0-1-1,0 0 1,1 0 0,-1 1 0,1-1 0,-1 0 0,0-1-1,1 1 1,0 0 0,-1 0 0,1 0 0,0-1 0,-1 1 0,1-1-1,0 1 1,0-1 0,-1-2 0,0-2-83,0 1 1,1 0-1,-1-1 1,1 1-1,0-1 1,1 1 0,0-12-1,0 16-155,0 1 0,0 0 1,1-1-1,-1 1 0,0 0 0,0-1 0,1 1 0,-1 0 0,0-1 1,1 1-1,-1 0 0,1 0 0,-1-1 0,0 1 0,1 0 0,-1 0 1,1 0-1,-1 0 0,0 0 0,1-1 0,-1 1 0,1 0 1,-1 0-1,1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24:47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6553,'0'0'5838,"1"15"-4501,6 295 948,18-102-2041,0-21-162,-13-80-516,-12-104 253,1 1 0,0-1 0,0 0 1,0 1-1,0-1 0,0 0 0,1 0 1,-1 0-1,3 4 0,8 4-3954,-1-7-3803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4:39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8546,'0'0'4849,"3"-8"-4712,11-28-37,-12 34-62,-1-1 0,1 0 0,0 1 0,1-1 0,-1 1 0,0-1 0,1 1 0,-1 0 0,1 0 0,0 0-1,0 0 1,0 1 0,0-1 0,0 1 0,5-2 0,0 0 126,12-5-42,1 1 0,1 0-1,-1 2 1,1 1 0,0 0 0,0 2-1,0 0 1,0 2 0,26 2 0,-46-2-122,1 0 0,-1 1-1,1-1 1,-1 1 0,0 0 0,1-1 0,-1 1 0,0 0 0,0 1 0,1-1 0,-1 0 0,0 1 0,0-1 0,0 1-1,0 0 1,-1-1 0,1 1 0,0 0 0,-1 0 0,1 0 0,-1 0 0,0 0 0,0 1 0,0-1 0,0 0 0,0 1-1,1 4 1,0 0 2,-1 1-1,0 0 1,0 0-1,-1 0 1,0 1-1,0-1 1,-2 12-1,0-14 5,0-1 1,0 0-1,-1 0 1,1 0-1,-1 0 1,0 0-1,-1 0 0,1-1 1,-9 8-1,-39 37 81,-33 15-8,54-44-43,-47 44-1,68-53-41,0 0-1,1 0 0,0 1 0,1 0 0,-8 17 0,14-26 9,0 0 0,0 0 0,1 1 1,-1-1-1,1 0 0,-1 0 0,1 0 0,0 1 0,0-1 1,0 0-1,1 0 0,-1 1 0,1-1 0,0 0 0,0 0 0,0 0 1,0 0-1,0 0 0,1 0 0,-1 0 0,1 0 0,3 3 0,4 0 88,1-1-1,0-1 1,1 0 0,-1 0-1,0-1 1,1 0-1,0-1 1,20 2-1,96-3 1535,-69-3-981,103-3 615,-160 5-1220,5 2-4919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4:4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583 150 10626,'0'0'4461,"-28"-20"-4002,-90-63-227,107 76-164,1 0 0,-1 1-1,0 0 1,0 1 0,-16-5 0,19 8-22,0 1 1,0-1 0,0 2 0,0-1-1,-10 2 1,-2-1-20,15 0-23,1 1 1,-1 0-1,1 0 1,-1 0-1,1 0 1,-1 1 0,1-1-1,0 1 1,0 0-1,0 0 1,0 1-1,0-1 1,-7 7 0,-2 3-6,0 1 0,-14 18 0,17-19-8,-10 15 13,1 1 0,1 1 0,2 1 0,1 0 0,1 2 0,-14 44 0,23-55 10,1 0 1,0 0 0,2 0 0,1 0 0,0 1 0,1-1-1,4 22 1,-3-32 13,2 0-1,-1-1 0,1 1 0,1-1 1,0 0-1,0 1 0,1-2 1,0 1-1,1-1 0,8 12 1,5 4 29,1-1 0,31 27 0,-38-38-30,0 0 0,1-2 0,0 1 0,1-2-1,0 0 1,1-1 0,0 0 0,1-2 0,-1 0 0,1 0-1,1-2 1,-1 0 0,1-1 0,0-1 0,0 0 0,26 0-1,-34-3-12,0 0-1,0 0 1,-1 0-1,1-2 1,0 1-1,0-1 1,-1 0-1,1-1 1,-1 0-1,0-1 1,0 0-1,0 0 1,0-1-1,-1 0 0,0 0 1,0-1-1,0 0 1,-1-1-1,9-9 1,-8 7 3,0-1-1,0 0 1,-1-1 0,-1 0 0,0 0 0,0 0 0,-1-1-1,-1 0 1,0 0 0,0 0 0,-1 0 0,2-22 0,-1-12-3,-2-1 0,-5-53 0,1 14 22,2-11 692,12 147-609,-5-13-121,2 1-1,1-1 1,27 62 0,-29-80 8,2 0 0,0-1 0,1 0 1,1-1-1,1-1 0,0 1 0,1-2 1,24 21-1,-27-26-19,0-1 0,1-1 0,0 0 0,0-1 0,18 8 0,-23-13-672,-1 0 1,1 0-1,0-1 1,10 2-1,2-3-4507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4:46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32 188 5449,'0'0'7410,"-5"-3"-6791,-16-9-75,21 12-496,0 0 1,-1 0-1,1 0 1,0 0-1,0 0 1,-1 0-1,1 0 1,0 0-1,0 0 1,-1 0-1,1-1 1,0 1-1,0 0 1,-1 0-1,1 0 1,0 0-1,0-1 1,0 1-1,-1 0 1,1 0-1,0 0 1,0-1-1,0 1 1,0 0-1,0 0 1,0-1-1,-1 1 1,1 0-1,0 0 1,0-1 0,0 1-1,0 0 1,0 0-1,0-1 1,0 1-1,0 0 1,0 0-1,0-1 1,0 1-1,0 0 1,0 0-1,0-1 1,0 1-1,1 0 1,-1 0-1,0-1 1,0 1-1,0 0 1,0 0-1,0-1 1,0 1-1,1 0 1,-1 0-1,0 0 1,0 0-1,0-1 1,1 1-1,-1 0 1,0 0-1,0 0 1,1 0-1,-1 0 1,0-1-1,0 1 1,1 0-1,14-5-465,-14 5 577,303-69 150,-19 6 907,-244 52-1120,0 0 120,-34 9-1229,-15 5-1360,-16 7-2214,0 1-4995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4:4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5473,'0'0'4625,"35"4"-3453,117 14-109,-78-12 510,101-4 0,-88-4-499,149-12 1054,-143 11-1777,-92 3-596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4:48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9938,'0'0'5391,"0"5"-5257,22 228 179,-6-99-44,-12-81-89,3 0 1,2 0-1,21 67 0,-28-114-163,0 1 23,0 1 0,1 0 0,0-1 1,0 1-1,1-1 0,0 0 0,0 0 0,1 0 0,0-1 0,7 8 0,-11-13-15,0 0 0,0-1 0,1 0 0,-1 1 0,0-1 1,0 0-1,0 1 0,0-1 0,0 0 0,0 0 0,0 0 1,0 0-1,1 0 0,-1 0 0,0 0 0,0 0 0,0-1 1,0 1-1,0 0 0,0-1 0,0 1 0,0-1 0,0 1 0,0-1 1,0 1-1,0-1 0,0 0 0,0 1 0,0-1 0,-1 0 1,1 0-1,0 0 0,0 1 0,-1-1 0,1 0 0,-1 0 1,1-2-1,24-43 252,-20 34-225,22-54 12,-23 52-58,1 1 1,1 0 0,0 0 0,1 1 0,16-24-1,-14 26-10,0 0-1,1 0 1,0 1-1,1 0 1,-1 1-1,2 1 1,-1-1-1,1 2 1,0 0-1,22-8 1,-15 8-6,0 0 0,0 2 0,1 0 0,-1 2 0,1 0 0,34 1 1,-45 2 13,-1 0 1,0 1 0,0 0-1,0 0 1,0 1-1,0 0 1,0 0 0,0 1-1,-1 0 1,0 0 0,8 7-1,5 4 63,-1 1 1,25 27-1,-34-32-46,0 0 0,0 1 0,-1 0-1,-1 0 1,0 1 0,-1 0 0,0 0 0,-1 0 0,-1 1 0,0 0 0,-1 0-1,0 1 1,-1-1 0,0 1 0,-2 0 0,1 22 0,-2-33-8,1 0 0,-1 0 1,0 0-1,0 0 0,-1 0 1,1 0-1,-1 0 0,0-1 1,0 1-1,0 0 0,0 0 1,-1-1-1,0 1 0,1-1 1,-1 1-1,0-1 0,-1 0 1,1 0-1,-1 0 0,1 0 1,-1 0-1,0 0 0,0-1 1,0 1-1,-6 2 0,-8 7 41,-1-2-1,0 0 0,-1-1 0,0-1 1,0 0-1,-1-2 0,-25 6 0,15-7 2,0 0 0,0-2 0,0-2 0,-41-2 0,56-1 43,0 0 1,0-1 0,1-1 0,-1 0-1,1-1 1,-18-9 0,-80-47 797,83 43-716,19 11-105,0 0-1,1-1 1,-11-11 0,14 13-85,1 0-1,0 1 1,-1 0 0,0 0-1,0 0 1,-1 1 0,0 0-1,1 0 1,-1 1-1,-9-3 1,11 5 20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4:55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750 348 5281,'0'0'5692,"0"-6"-5205,0-12-57,2 5-4,-2 0 1,0-1-1,0 1 1,-2 0-1,-4-26 0,-7-2-209,11 31-160,-1 1 0,0 1 0,0-1 0,-5-8 0,4 8-38,0 1 1,-1 0 0,0 0-1,-1 1 1,0 0-1,0 0 1,0 0-1,-1 1 1,0-1-1,0 2 1,-1-1 0,0 1-1,0 0 1,0 1-1,0 0 1,-1 0-1,1 0 1,-1 1-1,0 1 1,0 0 0,0 0-1,-1 0 1,-17 1-1,-19 0-22,7 0-10,1 2 1,-45 6-1,72-5 11,-1 0-1,1 1 1,-1 1 0,1-1-1,0 2 1,1-1 0,-1 2-1,1-1 1,0 2 0,0-1-1,-12 12 1,-3 4-6,14-13-2,0 0 0,1 0 0,0 1 1,1 1-1,0-1 0,0 1 0,1 1 0,1 0 1,0 0-1,-9 22 0,9-16 11,1 1-1,1 0 1,0 0 0,2 1-1,-2 31 1,-2 129-28,7-147 36,-1-20-3,0 0 1,1 0-1,1 0 0,0 0 0,0 0 0,2 0 0,-1 0 0,2 0 0,0-1 0,7 17 0,10 5 51,1-1-1,2-1 1,1-1-1,46 45 1,-65-71-39,1 1 0,0-1 0,0-1 1,0 1-1,0-1 0,1 0 0,-1-1 0,1 0 0,0 0 1,0-1-1,0 1 0,1-2 0,8 2 0,16-1 40,0 0-1,35-4 1,-12 1 19,-33 1-19,-1-1 0,0-1 1,34-7-1,-46 6-38,0 0-1,0 0 1,0-1 0,0-1 0,-1 1 0,0-1-1,0-1 1,0 0 0,13-12 0,-15 11 27,-1-1-1,0 0 1,0 0 0,0 0 0,-1-1 0,0 1 0,-1-1-1,0 0 1,0-1 0,-1 1 0,0-1 0,-1 1-1,2-18 1,0-13 42,-2 0-1,-3-45 1,-1 25-1,4-3 22,0 34-18,-1 0 1,-2 0 0,-5-32 0,1 43-34,-2 0 1,0 0 0,-1 1 0,0 0-1,-14-20 1,12 19-21,-3-2-5,-1-1 1,-1 1-1,-1 1 1,-32-30-1,46 47-76,-1 1 1,1-1-1,-1 0 0,0 1 0,1 0 1,-1 0-1,0 0 0,0 0 1,0 0-1,1 0 0,-1 1 0,-5-1 1,6 1-305,1 0 1,-1 0-1,1 0 1,-1 0 0,1 0-1,-1 0 1,0 1-1,1-1 1,-1 1-1,1-1 1,0 1-1,-1-1 1,1 1 0,-1 0-1,1 0 1,-1 1-1,-6 8-7314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4:57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3938 52 7666,'0'0'6865,"3"-8"-6199,1 2-491,-3 4-100,1-1 0,-1 1-1,0 0 1,0-1 0,0 1 0,0-1 0,0 1 0,0-1 0,-1 1-1,1-1 1,0-5 60,-2 7 8,8 0 426,-7 24-719,0 11 153,-2 0 0,-1 0 0,-1-1 0,-2 0 0,-1 0 0,-2 0 0,-17 41 0,9-34 18,-1-2 0,-3-1 0,0 0 0,-3-1 0,0-2 0,-3 0 0,-1-2 0,-1-1 0,-1-1 1,-37 27-1,14-17 2,-2-2 1,-1-2 0,-3-3 0,-98 41-1,46-37-1,-1-4 0,-2-5 0,-177 19 0,-363-23 18,511-24-1,62-2-27,1-2-1,-1-5 1,1-2-1,1-5 1,1-2-1,0-4 1,-145-63-1,96 29-17,39 19 19,1-4 0,-132-85-1,79 32 41,-112-86 66,243 172-53,1-1 1,0-1-1,0 0 0,1 0 1,1 0-1,0-1 0,0 1 0,-7-21 1,-10-18 56,22 39 16,0 15-3218,-4 3-2092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4:57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53 544,'0'0'9241,"9"28"-8289,5 18-633,37 131 925,-30-73-715,-17-132 1517,-3-26-2038,-3 25-276,-2 1-1,-1-1 0,-1 1 1,-1 0-1,-21-51 1,13 36-80,7 9 240,8 34 109,-1-1 1,1 0 0,0 0-1,0 0 1,-1 0 0,1 0-1,0 0 1,0 1 0,0-1 0,0 0-1,0 0 1,0 0 0,0 0-1,1 0 1,-1 0 0,0 0-1,0 0 1,1 1 0,-1-1-1,1 0 1,-1 0 0,0 0-1,1 1 1,0-1 0,-1 0-1,1 1 1,-1-1 0,1 0-1,0 1 1,-1-1 0,3 0-1,10 0 12,0 1 0,0 0 0,1 1 0,-1 0 0,0 1 0,0 1 0,0 0-1,24 10 1,-10-2-2,-1 2 0,-1 0 0,26 19 0,-41-26 6,-1 1 0,1 1 0,-1 0 0,0 0 0,-1 0 0,8 12 0,-12-15-4,0 0 0,-1 1 0,0 0-1,0-1 1,-1 1 0,0 0 0,0 1 0,0-1 0,-1 0-1,1 0 1,-2 1 0,1 11 0,0-14 111,-1 1 0,0-1 0,-1 1-1,1-1 1,-1 1 0,1-1 0,-2 1 0,1-1 0,0 0 0,-1 1 0,0-1 0,0 0 0,0 0-1,0 0 1,-1 0 0,1-1 0,-1 1 0,0-1 0,0 1 0,-6 4 0,-12 13 504,14-14-510,1 1-1,-1-2 0,-1 1 0,0-1 1,-15 10-1,18-15-116,-2-2-2073,7-4-1608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4:59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761 409 5977,'0'0'7637,"1"-23"-7059,1-11-363,1-92 991,-4 119-1109,0 0 0,0-1 1,-1 1-1,0 0 0,0 0 0,0 0 1,-1 0-1,0 1 0,-6-10 1,-3-3 103,-25-31 0,32 43-187,-1 0 0,0 1 1,0 0-1,-1 0 1,1 1-1,-1 0 0,0 0 1,-1 1-1,1 0 1,-1 0-1,0 0 0,0 1 1,0 0-1,0 1 1,-1 0-1,1 0 0,-1 1 1,1 0-1,-14 0 1,0 1-10,0 2 1,0 0 0,0 1-1,0 1 1,0 1-1,1 1 1,-1 0 0,-28 15-1,20-8-30,1 2-1,1 1 1,-42 31-1,57-36 14,1 0-1,0 1 0,0 0 1,1 1-1,1 0 0,0 1 1,1 0-1,-13 27 0,15-25 0,1 1 0,0 0 1,1 0-1,1 1 0,-3 32 0,4 91-99,4-88 99,-1-34 13,2 1-1,0-1 1,2 0 0,9 33 0,34 73-3,-33-91 1,1 0 11,2 0 0,1-1-1,31 43 1,-44-69 12,1-1 0,-1 0 0,1 0 0,0-1 0,1 0 0,-1 0 0,1 0 0,0-1 0,0 0 0,0 0 0,1-1 0,-1 0 0,1 0 0,0-1 1,11 3-1,9-1 119,1-1 1,0-1-1,30-3 1,-25 1-115,-16-1 0,-1-1-1,1 0 1,-1-1-1,0-1 0,0-1 1,0-1-1,0 0 0,-1-1 1,17-9-1,5-6 5,-2-2-1,51-41 1,-74 54 1,0-1 1,0 0-1,16-21 0,-25 28-17,0-1 0,0 1-1,-1-1 1,0 1 0,-1-1-1,1 0 1,-1 0 0,0 0-1,0 0 1,-1-1 0,0 1-1,1-12 1,-2-21 34,1 15-3,0 0-1,-2-1 1,-1 1 0,-1 0-1,-12-46 1,-3 18 75,-3 2 0,-2 0 0,-2 1 0,-46-67 0,53 91-52,-2 0 0,0 2-1,-2 1 1,0 0-1,-1 2 1,-2 0 0,0 2-1,0 1 1,-39-20-1,61 36-67,-19-10 56,0 1 0,-32-10-1,44 17-110,0 1 0,0 0 0,-1 1-1,1 0 1,0 1 0,0 0 0,-1 0-1,1 1 1,-10 3 0,-38 13-1405,8-2-2711,-10-2-7056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5:04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1 503 5433,'0'0'4618,"7"0"-1628,13-1-2976,0-1-1,0-1 1,25-8-1,25-3 16,390-22 21,-290 27-61,1077-30 17,-414 20-24,952-71 34,-813 37 291,894-108 1998,-1854 160-2232,321-51 2612,-314 46-2262,12 0 395,-30 6-685,-26 0-266,-49 1-3980,43 1 50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24:48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9 7818,'0'0'5961,"-23"-3"-5657,-71-2-267,92 5-37,0-1 0,0 2-1,1-1 1,-1 0 0,0 0 0,0 1-1,0-1 1,1 1 0,-1-1-1,0 1 1,1 0 0,-1 0 0,0 0-1,1 0 1,-1 0 0,1 0-1,-1 0 1,1 0 0,0 0 0,0 1-1,-1-1 1,1 1 0,0-1-1,0 1 1,0-1 0,-1 4 0,1-1-4,0 0 0,0 1 0,1-1 0,-1 1 0,1-1 0,0 1 0,1 6 0,-1 0-15,0 7 24,-1-9-23,1 0 0,0 0 0,0 0-1,0 0 1,2 1 0,-1-1 0,1 0 0,0-1 0,1 1 0,0 0 0,0-1 0,1 1 0,5 8 0,15 11-4,1-1 0,0-1 0,2-1 0,57 39 0,-53-42 110,-1 2 0,-1 0 1,-1 2-1,33 40 1,-57-61-42,0 1 0,0 1 0,-1-1 1,0 0-1,4 11 0,-6-16-29,-1 0 0,1 1 0,-1-1 0,1 0 0,-1 1 0,0-1 0,0 0 0,1 1 0,-1-1 0,0 1 0,0-1 0,0 0 0,0 1-1,-1-1 1,1 0 0,0 1 0,-1-1 0,1 0 0,0 1 0,-1-1 0,0 0 0,1 0 0,-1 1 0,0-1 0,0 0 0,1 0 0,-1 0 0,0 0 0,0 0 0,0 0 0,0 0 0,0 0 0,-1-1-1,1 1 1,0 0 0,0-1 0,-2 2 0,-22 4 250,1 0 1,-1-2-1,-1 0 0,-31-1 0,29-2-150,0 2-1,0 0 1,-34 10-1,62-13-129,0 0 0,0 0 0,0 0 0,0 0 0,1 0 0,-1 0 0,0 0-1,0 0 1,0 1 0,0-1 0,0 0 0,0 0 0,0 0 0,0 0 0,1 0 0,-1 0-1,0 0 1,0 0 0,0 0 0,0 1 0,0-1 0,0 0 0,0 0 0,0 0 0,0 0-1,0 0 1,0 0 0,0 1 0,0-1 0,0 0 0,0 0 0,0 0 0,0 0 0,0 0-1,0 0 1,0 1 0,0-1 0,0 0 0,0 0 0,0 0 0,0 0 0,0 0 0,0 0-1,0 1 1,0-1 0,-1 0 0,1 0 0,0 0 0,0 0 0,0 0 0,0 0 0,0 0-1,0 0 1,0 0 0,0 0 0,0 1 0,-1-1 0,1 0 0,0 0 0,0 0-1,27 0-478,49-2-3098,-33-8-2449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5:06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561 247 8194,'0'0'2027,"-1"-15"-1602,-6-45-73,6 56-277,-1 0 0,0 0 0,1 1 0,-1-1 0,-1 1 0,1-1 0,0 1 0,-1 0-1,0 0 1,1 0 0,-1 0 0,0 0 0,-1 1 0,1-1 0,0 1 0,-1 0 0,1 0-1,-8-3 1,-5-3 215,-14-12 396,-2 1 0,-38-15 0,54 27-637,1 2 0,-1 0 0,0 1 0,-1 1 1,1 0-1,-1 1 0,-18 1 0,29 1-46,0 0 0,0 0 0,-1 1 0,1 0 1,0 1-1,1-1 0,-1 1 0,0 0 0,0 1 0,1-1 0,-1 1 0,1 0 1,0 1-1,0-1 0,0 1 0,0 0 0,1 0 0,0 1 0,-1-1 1,2 1-1,-1 0 0,-4 6 0,-1 4 16,0 0-1,1 0 1,0 1 0,1 0-1,1 0 1,1 1 0,-6 29 0,5-7 22,2 0 0,2 51 0,2-85-39,0-1 0,0 1 0,1-1 0,0 0 0,0 1 0,0-1 0,1 0 0,-1 0 0,1 0 0,0 0 0,0 0 0,1 0 0,-1 0 0,6 5 0,-2-3 6,0 0 1,0 0-1,0-1 0,1 0 1,0-1-1,0 1 0,12 4 1,-2-2 6,0-1 1,0 0 0,1-1 0,-1-1-1,1-1 1,30 2 0,-22-4 35,1-1 0,50-6-1,-68 4-35,0 0 0,0 0-1,-1-1 1,1 0 0,-1-1-1,0 0 1,0 0 0,0 0-1,0-1 1,-1-1-1,0 1 1,9-9 0,-10 7-10,0 0 1,0 0 0,0 0-1,-1-1 1,0 1-1,0-1 1,-1 0 0,0-1-1,5-16 1,-5 8 17,-1 1 0,-1-1 0,0 0 0,-1-26-1,-1 32-3,-1 0-1,0 1 1,0-1-1,-2 0 1,1 1-1,-8-19 1,10 159 328,11-29 101,2 77 245,-12-171-623,-1 0-1,1-1 1,1 1-1,-1 0 1,4 7-1,-3-8-684,0 0-1,-1-1 0,1 1 1,-1 0-1,0 6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5:06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7330,'0'0'3826,"11"0"-3369,209 5 1854,-73-4-1779,508-15 331,-613 11-855,413-46 10,-416 43 43,-38 6-69,-21 0-2983,3 3-2879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5:07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8 5961,'0'0'5696,"-7"-6"-5264,7 6-432,0 0-1,0 0 1,0 0 0,0 0 0,0 0-1,0-1 1,0 1 0,0 0-1,0 0 1,0 0 0,0 0 0,-1 0-1,1 0 1,0 0 0,0 0 0,0 0-1,0-1 1,0 1 0,0 0 0,-1 0-1,1 0 1,0 0 0,0 0 0,0 0-1,0 0 1,0 0 0,0 0 0,-1 0-1,1 0 1,0 0 0,0 0 0,0 0-1,0 0 1,0 0 0,-1 0-1,1 0 1,0 0 0,0 0 0,0 0-1,0 1 1,0-1 0,0 0 0,-1 0-1,1 0 1,0 0 0,0 0 0,0 0-1,0 0 1,0 0 0,0 0 0,0 1-1,0-1 1,0 0 0,-1 0 0,1 0-1,0 0 1,0 0 0,0 0 0,0 1-1,0 940 2039,1-908-2023,0 0 0,3 0 1,0-1-1,11 36 0,-14-64-6,0-1-1,0 0 1,0 1 0,1-1-1,-1 0 1,1 0 0,0 0 0,0 0-1,0 0 1,0 0 0,0 0-1,1-1 1,-1 1 0,1-1-1,0 0 1,0 0 0,0 0-1,6 4 1,-2-4 13,0 1 0,0-1 0,1-1 0,-1 1-1,1-1 1,-1 0 0,15-1 0,354-20 78,146-17 1236,3 35 707,-278 4-1677,-218-4-304,55-8 0,-55 5-50,-28 5-59,-1 0-1,1 0 1,-1 0-1,1 0 1,-1 0-1,1 0 1,-1 0 0,1 0-1,-1 0 1,1 0-1,-1 0 1,1-1 0,-1 1-1,1 0 1,-1 0-1,1-1 1,-1 1 0,1 0-1,-1 0 1,1-1-1,-1 1 1,0 0-1,1-1 1,-1 1 0,0-1-1,1 1 1,-1-1-1,0 1 1,0 0 0,1-1-1,-1 1 1,0-1-1,0 1 1,0-1 0,0 1-1,1-1 1,-1 1-1,0-1 1,0 1-1,0-1 1,0 1 0,0-1-1,0 0 1,0 1-1,-1-1 1,1 1 0,0-1-1,0-6-950,-2-9-2995,-9-3-1335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5:0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5553,'0'0'6710,"13"0"-6373,-3-1-254,-6 0-53,0 1 1,1 0 0,-1-1-1,1 2 1,-1-1 0,6 2-1,-8-2-13,0 1 0,-1-1-1,1 1 1,-1 0 0,1-1-1,-1 1 1,1 0 0,-1 0-1,1 0 1,-1 0 0,0 0-1,0 1 1,0-1 0,1 0 0,-1 1-1,0-1 1,-1 0 0,1 1-1,0-1 1,0 1 0,-1 0-1,1-1 1,0 4 0,10 42 404,-2 0 0,5 87 0,-11 100 584,-3-146-673,-5 13-35,-18 110 0,9-111 12,-1 112-1,15-160-169,-2-18-24,2-1-1,2 1 1,1 0 0,12 58-1,-13-84-92,0-1-4,0-1-1,0 1 0,1 0 1,0-1-1,0 0 1,5 8-1,-8-14-21,0 1 0,0-1 0,0 0 0,0 0 0,0 1 0,0-1 0,0 0 0,0 0 0,0 0 0,0 1 0,0-1 0,0 0 0,0 0 0,0 0 0,0 1 0,-1-1 0,1 0 0,0 0 0,0 0 0,0 1 0,0-1 0,0 0 0,0 0 0,-1 0 0,1 0 0,0 1 0,0-1 0,0 0-1,-1 0 1,1 0 0,0 0 0,0 0 0,0 0 0,-1 0 0,1 0 0,0 0 0,0 0 0,-1 0 0,1 0 0,0 0 0,0 0 0,0 0 0,-1 0 0,1 0 0,0 0 0,0 0 0,-1 0 0,1 0 0,0 0 0,-15 0-743,14 0 592,-20-1-2685,-2-3-2228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5:10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83 5977,'0'0'8813,"-1"-3"-8044,0 2-720,1 0 0,-1-1 0,1 1-1,-1 0 1,1-1 0,0 1-1,-1 0 1,1-1 0,0 1 0,0-1-1,0 1 1,0 0 0,0-1 0,0 1-1,1-1 1,-1 1 0,0 0-1,1-1 1,-1 1 0,1 0 0,-1-1-1,1 1 1,0 0 0,0 0 0,-1 0-1,1 0 1,0-1 0,0 1 0,0 0-1,0 1 1,0-1 0,2-1-1,3-2-63,1 1-1,-1 1 1,1-1-1,0 1 1,12-2-1,18-4 28,1 3 0,0 1-1,55 1 1,63 3-56,-155 0 38,1 0 0,0 0-1,-1 1 1,1-1 0,0 0 0,-1 1 0,1-1 0,0 1-1,-1-1 1,1 1 0,-1 0 0,1 0 0,-1-1-1,1 1 1,-1 0 0,1 1 0,-1-1 0,0 0-1,0 0 1,2 3 0,-1-1 1,0 0-1,-1 0 0,1 0 1,-1 1-1,0-1 1,0 0-1,0 0 0,-1 1 1,1-1-1,0 5 1,-1-2 4,0 0 1,0-1 0,-1 1 0,1 0 0,-1-1 0,0 1 0,-1 0-1,1-1 1,-1 0 0,-1 1 0,1-1 0,0 0 0,-6 7 0,-30 31 2,-2-1 1,-74 58 0,98-87-12,-42 36 48,52-44-42,0 1-1,1 0 0,0 0 1,0 0-1,0 1 1,-6 12-1,10-18 5,1 0 0,-1 0 0,1 0 0,-1 0 0,1 0 1,0 0-1,-1 0 0,1 0 0,0 0 0,0 0 0,0 0 0,0 0 0,0 0 0,0 0 1,0 0-1,0 0 0,0 0 0,0 0 0,1 0 0,-1 0 0,0 0 0,1 0 0,-1 0 1,0 0-1,1 0 0,0 0 0,-1 0 0,1 0 0,-1 0 0,1-1 0,0 1 0,0 0 0,-1 0 1,1-1-1,0 1 0,0-1 0,0 1 0,0 0 0,0-1 0,0 0 0,0 1 0,0-1 1,0 0-1,0 1 0,0-1 0,0 0 0,0 0 0,0 0 0,0 0 0,0 0 0,0 0 1,2 0-1,21-1 268,0 0 1,0-1 0,34-9 0,-21 3 170,0 1 0,1 2 0,49 0 0,-71 5-321,-1 0 74,-12 0-36,-5 0 53,1 0-173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5:11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8242,'0'0'2595,"4"15"-2544,2 1-38,-3-5 3,0 0-1,0-1 1,-1 1-1,0 0 1,-1 0 0,0 17-1,-12 365 641,9-265-361,3-70 77,-1-57-154,1-2-158,1 1 0,0-1 0,0 0 0,-1 0 0,1 0 0,-1 1-1,1-1 1,-1-1 0,1 1 0,-1 0 0,1 0 0,-1 0 0,0-1 0,0 1 0,0-1 0,0 1 0,0-1 0,1-1 0,18-35-33,-17 33 30,9-20-39,1 1 1,1 0 0,23-29-1,-31 45-14,1 0 0,0 1 0,1 0 0,-1 0 0,2 0 0,-1 1 0,1 0-1,-1 1 1,1 0 0,1 0 0,-1 1 0,13-4 0,-6 3 27,1 1 0,0 1 0,0 1 0,1 0 1,-1 1-1,0 1 0,0 0 0,19 4 0,-30-3-20,-1 0 0,1 0 0,-1 0 0,0 1 0,0 0 0,0 0 0,0 1 0,0-1-1,0 1 1,-1 0 0,1 1 0,-1-1 0,0 1 0,0-1 0,0 1 0,0 1 0,-1-1 0,1 0 0,-1 1 0,-1-1 0,1 1 0,0 0 0,-1 0-1,0 0 1,0 1 0,-1-1 0,1 0 0,-1 1 0,0 5 0,2 17 101,-1 1 1,-1-1-1,-1 1 0,-6 32 1,5-55-76,0 0 1,-1 0-1,0 0 1,0-1-1,-1 1 1,1-1-1,-1 1 1,0-1-1,-1 0 1,1 0 0,-1 0-1,0-1 1,-5 6-1,1-4 116,0 0 1,0 0-1,-1 0 0,1-1 0,-1-1 1,0 1-1,-13 3 0,-3-1 89,1-1 0,-1-1 1,0-1-1,0-1 0,-36-1 0,55-1-173,0-1 0,-1 0 0,1 0 0,0-1 0,0 1 0,0-1 0,0-1 0,0 1 0,0-1 0,0 0 0,1 0 0,-1-1 0,1 1 0,-1-1 0,-5-5 0,-6-3 122,14 10-182,1 0 1,0-1-1,-1 1 1,1 0-1,0-1 0,0 1 1,0-1-1,0 0 1,0 0-1,0 0 0,0 0 1,1 0-1,-1 0 1,1 0-1,-1-1 0,1 1 1,0 0-1,0-1 1,0 1-1,0-1 0,0 0 1,0-3-1,1 6-155,1-1-1,-1 0 0,1 1 1,-1-1-1,1 1 1,0-1-1,-1 1 1,1-1-1,0 1 0,-1 0 1,1-1-1,0 1 1,-1 0-1,1-1 0,0 1 1,-1 0-1,1 0 1,0-1-1,0 1 1,-1 0-1,2 0 0,1 0-1337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5:12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2697,'0'0'7920,"-9"0"-7163,-32 0 1391,1498 3 3299,-1456-3-5455,-11 0-1936,-13 1-2010,-7 3-4868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5:13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5033,'0'0'8322,"6"-16"-7637,20-51-191,-18 53-30,-5 18-362,-3 16-134,0-19 81,0 709 445,0-698-482,1 1 0,0 0-1,1-1 1,0 1 0,1-1 0,0 0-1,1 0 1,0 0 0,8 16-1,-8-22-3,-1 0 0,1 0 0,1 0 0,-1-1 0,1 0 0,0 0 0,0 0 0,0 0 0,0-1 0,1 0 0,0 0 0,0 0 0,0-1 0,1 0 0,-1 0 0,1 0-1,-1-1 1,12 2 0,21 1 114,0-1-1,0-3 0,50-3 0,-52 0-100,251-30 249,-110 8 409,507 5 1488,-474 21-1774,-210-2-369,-7-2-283,-42-14-2479,46 15 2394,-1-1 0,1 0 0,-1 1 0,1-1 0,-1 0 0,1 0 0,0 0 0,0-1 0,0 1 0,0-1 0,0 1 0,1-1 0,-1 1 0,-1-6 0,-4-9-3727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5:14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3897,'0'0'5576,"27"9"-4792,88 28-193,-94-31-234,-1-1 0,1-2 1,0 0-1,0-1 0,0 0 0,38-4 1,-4 0 420,-14 3-284,-23 0-314,-1 0 1,1-1-1,-1-1 1,0-1-1,19-4 0,-35 6-177,-1 0 0,1 0 0,-1 0 0,1 0 0,-1 0 0,1 0 0,-1 0 0,1 0 0,-1 0 0,1 0 0,0 0 0,-1 0 0,1 0 0,-1 1-1,1-1 1,-1 0 0,1 0 0,-1 1 0,1-1 0,-1 0 0,0 0 0,1 1 0,-1-1 0,1 1 0,-1-1 0,0 0 0,1 1 0,-1-1 0,0 1 0,1-1 0,-1 1-1,0-1 1,0 1 0,0-1 0,1 1 0,-1-1 0,0 1 0,0-1 0,0 1 0,0-1 0,0 1 0,0 0 0,0 0 0,1 36 10,-1-15 14,57 429 22,-33-238 1379,-17-162-836,2 0 0,2-1 0,21 56 0,-31-103-586,-1-3-18,0 0 0,1 1-1,-1-1 1,0 0 0,0 0-1,0 1 1,1-1 0,-1 0-1,0 0 1,0 1 0,0-1-1,0 0 1,0 0 0,0 1-1,1-1 1,-1 0 0,0 1-1,0-1 1,0 0 0,0 1-1,0-1 1,0 0 0,0 1-1,0-1 1,0 0 0,-1 0-1,1 1 1,0-1 0,0 0-1,0 1 1,0-1 0,0 0-1,0 1 1,-1-1 0,1 0-1,0 0 1,0 1 0,0-1 0,-1 0-1,1 0 1,0 0 0,0 1-1,-1-1 1,1 0 0,0 0-1,0 0 1,-1 0 0,1 0-1,0 1 1,-1-1 0,1 0-1,-16-7-2102,-8-7-2090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5:1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13 113 4545,'0'0'8567,"-13"-5"-5634,13 1-2892,1 1 0,-1 0 1,1 0-1,-1 0 0,1 0 1,0 0-1,0 0 1,1 1-1,-1-1 0,1 0 1,-1 0-1,1 1 0,0-1 1,0 1-1,0-1 0,0 1 1,0 0-1,0 0 0,1 0 1,-1 0-1,1 1 0,4-3 1,6-3-63,1 0 1,0 1 0,21-5-1,-19 6 97,-2 1-76,1 2-1,-1 0 1,1 0-1,-1 1 0,25 2 1,-9 0-33,-28-1 30,-1 0 0,0 0-1,1 0 1,-1 0 0,0 1-1,1-1 1,-1 1 0,0-1 0,0 1-1,1-1 1,-1 1 0,0-1-1,0 1 1,0 0 0,0 0-1,0 0 1,0 0 0,0 0-1,0 0 1,0 0 0,0 0 0,-1 0-1,1 0 1,0 0 0,-1 0-1,1 1 1,-1-1 0,1 0-1,-1 1 1,1-1 0,-1 0-1,0 2 1,2 6-21,-2 0 1,1-1-1,-1 1 0,-1 9 1,0-2 9,1-6 15,0-1-1,-1 0 1,-1 0 0,1 0 0,-2 1-1,1-2 1,-1 1 0,0 0 0,-1-1-1,0 1 1,-1-1 0,1 0 0,-1 0-1,-1-1 1,-7 8 0,9-9-4,-15 17 7,1 1-1,2 0 1,0 1 0,1 1 0,-15 38 0,22-45-22,6-16 18,1 0 0,-1 0-1,1 0 1,0 0 0,0 0-1,0 0 1,1 0-1,-1 1 1,0 4 0,-3 15 18,3-20-14,0-1-1,1 1 1,-1 0 0,0 0-1,1 1 1,0-1-1,0 0 1,0 0 0,0 0-1,0 0 1,0 0 0,1 0-1,1 6 1,0-8 46,1 0-1,-1 0 1,0 0 0,1 0 0,-1 0-1,1-1 1,-1 1 0,1-1 0,0 0-1,-1 0 1,1 1 0,-1-2-1,1 1 1,3-1 0,4 1 216,236-8 1881,-214 7-1959,-19 1-1701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24:48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9874,'0'0'2821,"8"18"-2508,2 3-224,-1 1 0,-1 0 0,-1 0 0,-1 1 0,3 25 0,16 310 1137,-25 3-442,-1-153-593,1-168 7,1 0 0,11 60 0,-8-84-424,0 0 0,1 0-1,10 23 1,-11-31-569,1 1 0,0 0 0,1-1 0,-1 0-1,2 0 1,12 12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6:45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43 4121,'0'0'8426,"0"-5"-7373,0 3-902,0-19 454,0 21-515,0-1-1,0 1 0,0-1 1,0 0-1,-1 1 0,1-1 1,0 0-1,0 1 0,0-1 1,-1 1-1,1-1 1,0 0-1,0 1 0,-1-1 1,1 1-1,-1-1 0,1 1 1,0-1-1,-1 1 0,1 0 1,-1-1-1,1 1 0,-1-1 1,1 1-1,-1 0 1,1-1-1,-1 1 0,0 0 1,1 0-1,-1-1 0,0 1 1,1 18-220,1-6 129,2 0 0,0 0 0,0 0 1,1-1-1,0 0 0,1 0 0,1 0 0,6 11 0,2 4 0,1 6 18,2-1 1,1-1-1,2 0 0,1-2 1,1 0-1,1-1 0,2-2 1,0 0-1,50 36 0,43 18 74,-59-42-43,-1 3 0,-2 3-1,59 58 1,-114-100-95,1 1 1,-1 0-1,1-1 1,-1 1-1,1-1 1,0 1-1,-1-1 1,1 0-1,0 0 0,0 0 1,0 0-1,0 0 1,0 0-1,0-1 1,0 1-1,0-1 1,4 1-1,-4-15-7381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6:46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617 0 8058,'0'0'5187,"-9"7"-4948,-6 6-90,1 2 0,0-1 0,1 2 0,-19 26 0,-44 84 388,23-38-386,-138 197 545,161-226-588,25-49-99,1 0 0,-1 0 1,-1 0-1,0 0 0,0-1 0,0 0 0,-2 0 0,1-1 1,-10 9-1,-17 7 34,-2 2-746,13-5-2870,16-12-2766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6:47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85 1344,'0'0'9893,"-3"-1"-9087,-11-2-28,8 0 362,12 2 573,88-3-1399,130-23 1,-130 12 219,134-2-1,-190 16-470,53-9 0,-84 7-171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6:48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4761,'0'0'6281,"16"0"-5404,131 6 1175,-24 2-93,63 1-40,21-9-325,-204 0-1591,-1 0 0,1 1 0,0-1 0,0 1 0,0 0 0,0 0 0,5 3 0,22 4-126,24-7-3822,-29-1-3876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6:49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6 172 5881,'0'0'7958,"-1"-7"-7409,0-2-434,0 2 45,0-1 0,0 1-1,1-1 1,0-9 0,0 14-142,1 1 1,-1-1 0,1 1 0,-1 0-1,1-1 1,0 1 0,0 0 0,0 0-1,0-1 1,0 1 0,0 0 0,1 0-1,-1 0 1,1 0 0,-1 0 0,1 1-1,0-1 1,0 0 0,3-1 0,13-7 5,0 1 0,1 0 0,0 2 1,1 0-1,-1 1 0,1 1 0,0 1 1,1 1-1,-1 1 0,32 0 0,-48 2-20,0 0-1,0 0 1,0 0-1,-1 1 1,1 0-1,0 0 1,0 0-1,-1 0 1,1 1-1,0-1 1,-1 1-1,0 0 1,1 0-1,-1 0 1,0 0-1,0 1 1,0-1-1,0 1 1,-1 0-1,1 0 1,-1 0-1,1 0 1,-1 0-1,0 0 1,0 1 0,-1-1-1,1 1 1,1 3-1,0 5 14,0 0 0,-1-1 0,0 1 0,0 0 0,-1 0 0,-1 0 0,-2 23 0,1-28 0,-1 0 1,0-1-1,0 1 1,0-1-1,-1 1 0,0-1 1,0 0-1,-1 0 1,0 0-1,0-1 1,0 1-1,-1-1 1,1 0-1,-10 7 1,-10 9 97,-51 32 1,45-33-13,17-14-73,5-2 81,18-2-87,2-3-18,0 0 0,-1-1 0,1-1 0,16-5 0,27-6-13,-25 11-8,-1 0 0,1 2-1,-1 1 1,0 1 0,1 2 0,32 6 0,-48-6 10,1 1 0,-1 0 1,-1 1-1,1 1 1,0 0-1,-1 0 0,-1 1 1,1 1-1,-1 1 0,0-1 1,-1 2-1,0-1 0,0 2 1,11 14-1,-18-19 18,0 0-1,-1 0 1,1 0 0,-1 0 0,0 1 0,-1 0-1,1-1 1,-1 1 0,-1 0 0,1 0-1,-1 0 1,-1 0 0,1 9 0,-2-12 43,1 0 0,-1-1 1,0 1-1,0-1 1,-1 1-1,1-1 0,-1 1 1,0-1-1,1 0 1,-2 0-1,1 1 0,0-2 1,0 1-1,-1 0 1,0 0-1,1-1 0,-1 1 1,0-1-1,0 0 1,-1 0-1,-5 3 0,-11 5 271,0-1 0,-32 11-1,38-15-243,-40 14 245,0-3 0,-1-2 1,-1-2-1,0-3 0,-110 4 1,178 3-4156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6:50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7586,'0'0'6176,"0"-6"-6019,0 6-156,0 0 0,0 0 0,0 0 0,0 0-1,0 0 1,0 0 0,0 0 0,1 0 0,-1 0 0,0 0 0,0 0 0,0 0 0,0 0 0,0 0-1,0 0 1,0 0 0,0 0 0,0 0 0,0 0 0,0 0 0,0 0 0,1 0 0,-1 0 0,0 0-1,0 0 1,0 0 0,0 0 0,0-1 0,0 1 0,0 0 0,0 0 0,0 0 0,0 0-1,0 0 1,0 0 0,0 0 0,0 0 0,0 0 0,0 0 0,0 0 0,0 0 0,0 0 0,0 0-1,0-1 1,0 1 0,0 0 0,0 0 0,0 0 0,46 95 705,-38-75-524,49 127 862,26 55-432,-71-178-580,0-2 0,2 0-1,1 0 1,1-1 0,0-1-1,26 24 1,-40-42-139,0-1 0,1 1 0,-1-1 0,0 0 0,0 1 0,1-1 0,-1 0-1,1-1 1,-1 1 0,1 0 0,-1-1 0,4 1 0,29-4-5363,-22-4-772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6:51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58 5369,'0'0'6876,"0"-11"-6318,0-35-288,26 82-120,6 26 622,42 118 0,-44-103-206,42 131 171,-63-173-645,-1 0 0,-1 0 0,-2 0 0,0 42 0,-5-55-92,0-5 40,0 0 1,-1 0-1,-4 21 1,4-33-18,0 1 0,-1-1 0,0 0 0,0 1 0,-1-1 1,1 0-1,-1-1 0,0 1 0,0 0 0,-1-1 0,0 1 0,1-1 1,-9 7-1,4-5 32,-1-1 0,1 1-1,-1-1 1,0-1 0,0 0 0,-1 0 0,1 0 0,-1-2 0,0 1 0,-13 1 0,-8 0 493,-61-3 0,58-1-243,24 0-230,-1-1-1,1 1 0,0-2 0,0 0 0,-15-4 1,23 5-69,-1 1 0,1-1 1,0 0-1,-1 0 0,1 0 1,0-1-1,0 1 0,0 0 1,0-1-1,0 1 0,0-1 1,0 0-1,0 0 0,1 1 1,-1-1-1,1 0 0,-1 0 1,1-1-1,0 1 0,0 0 1,0 0-1,0-1 1,0 1-1,0 0 0,1-1 1,-1 1-1,0-5 0,-4-26-3659,4 16-2240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6:51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58 1744,'0'0'9544,"-5"2"-8180,5-2-1344,0 0 1,0 0-1,0 0 0,0 0 0,0 0 0,0 0 0,0 0 1,0 0-1,0 0 0,0 0 0,0 0 0,0 0 0,0 0 1,0 0-1,0 0 0,0 0 0,0 0 0,0 0 1,0 1-1,0-1 0,0 0 0,0 0 0,0 0 0,0 0 1,0 0-1,0 0 0,0 0 0,0 0 0,0 0 1,515-29 4058,-292-2-3397,-220 31-1050,12-1 1087,-6 2-5869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6:52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5721,'0'0'7115,"20"5"-6293,1 2-574,-3-2 34,1 0-1,-1-1 0,1-1 0,35 2 1,396-7 3814,-289-7-3757,-158 9-773,0-1 0,0 0-1,1 0 1,-1 0-1,0 0 1,0 0 0,0-1-1,0 0 1,0 1 0,-1-1-1,1 0 1,3-3 0,7-6-5154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6:52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14 7786,'0'0'7613,"-2"-4"-7263,-5-6-294,3 11-16,4 22 4,13 39 36,2-31 91,1 0 1,1-2-1,2 0 0,1-1 1,30 34-1,-44-55-135,0 1-27,1-1 0,-1-1 0,1 1 0,0-1-1,1 0 1,0-1 0,0 1 0,0-1 0,0-1 0,1 0 0,-1 0 0,1-1 0,0 0-1,1 0 1,-1-1 0,0 0 0,1-1 0,-1 0 0,0-1 0,13 0 0,8 1-23,27-3-3062,-37-3-1596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24:48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8586,'0'0'5650,"23"-10"-5482,2-2-127,-8 4-10,0 0 1,0 1-1,1 1 0,0 1 1,0 0-1,23-2 0,105-11 319,184 1-1,-323 17-460,0-1 1,0 1-1,0 0 0,0 1 0,0 0 0,0 0 0,0 0 0,0 1 0,0 0 1,-1 0-1,1 1 0,0 0 0,-1 0 0,12 8 0,2 6-3899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6:53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53 7154,'0'0'6381,"-1"-10"-5732,-4-28-385,4 34-226,1 7-38,1 16-31,2 33 171,2 1-1,13 57 1,0-1 615,26 148 313,-2-51 161,-33-179-1086,-7-21-106,0 0 0,0 0-1,-1 1 1,2 12 0,0-11 367,0-4-1393,-3 2-3439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6:5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4729,'0'0'8634,"20"0"-8119,80 1 172,366-16 111,275-22 838,-292 22-774,-347 4-626,-1-4-1,156-44 1,-239 55-78,0 0-1,0 1 1,27-1 0,-45 6-331,0 0-1,0-1 1,0 1 0,0-1 0,0 1 0,-1 0-1,1-1 1,-1 1 0,1-1 0,-1 1 0,0-1-1,1 0 1,-1 1 0,-2 2 0,-20 10-3473,-7 1-4004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6:56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8450,'0'0'3705,"5"11"-3285,13 29-9,-2 2 0,-1 0-1,15 76 1,12 147 558,-25-140-862,-14-107-85,1 0 1,0 0-1,2-1 1,0 1-1,1-2 1,0 1-1,2-1 1,0 0-1,13 18 1,-14-24-7,0 0 0,0-1 1,1 0-1,0 0 0,1-1 1,0 0-1,0-1 0,1 0 1,0 0-1,0-2 0,0 1 0,1-1 1,0-1-1,14 4 0,20 0 29,1-3 0,0-1 0,82-5 0,-47 0-37,333-13 849,228 2 900,-477 13-981,-156-2-735,0-1 0,0 1 0,0-1 0,-1-1 0,1 0 0,16-7 0,-16 5-36,1 1-1,-1 1 1,1 0-1,18-3 1,22-1-53,-50 7 4,-1 0 0,1-1-1,0 1 1,0 0 0,0-1 0,0 1 0,0-1 0,0 0 0,0 1-1,-1-1 1,1 0 0,0 1 0,0-1 0,-1 0 0,1 0 0,-1 0 0,1 1-1,0-1 1,-1 0 0,0 0 0,1 0 0,-1 0 0,0 0 0,1 0-1,-1-1 1,1-24-2413,-1 21 1825,0-10-1949,0 1-1826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6:57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5169,'0'0'5259,"5"21"-4489,1 0-571,3 14 423,8 63-1,-4 70 747,-11 173 1,-4-168-1027,1-144-249,1 31 75,0-56-157,1 0 0,0 0 0,-1 0 0,1 0-1,1 0 1,-1 0 0,0 0 0,1-1 0,0 1-1,0 0 1,5 5 0,-7-8-18,1 0-1,0-1 1,0 1 0,0 0-1,0-1 1,0 1 0,0-1-1,0 1 1,0-1 0,1 0-1,-1 1 1,0-1 0,0 0-1,0 0 1,0 0 0,0 0-1,0 0 1,3 0-1,11-6-3682,-3-9-5701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6:58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44 3849,'0'0'7939,"-8"-8"-7031,-21-20-117,22 21 781,7 8-1571,-1 1-1,1 0 1,0-1 0,0 1-1,0 0 1,0-1 0,1 1-1,-1 0 1,0-1-1,1 1 1,-1-1 0,2 4-1,-2-5 0,15 37 83,1-1 0,2-1-1,2-1 1,33 45 0,-10-24 431,3-2 0,73 66 0,121 74 1182,-232-187-1750,0 0 0,1 0 0,0-1 0,0 0 0,0-1 0,1 0 0,-1 0 1,1-1-1,0 0 0,0-1 0,0 0 0,0-1 0,0 0 0,1 0 0,-1-1 0,12-1 0,-19 0-289,-1 1 0,0-1 0,0 1 0,0-1 0,1 0 0,-1 0 0,0 0 0,0 0 0,0 0 0,-1-1 0,1 1 0,0-1 0,3-2 0,7-10-4831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6:58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0 7362,'0'0'7153,"-21"4"-6886,4-2-239,10-2-18,0 1-1,0 0 1,0 0 0,1 0-1,-1 1 1,0 0 0,1 1-1,-1-1 1,1 1 0,0 0 0,0 1-1,0-1 1,0 1 0,1 0-1,-1 1 1,1 0 0,0-1-1,-8 12 1,-31 48 136,3 2 0,3 1 0,2 2-1,-34 98 1,55-128-93,3 2 0,1 0-1,-8 61 1,15-74-1062,3-7-4066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6:59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1320,'0'0'14559,"8"-9"-13970,0 3-568,0 0 1,1 0 0,-1 1 0,1 0 0,0 0 0,1 1 0,-1 1 0,1-1 0,0 1 0,0 1 0,15-2-1,13 0 169,66 1 0,-74 3-14,-27 0-170,0 0 0,0 0 1,1 0-1,-1 1 0,0-1 0,0 1 0,0 0 0,0-1 0,0 1 0,0 1 0,0-1 0,0 0 0,0 1 0,0 0 0,0-1 0,-1 1 0,5 4 0,-5-3 4,0 0-1,0 1 1,0-1-1,0 0 1,-1 1-1,1-1 0,-1 1 1,0 0-1,0-1 1,-1 1-1,1 0 1,-1 0-1,1-1 1,-2 7-1,1-7 0,0-1 0,-1 0 0,1 0 1,-1 0-1,0 1 0,0-1 0,0 0 0,0 0 0,0 0 0,0-1 0,-1 1 1,1 0-1,0 0 0,-1-1 0,0 1 0,1 0 0,-1-1 0,0 0 1,0 1-1,0-1 0,-4 2 0,-53 22 88,32-15 31,26-9-34,12 0-139,1 1 19,-1-2 0,0 0 0,21-2 1,4 1-26,-26 1 40,-1 0-1,0 0 0,0 2 0,0-1 0,0 1 0,0 0 0,16 6 0,-19-5 9,0 1-1,-1-1 1,1 1-1,-1 0 1,0 0-1,0 0 0,0 1 1,-1-1-1,0 1 1,1 0-1,-2 1 1,5 6-1,-4-6 0,0 1-1,-1 0 1,0 0-1,0 0 0,3 14 1,-6-18 6,1 1 0,-1-1 0,1 1 0,-1-1 0,0 1 0,0-1 0,-1 1 0,1-1 1,-1 1-1,0-1 0,1 1 0,-2-1 0,1 0 0,0 0 0,-1 1 0,-2 3 0,-2 1 3,-2 0 0,1 0 0,-1 0 0,0-1-1,-1-1 1,0 1 0,0-1 0,-14 7 0,-11 4-1,-38 13 0,41-19 38,-1-1 0,-1-2 0,1-2 1,-1 0-1,-1-3 0,-64 0 0,98-3-44,0 0 0,1 0 0,-1-1 0,0 1 0,1 0 0,-1 0 0,0-1 0,1 1 0,-1 0 1,0-1-1,0 1 0,1 0 0,-1-1 0,0 1 0,0 0 0,0-1 0,1 1 0,-1-1 0,0 1 0,0 0 0,0-1 0,0 1 0,0-1 1,0 1-1,0 0 0,0-1 0,0 1 0,0-1 0,0 1 0,0 0 0,0-1 0,0 1 0,0-1 0,0 1 0,-1 0 0,1-1 0,0 1 0,0-1 1,0 1-1,-1 0 0,1-1 0,0 1 0,0 0 0,-1-1 0,1 1 0,0 0 0,-1 0 0,1-1 0,0 1 0,-1 0 0,1 0 0,0 0 0,-1-1 1,1 1-1,-1 0 0,1 0 0,0 0 0,-1 0 0,1 0 0,-1 0 0,1 0 0,0 0 0,-1 0 0,1 0 0,-1 0 0,1 0 0,0 0 1,-1 0-1,0 0 0,28-22-1850,3 8-1966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7:34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1244 226 1408,'0'0'7742,"6"-9"-2185,-6 6-5393,0-1 0,0 1 0,0-1 1,-1 1-1,1 0 0,-1-1 0,0 1 0,0-1 0,0 1 0,0 0 0,-3-6 0,0 5-169,1 0-1,-1 1 1,1-1-1,-1 1 1,0 0-1,-8-5 1,0 0 152,-15-9-2,0 2 1,-1 1 0,0 1-1,-1 1 1,-49-13-1,28 13 139,0 2-1,-88-6 0,-123 16-331,249 1 47,-1 1-1,1 1 1,0 0-1,-1 0 1,2 1-1,-22 10 1,-67 42-22,68-36 13,6-4-8,1 1-1,-40 35 1,52-41 3,1 2 1,0 0-1,1 0 1,1 1-1,0 0 0,-10 19 1,12-14 1,1-1 0,-8 35 0,12-38 11,2 1 1,0-1-1,0 0 0,3 26 0,0 3 2,-2-23-2,-1-13-1,0 1 1,1 0 0,1 0-1,0-1 1,0 1-1,0-1 1,1 1-1,6 16 1,31 52 9,54 81 0,-65-118-3,2 0 0,1-2 0,55 51 1,-73-76 4,0-1 1,1-1 0,0 0 0,1-1 0,1 0 0,-1-2 0,1 0 0,1 0 0,0-1 0,0-1 0,0-1-1,0-1 1,19 3 0,72 3 55,211-9 0,-298-4-60,0 0 0,-1-2 0,0 0 0,0-2 0,0 0 0,-1-1 0,0-1 0,33-21 0,-46 25 8,1 0-1,-1 0 1,-1-1 0,1 0 0,-1 0-1,0-1 1,0 1 0,-1-1 0,0 0-1,0 0 1,4-11 0,4-14 15,11-47 0,-11 35 75,3-10 249,-2-1-1,-2-1 1,-3 0-1,2-100 1,-10 151-330,-1 0 0,1-1 1,-1 1-1,0 0 1,-1 0-1,1 0 0,-1 0 1,0 0-1,0 0 0,-4-5 1,-33-44 169,8 14-82,-16-21 28,30 41-95,-24-38 0,35 48-48,-1 1-1,0 1 1,0 0 0,-1 0-1,-14-12 1,5 5 8,17 15-31,0 0 1,0 0 0,0-1 0,0 1 0,0 0 0,0 0 0,0 0 0,-1 0 0,1 0 0,0 0 0,0 0 0,0 0-1,0 0 1,0 0 0,0 0 0,0 0 0,0 0 0,-1 0 0,1 0 0,0 0 0,0 0 0,0 0 0,0 0-1,0 0 1,0 0 0,-1 0 0,1 0 0,0 0 0,0 0 0,0 0 0,0 0 0,0 0 0,0 0 0,0 0 0,0 0-1,-1 1 1,1-1 0,0 0 0,0 0 0,0 0 0,0 0 0,0 0 0,0 0 0,0 0 0,0 0 0,0 0-1,0 1 1,0-1 0,0 0 0,0 0 0,0 0 0,0 0 0,0 0 0,0 0 0,-3 13-993,3 18-2023,0-25 1441,0 11-5138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7:36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18 720,'0'0'10776,"-1"-3"-9761,1 3-954,-1-1 0,1 1 0,0 0 0,0-1 0,0 1 0,-1-1 0,1 1 0,0 0 0,0-1 0,0 1 0,0-1 0,0 1 0,0 0 0,0-1 0,0 1 0,0-1 0,0 1 0,0 0 0,0-1 0,0 1 0,1-1 0,-1 1 0,0 0 0,0-1 0,0 1 0,1 0 0,-1-1 0,0 1 0,0 0 0,1-1 0,-1 1 0,0 0 0,0-1 0,1 1 0,-1 0 0,0 0 0,1 0 0,-1-1 0,0 1 0,1 0 0,-1 0 0,1 0 0,-1 0 0,0-1 0,1 1 0,-1 0 0,1 0 0,-1 0 0,0 0 0,1 0 0,28 4 786,-3 5-787,46 20 1,-31-10-31,46 16 203,-14-7-77,109 60 0,-95-42-63,2-3 0,176 56 0,428 163 974,-557-208-1010,45 20 19,169 80 540,-301-136-501,88 21 1,-132-38-140,2 1 48,1-1 0,-1 0 1,1 0-1,12-1 0,-19 0-220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7:3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2 10018,'0'0'7278,"20"-2"-6581,-9 7-576,0 0 0,0 0-1,0 1 1,-1 1 0,16 13 0,-1-3 41,7 8 34,-2 1 1,48 51-1,-56-54-121,-19-19-62,0 0-1,0 0 0,-1 0 1,1 0-1,-1 1 0,0-1 1,0 1-1,0 0 0,-1 0 1,1 0-1,0 8 1,-2-11-9,1 1 0,-1-1 0,0 1 1,0 0-1,0-1 0,0 1 0,0 0 1,0-1-1,-1 1 0,0-1 0,1 1 1,-1-1-1,0 1 0,0-1 0,0 0 1,-1 1-1,1-1 0,0 0 0,-1 0 1,1 0-1,-1 0 0,0 0 0,0 0 1,-2 2-1,-28 13 35,0 0 0,-1-3 0,0 0 0,-1-2 0,-56 11 1,84-21-36,1-1 1,0 0 0,-1 0-1,1-1 1,0 0 0,-1 0 0,1 0-1,0 0 1,-1-1 0,1 0-1,-9-3 1,12 3-6,-1 0 0,1 0 0,0-1 0,0 1 0,0-1 0,0 1 0,0-1 0,1 0-1,-1 0 1,0 0 0,1 0 0,-1 0 0,1 0 0,0 0 0,0 0 0,0-1 0,0 1 0,0 0 0,0-1 0,1 1 0,-1-1 0,1 1 0,-1-1 0,1 1-1,0-1 1,0 1 0,1-3 0,-2-9 15,0 0-1,1 1 0,1-1 1,1 0-1,0 1 0,0-1 1,1 1-1,1 0 0,0 0 1,12-23-1,6-4 179,35-54 739,-46 72 435,-8 6-1796,-7 10-3008,-11 1-5588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24:49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46 9642,'0'0'6083,"-29"-8"-5730,-91-24-114,114 31-218,1 0 0,0 0 0,-1 0 0,1 0 1,0 1-1,-1 0 0,-8 1 0,12-1-11,0 1 0,1 0 0,-1-1-1,1 1 1,-1 0 0,1 0 0,-1-1-1,1 1 1,-1 1 0,1-1 0,0 0 0,-3 2-1,-2 4 43,-2 1 30,0 1 1,1 0-1,0 0 0,0 0 1,1 1-1,0 0 0,1 0 1,0 1-1,1-1 0,0 1 1,1 0-1,0 0 1,0 0-1,-1 19 0,1 15-11,1 0 0,6 58 0,-4-101-69,1 12 9,1 0 0,0 0 1,1 0-1,1-1 0,0 1 1,1-1-1,1 0 1,0-1-1,0 1 0,14 18 1,-16-24 4,2 0 1,-1-1-1,0 1 1,1-1-1,0-1 1,1 1-1,-1-1 1,1 0-1,0-1 1,1 1-1,-1-1 1,0-1-1,1 1 1,0-1-1,0-1 1,0 1-1,0-2 1,16 3-1,-18-3-6,0-1 0,0 0 1,0 0-1,0-1 0,-1 1 0,1-1 0,0-1 0,0 1 0,-1-1 0,1 0 0,-1 0 0,8-4 1,-9 3-3,-1 0 0,0 0 0,0 0 1,0-1-1,0 1 0,0-1 0,-1 1 1,1-1-1,-1 0 0,0 0 0,0 0 1,0 0-1,-1-1 0,0 1 1,0 0-1,0-1 0,1-5 0,1-21 39,-1-1 0,-2 0 0,0 0 0,-9-52 0,0 42 25,6 30-46,0 0-1,1 0 1,0-20 0,3 37-39,0 1 0,1-1 0,-1 0 0,1 0 0,1 0 0,-1 0 0,1 0 0,5 7 0,1 5 10,10 24 5,19 60-1,10 23 2,-40-108-4,0 0 0,1 0 0,1 0 0,1-1 0,14 15 0,-5-10-346,0 0 0,29 18 1,-16-15-3734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7:00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5369,'0'0'9773,"3"0"-9700,332-14 303,-149 4-388,11 3-56,182-9 1580,-2-28 618,-341 38-1830,-17 3-55,1 0 1,0-1-1,-1-1 1,21-9-1,-39 14-255,-1 0-1,0 0 0,0-1 1,1 1-1,-1 0 0,0 0 1,1 0-1,-1-1 0,1 1 1,-1 0-1,0 0 1,1 0-1,-1 0 0,0 0 1,1 0-1,-1 0 0,1 0 1,-1 0-1,0 0 0,1 0 1,-1 0-1,0 0 0,1 0 1,-1 0-1,1 0 0,-1 0 1,0 1-1,1-1 0,-1 0 1,0 0-1,1 0 0,-1 1 1,0-1-1,1 0 0,-1 0 1,0 1-1,0-1 0,1 0 1,-1 0-1,0 1 0,0-1 1,0 0-1,1 1 0,-1-1 1,0 1-1,0-1 1,0 0-1,0 1 0,0-1 1,0 0-1,0 1 0,0-1 1,0 1-1,0-1 0,0 0 1,0 1-1,0-1 0,0 1 1,0-1-1,0 0 0,0 1 1,0-1-1,0 0 0,-1 1 1,1 2-214,-1-1 1,0 1-1,1-1 1,-1 0-1,0 1 1,0-1 0,0 0-1,-1 0 1,-1 3-1,-25 12-4166,-8 0-3996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7:0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7738,'0'0'2502,"4"30"-1722,13 100-187,-12-66-213,-4 97 0,-3-74-177,2-79-183,-1 31 86,2 0 1,2 0-1,14 76 0,-14-104-89,0-1-1,0 0 1,1 0-1,0-1 0,1 1 1,0-1-1,0 0 1,1 0-1,0-1 0,1 1 1,0-1-1,0-1 1,1 1-1,0-1 0,0-1 1,0 0-1,1 0 1,0 0-1,18 7 1,-7-5 30,0-2 1,1 0 0,-1-2 0,1 0-1,32 1 1,110-4 304,-82-3-284,423-27 2871,-275 10-1885,-140 13-430,190-8 274,-278 14-933,0-1-1,0 1 1,0 0 0,-1 0 0,1-1-1,0 1 1,0-1 0,-1 1 0,1 0 0,0-1-1,-1 1 1,1-1 0,0 0 0,-1 1-1,1-1 1,-1 1 0,1-1 0,-1 0-1,1 0 1,-1 1 0,1-1 0,-1 0 0,0 0-1,0 1 1,1-1 0,-1 0 0,0-1-1,6-32-3422,-2 10-1212,3 4-2089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7:01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8186,'0'0'4407,"0"30"-3784,0 99-99,-1-76 86,-15 90-1,10-102-240,-2 68 0,8 123 136,0-132-5033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7:03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4761,'0'0'5182,"6"24"-4005,0-2-897,37 122 1149,-20-80-1120,2-2 0,4 0 0,2-1 0,67 97 0,-96-154-438,23 24 468,-24-27-478,1-1 0,-1 1 1,0 0-1,1 0 0,-1-1 0,1 1 1,-1-1-1,1 1 0,0-1 1,-1 1-1,1-1 0,-1 0 0,1 0 1,0 0-1,-1 0 0,1 0 0,-1 0 1,1-1-1,0 1 0,-1 0 1,3-2-1,8-5-4872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7:03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7 3609,'0'0'6809,"0"-5"-6637,0 3-173,0 4 20,2 133 598,-6 191 1865,-2-274-2047,-2 1-1,-32 101 1,38-146-355,-1 0-1,0-1 1,0 1 0,-9 14-1,11-20-53,0-1 0,-1 1 1,1 0-1,-1 0 0,1-1 0,-1 1 0,0-1 0,0 0 1,0 1-1,0-1 0,0 0 0,0 0 0,0 0 0,0 0 1,0-1-1,0 1 0,0 0 0,0-1 0,-1 0 0,1 1 1,-3-1-1,-6-1 49,1 0 0,-1 0 1,1-1-1,-1-1 0,1 1 1,-19-9-1,-16-4-340,38 13-281,0 1-1,0 0 1,0 0-1,-14 2 0,8-1-1570,-1 0-2631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8:28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37 856,'0'0'7786,"-4"2"-6806,1 0-537,-7 3-351,2-3 3823,11-4-3908,-1 0 0,1 0-1,0-1 1,-1 1 0,1-1 0,-1 0-1,0 1 1,0-1 0,0 0-1,0 0 1,-1 0 0,2-4-1,3-3 106,-7 44 808,-25 21-862,4-11-56,21-41-1,-1 2 4,0-1 0,0 0 0,1 1-1,0-1 1,0 1 0,0-1 0,0 1 0,1 8-1,0-13 26,27 3 1097,14-5-1131,-27 1 0,0 1 0,22 1-1,-31 0 5,0-1-1,0 2 0,-1-1 1,1 0-1,0 1 0,-1 0 1,0 0-1,1 0 0,-1 0 1,0 1-1,6 5 1,12 10-1,-8-7-3,-1 0 0,1 0 0,-2 1-1,0 1 1,-1 0 0,0 1 0,17 28 0,-26-37 6,-1 0 0,1 0-1,-1 0 1,0 1 0,-1-1 0,1 0-1,-1 0 1,-1 10 0,1-2 0,0-12 2,-1 1 1,1-1 0,-1 1 0,1-1 0,-1 1 0,0-1-1,0 1 1,0-1 0,0 0 0,0 1 0,0-1 0,0 0 0,0 0-1,0 0 1,-1 0 0,1 0 0,0 0 0,-1 0 0,1 0 0,-1 0-1,1-1 1,-3 2 0,-40 12 157,0-6 3,1-3 0,-48 1 0,54-5-19,-1 2-1,1 1 0,-63 15 0,100-19-195,0 0 0,0 0 0,1 0 0,-1 0 0,0 0 0,0-1 0,0 1 0,0 0 0,0 0 0,0 0 0,0 0 0,0 0 0,0 0 0,0-1 0,0 1 0,0 0 0,0 0 0,0 0 0,-1 0 0,1 0 0,0-1 0,0 1 0,0 0 0,0 0 0,0 0 0,0 0 0,0 0 0,0 0 0,0 0 0,0-1 0,-1 1 0,1 0 0,0 0 0,0 0 0,0 0 0,0 0 0,0 0 0,0 0 0,0 0 0,-1 0 0,1 0 0,0 0 0,0 0 0,0 0 0,6-13-3078,-5-1-1829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8:29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78 4993,'0'0'7966,"0"-32"-4403,0 32-3559,0 0-1,0 0 0,0-1 1,0 1-1,0 0 0,0 0 1,0-1-1,0 1 0,0 0 1,0 0-1,0-1 0,0 1 1,0 0-1,0 0 0,0-1 1,0 1-1,0 0 0,0 0 1,0-1-1,0 1 0,0 0 1,0 0-1,0-1 0,-1 1 1,1 0-1,0 0 1,0 0-1,0-1 0,0 1 1,-1 0-1,1 0 0,0 0 1,0 0-1,0-1 0,-1 1 1,1 0-1,0 0 0,0 0 1,0 0-1,-1 0 0,1 0 1,-2-3 2317,15-3-2269,179-22 472,-187 27-316,6 1-687,-10 0 369,-1 1-1,0-1 1,0 0 0,0 0-1,1 0 1,-1 1-1,0-1 1,0 0-1,0 0 1,0 1 0,0-1-1,1 0 1,-1 1-1,0-1 1,0 0-1,0 0 1,0 1-1,0-1 1,0 0 0,0 1-1,0-1 1,0 0-1,0 0 1,0 1-1,0-1 1,0 0 0,0 1-1,-1-1 1,1 0-1,0 0 1,0 1-1,-5 11-5082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7:11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98 6793,'0'0'3229,"-10"0"-2767,-30 0 328,9 0 3006,52 9-3600,41 1 503,0-3 0,114 0 0,-90-6-454,449 3 556,-337-5-394,273-22 764,1-27 104,-406 43-1143,-64 6-237,1 1 0,-1-1 1,0 1-1,1-1 0,-1 0 0,0 0 1,0 0-1,0 0 0,0 0 0,0-1 1,0 1-1,0 0 0,-1-1 0,1 0 0,0 1 1,-1-1-1,1 0 0,1-2 0,13-13-2774,-2 5-1346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7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68 8770,'0'0'6264,"-11"-6"-5871,81 10 786,-1 3-1,92 21 0,-108-17-929,-45-10-214,122 27 268,-110-22-275,0 0 0,0 2 0,-1 0 0,25 14 1,-40-19-24,0 1 0,0 0 0,0-1 1,-1 1-1,0 0 0,1 1 0,-1-1 1,-1 1-1,1-1 0,-1 1 0,0 0 1,0 0-1,0 0 0,0 0 0,-1 0 1,0 0-1,0 0 0,-1 0 0,1 1 1,-1-1-1,0 0 0,-1 1 0,1-1 1,-1 0-1,0 0 0,0 0 0,-1 0 1,1 0-1,-1 0 0,0 0 0,-1 0 1,-2 4-1,-15 17-2,0-1 0,-2 0 0,-44 37 0,10-10-2,20-18-181,-1-2-1,-1-2 1,-2-1-1,-51 27 0,85-52 75,0 0 0,-1-1-1,0 0 1,0 0 0,0-1-1,0 0 1,0 0 0,0-1-1,0 0 1,-1 0 0,1 0-1,-1-1 1,1 0 0,-8-2-1,14 2 106,0-1 1,0 0-1,0 1 0,0-1 0,0 0 0,0 0 0,0 0 0,0 0 0,0 0 0,1 0 0,-1 0 0,0-1 0,1 1 1,-1 0-1,1 0 0,-1 0 0,1-1 0,-1 1 0,1-2 0,-8-32-8,6 26 39,-2-20 22,-1-55-1,3 32-6,2-131 961,3 125-442,-3 0 0,-10-78 0,9 131-520,0 0-1,0 0 1,0-1 0,0 1 0,-1 1-1,0-1 1,0 0 0,0 0 0,-1 1-1,0-1 1,-4-5 0,5 8-38,0 1 0,0-1 1,0 0-1,0 1 0,-1 0 1,1-1-1,-1 1 0,1 0 0,-1 0 1,1 0-1,-1 1 0,0-1 1,1 1-1,-1-1 0,0 1 0,1 0 1,-1 0-1,0 0 0,0 0 1,1 1-1,-1-1 0,-3 1 0,4 0-33,-1 0 0,1 0-1,0 0 1,-1 0-1,1 0 1,0 1-1,0-1 1,-1 1-1,1-1 1,0 1-1,0 0 1,1 0-1,-1 0 1,0 0-1,1 0 1,-3 3 0,1 1-1082,-1 1 1,1-1-1,1 0 1,-5 13-1,6-10-2768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7:16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50 7394,'0'0'4890,"-4"-8"-4407,-13-23 82,6 21 248,7 18 93,6 16-554,4-14-318,1 0-1,0-1 0,1 0 1,-1 0-1,2-1 1,-1 0-1,1-1 0,0 1 1,11 5-1,12 11 129,9 7 158,2-1-1,89 47 0,104 29 634,-215-97-943,6 3-61,1-1 1,1-1 0,-1-2-1,1-1 1,1-1 0,-1-2-1,40 2 1,-68-6-162,1 0-1,-1 0 1,1 0 0,-1 0-1,1 0 1,-1 0 0,1-1 0,-1 1-1,1 0 1,-1-1 0,1 1-1,-1-1 1,0 0 0,1 1-1,-1-1 1,0 0 0,1 0-1,-1 0 1,1-1 0,5-11-4117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24:24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431 198 4001,'0'0'1756,"-27"1"-1624,-183 15-316,147-13 44,-59 8 24,113-9 2387,10-1-763,19 2-128,29 0-604,282-2-63,354-3-1646,-379-14-208,78-2 667,768-12 452,-970 23-27,328-32-1227,-92 4 396,-109 24 988,205-18 158,197-14 776,415 34 580,-708 20-1630,232 17 53,-198-10 198,-428-16-219,973 65 461,126 45-282,-451-47 1,-657-63-74,273 22-232,-162-21 3383,-132-3-6059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7:16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1 7538,'0'0'5940,"-23"15"-5148,-77 53-252,93-63-501,1 0 0,-1 1-1,1-1 1,1 1 0,-1 1 0,1-1 0,0 1 0,1 0 0,-8 14 0,-2 4 47,-110 182 910,96-158-791,18-34-144,1 0 0,-12 29 0,9-16 6,9-22-60,0 0 0,0 0 0,1 0 0,0 1 0,0-1 0,1 1-1,-1-1 1,1 9 0,-2 24 394,0-15-1668,3-8-2936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7:17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3545,'0'0'9969,"14"0"-8246,389 0 1385,1 0-6307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7:17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6889,'0'0'6699,"26"6"-5719,85 19-214,-92-22-389,0 0-1,0-1 1,1-1 0,32-2 0,-7-1 219,290-13 2113,-178 7-2902,-133 3-2750,-11-5-1965,-6-1-3114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7:18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6849,'0'0'6671,"3"5"-5767,19 30-318,2-2 0,1 0 0,1-2 0,2 0 0,2-2-1,61 47 1,-73-64-508,1 0 0,0-2 0,1-1 0,0 0 0,1-1 0,0-1 0,0-1 0,42 6 0,-47-11-689,1 0 0,-1-1 0,0 0 1,19-4-1,-21-2-2626,-1-7-1681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7:18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193 197 1216,'0'0'7228,"-11"-24"-5617,-38-77-165,47 95-1189,-1 1 0,0 0-1,0-1 1,0 1 0,-1 0 0,1 0-1,-1 1 1,0-1 0,-1 1 0,-5-5-1,-3-2 833,12 9-806,2 34-277,1 1 0,2-1 0,1 0 0,1 0 0,2-1 0,1 0 0,18 41 0,37 76 38,-32-80 47,-3 1 1,-3 2 0,20 91-1,-45-160-46,0 1 0,0 0 0,-1 0 0,0-1 0,1 1 0,-1 0 0,0-1 0,0 1 0,0 0 0,-1 0 0,1-1 0,-1 1 0,0 0 0,1-1 0,-1 1 0,0 0 0,-1-1 0,1 0 0,0 1 0,-1-1 0,1 0 0,-1 1 0,-3 2-1,0-1 159,-1-1-1,1 0 0,-1 0 1,0 0-1,0-1 0,0 0 1,0 0-1,0-1 0,-6 1 0,-26 4 579,1-2 0,-61-2 0,97-2-775,-3 0 54,1 0 0,-1-1 0,0 0 0,0 1 0,1-1 0,-1 0 0,1 0 0,-1-1 0,1 1 0,-1-1 0,1 0 0,0 0 0,0 0 0,0 0 0,0-1 0,-3-2 0,5 3-42,-13 1-6769,9 1 2845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7:20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5537,'0'0'6354,"30"6"-5886,13 3-242,40 14 1,-78-21-210,0 0 0,0 0 0,0 1 0,0 0 0,0 0 0,-1 0-1,0 0 1,1 1 0,-1-1 0,0 1 0,-1 0 0,1 0 0,-1 1 0,0-1 0,0 1 0,0 0-1,0 0 1,2 7 0,4 7 57,80 158 586,9 15 203,-4-17-330,-94-175-404,0 1-1,0-1 0,0 1 0,0 0 1,1-1-1,-1 1 0,0-1 0,1 1 1,-1-1-1,0 0 0,1 1 1,-1-1-1,1 1 0,-1-1 0,0 1 1,1-1-1,-1 0 0,1 1 0,-1-1 1,1 0-1,0 0 0,0 1 1,3-12 942,-4-35-1270,-1 30 486,0-88-22,3-124 277,-1 212-540,1 1-1,1 1 0,0-1 0,1 0 0,1 1 1,0-1-1,1 1 0,0 1 0,9-14 0,-13 24-31,0 1 0,1 0 0,-1 0 1,1 0-1,0 0 0,-1 0 0,1 0 0,0 1 0,0-1 0,0 1 0,0 0 0,0 0 0,0 0 0,0 0 0,1 1 0,-1-1 0,0 1 0,0 0 0,1 0 0,-1 0 1,5 1-1,0-1-470,-1 1 1,0 0 0,1 1-1,-1-1 1,0 1 0,0 1 0,13 6-1,7 11-2926,-2 2-2454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7:20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125 796 5113,'0'0'8866,"16"-14"-8046,48-43-258,-61 54-515,0-1 1,0 1 0,0 0-1,0-1 1,-1 0 0,1 1-1,-1-1 1,0 0 0,0 0-1,0 0 1,-1-1 0,0 1-1,0 0 1,0 0 0,0-1-1,0 1 1,-1-1 0,0 1-1,0-1 1,0 1 0,-1-6-1,0-8 164,1 14-186,-1 0 0,1 0 0,-1 0 0,0 0 0,0 0 0,0 0 0,-1 0 1,1 0-1,-1 0 0,0 1 0,0-1 0,-1 1 0,1-1 0,-1 1 0,1 0 1,-1 0-1,0 0 0,0 0 0,0 1 0,-1-1 0,1 1 0,-1 0 0,1 0 1,-1 0-1,0 0 0,-5-1 0,-1-1-22,1 1 0,0 1 1,0 0-1,-1 0 0,0 1 0,1 0 0,-1 1 0,1 0 1,-1 0-1,-14 3 0,22-2-6,-1 0-1,0 0 1,1 1-1,-1-1 1,1 1-1,0 0 1,-1-1-1,1 1 1,0 0-1,0 0 1,0 1-1,0-1 1,1 0 0,-1 0-1,0 1 1,1 0-1,0-1 1,0 1-1,-1-1 1,2 1-1,-1 0 1,0 0-1,0 0 1,1 3-1,-3 10-6,1 0 0,0 0 0,1 16 0,3-16 13,-1 0 1,2-1-1,0 1 0,1-1 0,0 0 0,1 0 0,1 0 1,0-1-1,1 0 0,1 0 0,0-1 0,1 1 0,1-2 0,20 23 1,-1-5 21,2-2-1,0-1 1,2-2 0,55 33 0,-64-43-156,1-1-1,0-2 0,1 0 1,0-2-1,1 0 0,0-2 1,0-2-1,1 0 0,-1-1 0,1-2 1,30 0-1,-53-3-36,0-1-1,0 1 1,0-1-1,0 0 1,-1 0-1,1-1 1,0 1 0,-1-1-1,1 0 1,-1 0-1,1-1 1,-1 1-1,5-5 1,-2 1-65,0 0 0,-1 0-1,0-1 1,0 0 0,0 0 0,7-15 0,-2 2 30,-1-2 0,-2 1 1,0-1-1,9-42 0,-9 25 210,-2 0 1,-1-1-1,-2-56 0,-4 71-33,-1 0 1,-1 1-1,-1-1 0,-1 1 1,-1 0-1,-14-37 1,-95-175-47,87 189 565,-2 1 1,-63-73-1,80 103-5,12 12-305,-1 1-1,0 0 0,-1 0 0,1 0 0,-1 0 1,1 0-1,-1 1 0,0-1 0,0 1 0,0 0 1,0-1-1,0 1 0,-7-3 0,9 18 18,1 2-189,2-1 1,0 0-1,0 0 0,1 0 0,6 15 0,30 71 172,-27-70-118,51 121 179,197 547 399,-132-190-158,-88-338-403,-29-115-38,-7-33 9,12 41 0,-14-60-1006,-2-8-337,-2-10-1565,-4-4-2400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7:21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0 206 4561,'0'0'7860,"3"-2"-7345,10-4 63,-1 1 0,1 1-1,0 0 1,26-5 0,24-7 903,-14-2-569,53-20 481,1 4 1,171-33-1,-267 65-1122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7:4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19 528 5753,'0'0'4306,"-4"1"-3453,-10 4 62,28-4 843,34-4-901,-17-1-772,41-12 1,0 1 25,665-56 267,-179 26-373,822-70 82,524 13-122,-1058 25 71,-256 20-12,-571 55 92,-5 2 225,0-2 0,0 1 0,0-2 0,-1 0 0,18-6 0,-31 9-361,1 0 0,-1 0-1,0 0 1,0-1 0,0 1 0,0 0 0,0 0-1,0-1 1,0 1 0,0 0 0,0-1 0,0 1 0,0 0-1,0 0 1,0-1 0,0 1 0,0 0 0,0 0-1,0-1 1,0 1 0,0 0 0,0 0 0,0-1-1,0 1 1,-1 0 0,1 0 0,0-1 0,0 1-1,0 0 1,0 0 0,-1 0 0,1-1 0,0 1-1,0 0 1,0 0 0,-1 0 0,1 0 0,0 0-1,0-1 1,-1 1 0,1 0 0,0 0 0,0 0-1,-1 0 1,1 0 0,0 0 0,0 0 0,-1 0 0,1 0-1,0 0 1,0 0 0,-1 0 0,1 0 0,0 0-1,-1 0 1,-16 0-4702,-1 0-4317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7: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7162,'0'0'9979,"9"2"-9403,-3-1-503,-1 1-1,1 0 1,0 0 0,-1 1-1,0-1 1,1 1-1,-1 1 1,0-1 0,0 1-1,-1 0 1,1 0-1,-1 0 1,0 0 0,0 1-1,5 7 1,-2 0-31,-1 1-1,0-1 1,0 1 0,-1 0 0,-1 1 0,4 21-1,9 90 74,-12-79-101,15 189 259,10 72-167,-19-250-159,3-1-1,29 78 1,-43-131-62,1-1 0,0 0 0,0 0-1,1 0 1,-1 0 0,0 0 0,1 0 0,-1 0 0,1 0 0,0 0 0,0-1 0,0 1 0,3 2 0,10 0-7858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24:27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34 7090,'0'0'3852,"7"-6"-3634,23-16-157,-29 21-59,-1 1 1,0-1-1,1 1 0,-1-1 0,1 1 1,-1 0-1,0-1 0,1 1 0,-1 0 1,1 0-1,-1-1 0,1 1 1,-1 0-1,1 0 0,-1 0 0,1-1 1,0 1-1,-1 0 0,1 0 0,-1 0 1,1 0-1,-1 0 0,1 0 0,-1 0 1,1 0-1,0 0 0,-1 0 0,1 1 1,-1-1-1,1 0 0,-1 0 1,1 1-1,-1-1 0,1 0 0,-1 0 1,1 1-1,-1-1 0,1 0 0,-1 1 1,0-1-1,1 1 0,-1-1 0,0 1 1,1-1-1,-1 0 0,0 1 1,0-1-1,1 1 0,-1-1 0,0 1 1,0 0-1,0-1 0,1 2 0,0 29 6,-1-27 13,1 90 309,-4 160 183,-1-196-350,-3 1-1,-17 75 1,3-43 66,5 2 0,3-1 0,4 2 0,7 155 0,3-231-220,1-1-1,1 1 0,1 0 1,1-1-1,7 19 1,41 79 124,-50-104-131,1 1 0,-1 0 0,-1 0 1,0 0-1,-1 0 0,0 0 0,-1 0 0,0 0 0,-3 15 0,2 13 1,1 46 3,0-84-8,1 0 0,0-1 0,-1 1 1,1 0-1,0-1 0,0 1 1,0-1-1,0 1 0,0-1 0,0 1 1,1-1-1,-1 0 0,0 0 0,1 1 1,-1-1-1,1 0 0,-1 0 0,1 0 1,-1-1-1,1 1 0,0 0 0,-1-1 1,1 1-1,0-1 0,0 1 1,0-1-1,-1 0 0,3 0 0,60 7-74,-61-7 72,633 5-88,-350-7 9,113 0 0,436 4-59,-555 8 170,73 0 9,345-18-62,-589 6 25,1817-43 48,-442-12-2875,-930 38 1141,-16 13 2035,-307 8-89,27-3 247,354 6 395,-359 8-894,236 7-32,185 3 515,-476-14 230,115 0 1370,-337-8-2085,19 0-158,0-1 1,-1 1 0,1-1 0,0 0 0,-1-1 0,1 1 0,-9-3 0,13-6-2545,1 1-14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7:47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13 319 7882,'0'0'3614,"-2"-29"-2622,-2-9-516,-3-97 1531,7 132-1886,1 0-1,-1 0 1,0-1-1,1 1 1,0 0-1,0 0 1,0 0 0,0 0-1,0 0 1,0 1-1,1-1 1,0 0-1,-1 1 1,1-1-1,0 1 1,2-3-1,1 0-16,0 1-1,1 0 0,-1 0 0,0 1 0,1-1 0,0 1 0,8-3 0,4-1-65,1 2 0,0 0 0,0 1 0,25-3 0,-18 5-12,-1 0 1,29 2 0,-46 1-24,0 0 0,0 0-1,0 0 1,0 1-1,0 1 1,-1-1 0,1 1-1,-1 0 1,1 1-1,10 7 1,-5-1 33,0 1-1,-1 0 1,0 1 0,0 0 0,-1 1 0,-1 1-1,0-1 1,-1 2 0,9 18 0,-13-22-20,0 1 0,0 0 0,-1 0 0,-1 0 0,0 0 0,-1 1 0,0-1 0,-1 1 0,0 0 0,-1-1-1,0 1 1,-1 0 0,-3 12 0,2-18 0,-1 0-1,1-1 0,-2 1 0,1-1 0,-1 1 1,0-1-1,0 0 0,0 0 0,-1-1 0,0 1 1,0-1-1,0 0 0,-1-1 0,0 1 0,-10 5 1,-12 7 56,0-2-1,-36 14 1,48-23-47,-5 4-49,0-1-1,-1-2 0,0 0 1,-1-1-1,1-1 0,-1-1 1,-29 1-1,53-34-7866,4 12 483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7:51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0 278 3593,'0'0'3527,"11"26"-2540,31 79-341,-35-90-93,6 14-785,-13-28 443,0-1-1,0 0 1,0 1-1,1-1 1,-1 0-1,0 1 1,0-1-1,1 0 1,-1 0-1,0 1 1,0-1-1,1 0 1,-1 0-1,0 0 1,1 1-1,-1-1 1,0 0-1,1 0 1,-1 0-1,0 0 1,1 0-1,-1 0 1,0 0-1,1 0 1,-1 0 0,1 0-1,-1 0 1,0-32 1135,1 7-1161,0 10-149,-1 0-1,-1 0 0,0 0 1,-1 0-1,0 0 0,-7-21 1,4 21 150,0-1-1,1 0 1,0 0 0,2-1 0,0 1 0,0-28 0,3 41-164,-1 1 0,1-1 0,0 1 1,0-1-1,0 1 0,0-1 0,0 1 0,1 0 0,-1 0 0,1 0 0,-1 0 0,1 0 0,0 0 0,0 0 1,0 0-1,0 1 0,3-3 0,46-28 311,-38 25-133,1-2-76,-1 2 0,1-1 0,0 2 0,0 0 0,27-7 0,14 8-2916,-39 5 98,-2 0-1806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7:51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7074,'0'0'7049,"10"15"-6813,67 127 290,-33-45-212,-19-40-260,-17-37-47,10 38 0,-18-57-52,1 0-1,-1 0 0,0 0 1,1 0-1,0 0 1,-1 0-1,1 0 0,-1 0 1,1-1-1,0 1 1,0 0-1,-1 0 1,1-1-1,0 1 0,1 0 1,12 4-4101,-3-4-1693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7:52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7922,'0'0'6276,"9"16"-5862,29 51-61,-33-58-292,-1 0 0,0 0 1,-1 0-1,0 0 0,-1 1 1,0-1-1,0 1 0,-1-1 1,0 1-1,-1 16 0,0-24-51,0 0 0,0 0 0,1 0-1,-1 0 1,0-1 0,1 1-1,-1 0 1,1 0 0,-1 0 0,1 0-1,0-1 1,0 1 0,0 0 0,0-1-1,0 1 1,2 1 0,-2-2 32,0-2-28,0 1 0,-1 0-1,1-1 1,0 1-1,0-1 1,0 1-1,0 0 1,-1-1 0,1 0-1,0 1 1,-1-1-1,1 0 1,0 1-1,-1-1 1,1 0 0,0-1-1,11-19-72,-2 0 1,0-1-1,-1 0 0,6-25 1,-11 29 40,2 1 0,0 0 0,1 0-1,0 0 1,2 1 0,0 0 0,1 0 0,11-14 0,-20 29 17,-1 0 1,1 1-1,0-1 0,0 0 1,-1 0-1,1 1 0,0-1 1,0 0-1,0 1 0,0-1 0,0 1 1,0-1-1,0 1 0,0 0 1,0-1-1,0 1 0,0 0 1,0 0-1,0-1 0,0 1 1,0 0-1,0 0 0,0 0 1,0 0-1,0 1 0,0-1 1,0 0-1,0 0 0,0 1 0,0-1 1,0 0-1,0 1 0,0-1 1,0 1-1,0-1 0,0 1 1,0 0-1,0-1 0,0 1 1,0 1-1,3 3 30,0-1 0,0 1 0,-1 0 0,0 0 1,5 10-1,24 54 139,121 235 1048,-146-291-1435,-6-12 52,-1 1 1,1 0 0,-1-1 0,1 1 0,0 0-1,0-1 1,0 1 0,0-1 0,0 0 0,0 1-1,0-1 1,0 0 0,1 0 0,-1 1 0,1-1-1,-1 0 1,0 0 0,1 0 0,0-1 0,-1 1-1,1 0 1,0-1 0,-1 1 0,1-1 0,0 1-1,-1-1 1,3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7:52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5145,'0'0'9531,"6"-21"-8810,20-61-204,-17 62-318,-6 27-5,10 78 459,1 95 0,-4-45-536,-7-92-92,0-3 9,2 0-1,15 61 1,-14-79-28,16 37-1,-18-51-10,-1-1 0,1-1 0,0 1 0,1-1 0,0 1 0,0-1 0,0-1 0,12 11 0,1-7-575,-5-9-3114,-12 0 3389,5 0-4264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7:52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4001,'0'0'8130,"19"0"-7212,286-1 2315,-204-2-1663,-1-1-983,-33 3-3917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7:54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 4745,'0'0'6379,"4"0"-3387,-11 4-2891,1 1 1,0-1-1,0 1 0,1 0 0,0 1 0,0-1 0,0 1 0,-5 8 1,-1-1 72,-3 4 123,1 2-1,1 0 1,0 0 0,2 1 0,-11 27 0,-31 111 682,36-103-980,5-14 98,1 1 0,-6 77 0,9 87 77,8-186-61,0 0 0,2 0-1,0-1 1,1 1 0,1-1-1,1 0 1,1 0 0,0-1-1,1 0 1,19 30 0,-12-25-26,0-2 1,2 0-1,0-1 1,1-1-1,2-1 0,-1 0 1,38 25-1,-45-36-34,-1-1-1,1 0 0,0-1 1,0 0-1,1-1 0,0 0 1,24 4-1,-10-5-275,-1-1 1,1-1-1,27-3 0,-49 1-375,1 1-1,-1-1 1,0-1-1,0 1 1,0-1-1,0 0 1,7-3 0,7-6-3465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7:54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5329,'0'0'7414,"3"6"-6827,34 33 4,2 0 1,2-3 0,1-1-1,2-2 1,1-3 0,89 46 0,6-18 201,-121-51-794,1-2 0,0-1 0,0 0 1,1-1-1,27 0 0,-42-3-255,17-2-2993,-15-8-1312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7:55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536 1 6969,'0'0'5523,"-29"14"-5103,-96 50-2,102-52-252,1 2 0,-1 1 0,2 0 0,0 2 0,-23 24 0,29-27-72,-11 12-35,1 0-1,1 2 0,2 1 0,0 0 0,3 2 0,0 0 1,-28 68-1,44-93-111,2 1 0,-1 0-1,1 0 1,0-1 0,0 1 0,1 0 0,0 7 0,0-7-269,2 0-1794,9-4-2609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7:55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5097,'0'0'9786,"0"-1"-9732,0 1 0,0 0 0,0 0 0,0 0 0,0-1 0,-1 1 0,1 0 0,0 0 0,0-1 0,0 1 0,0 0 0,0 0 0,0 0 0,0-1-1,0 1 1,0 0 0,0 0 0,0-1 0,0 1 0,0 0 0,1 0 0,-1 0 0,0-1 0,0 1 0,0 0 0,0 0 0,0 0 0,0-1 0,0 1 0,1 0 0,-1 0 0,0 0 0,0 0 0,0-1-1,0 1 1,1 0 0,-1 0 0,0 0 0,0 0 0,0 0 0,1 0 0,-1 0 0,0-1 0,9 4-61,0-1 0,0 1 1,-1 1-1,1-1 0,-1 2 0,0-1 1,0 1-1,14 11 0,58 55 27,-72-64-26,20 21 13,-2 2 1,-1 0-1,-1 1 0,-2 2 0,-1 0 0,-1 1 0,-2 1 0,-2 1 0,-1 0 0,-2 1 1,-1 1-1,-2 0 0,-2 0 0,7 78 0,-15 205 168,-1-311-172,-11 109 20,12-119-26,-5 20 478,-2-11-1851,1-13-3073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24:27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0 3881,'0'0'3813,"-3"1"-3380,1 1-384,0-1-1,0 0 1,1 1 0,-1-1-1,0 1 1,1 0 0,-1-1-1,1 1 1,-1 0-1,1 0 1,0 0 0,0 0-1,0 0 1,0 0 0,0 0-1,0 1 1,1-1 0,-1 3-1,-8 53 347,2-5-184,-2-13 31,-5 48 1,-2 9 235,0-14-12,3 0 0,4 1 0,4 0 0,3 0 0,5 0 0,2 1 0,22 105 0,5-55-108,15 82 403,-44-179-553,-3 45-1,-1-35-48,-18-42-1726,6-6-1243,-5 0-3933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7:57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4505,'3'2'12394,"2"-1"-12793,373-24 2144,9 0-913,-334 23-542,-51 0-233,-2-23-5195,0 17 1470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7:58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27 7722,'0'0'6521,"-1"-3"-5774,1 2-711,0 1 0,-1-1 0,1 1 0,0-1 0,0 1 0,0-1 0,-1 1 0,1-1 0,0 0 0,0 1-1,0-1 1,0 1 0,0-1 0,0 1 0,0-1 0,0 0 0,0 1 0,0-1 0,1 1 0,-1-1 0,0 0 0,0 1 0,1-1 0,-1 1 0,0-1 0,0 1 0,1-1 0,-1 1 0,0-1 0,1 1 0,-1 0 0,1-1 0,-1 1 0,1-1 0,-1 1 0,2-1 0,28-1 1014,-26 2-1111,121-1 847,140 2 189,-239 1-944,-1 1 1,1 1 0,-1 1-1,0 2 1,-1 0-1,36 16 1,-47-14-61,-12-9 30,-1 1 0,1-1 1,-1 1-1,1 0 0,-1-1 1,0 1-1,1 0 0,-1-1 1,0 1-1,0 0 0,1-1 1,-1 1-1,0 0 0,0 0 1,0-1-1,0 1 0,0 0 1,0-1-1,0 1 0,0 0 1,0 0-1,0-1 0,-1 1 1,1 0-1,0-1 0,0 1 1,-1 0-1,1-1 0,0 1 1,-1 0-1,1-1 0,-1 1 1,1-1-1,-1 1 0,1-1 1,-2 2-1,-19 16 64,21-18-66,-35 23 34,0-1-1,-54 25 1,71-39 3,0-2 0,0 0 0,-1-1 0,1 0 0,-1-2 1,0 0-1,-30 0 0,-25-3 481,36 0-4982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7:58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3977,'0'0'11048,"0"3"-10966,-1 37 269,0-18-13,1 1 1,1-1-1,5 28 0,-5-43-263,1 0 0,0-1 0,0 1 0,1 0-1,-1-1 1,2 1 0,-1-1 0,1 0-1,0 0 1,0-1 0,0 1 0,1-1 0,0 0-1,8 8 1,10 3 117,1 0-1,0-1 0,0-2 1,2 0-1,-1-2 1,32 9-1,-13-7-308,1-2-1,0-2 0,48 3 1,-89-11-348,25 1-2066,-13-6-2338,-10-3-756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7:59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4673,'0'0'9539,"6"4"-9392,-3-2-101,0 0-1,-1 1 1,1-1-1,0 1 1,-1-1-1,1 1 1,-1 0-1,0 0 1,0 0-1,0 0 1,2 4-1,0 3 214,0 1-1,-1-1 0,4 15 0,-4-3 115,3 41 1,-2-5-45,3 104 222,-8-119-475,2 0-1,2 0 0,2-1 0,11 49 0,-12-79-19,0 0-1,0 0 1,1-1-1,0 1 1,1-1-1,0-1 0,1 1 1,0-1-1,1 0 1,0-1-1,1 0 1,-1 0-1,2-1 1,-1 0-1,1 0 0,0-1 1,1 0-1,20 9 1,7-1 153,-38-15-273,-8 0-5018,-3 0-1782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8:02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5265,'0'0'12111,"11"15"-11248,-4-6-736,12 16 186,-2 1 0,18 35 0,-7-8-225,-4 1-1,-1 1 1,-3 1-1,-2 1 0,11 66 1,-21-74-44,3 14-26,26 86 0,-32-137-261,1 3-1738,-5-6-3861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8:0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1 275 8730,'0'0'2442,"0"-25"-1371,3-82-278,-3 102-721,1 0 0,-1 0 0,1 0 0,1 1 0,-1-1-1,1 0 1,0 0 0,0 1 0,0-1 0,0 1 0,1 0 0,0-1 0,0 1 0,0 1-1,0-1 1,1 0 0,-1 1 0,1-1 0,0 1 0,0 0 0,0 1 0,1-1-1,6-3 1,-8 4 9,9-4 32,0 1 0,1-1 0,-1 2 0,1 0 0,0 0 0,0 2 0,18-3 0,97 0 864,-107 5-778,-1 1-71,1 0 0,-1 1 0,0 0 0,0 2 0,-1 1-1,1 0 1,-1 1 0,0 1 0,24 14 0,-34-17-116,-1 1 1,0 0-1,0 0 1,-1 1-1,0 0 1,0 1-1,0-1 0,-1 1 1,0 1-1,0-1 1,-1 1-1,0 0 1,0 0-1,-1 1 1,0-1-1,0 1 0,-1 0 1,0 0-1,-1 0 1,0 0-1,2 19 1,-3-17 9,-1 0 0,0 0 0,-1 0 0,0 0 0,-5 20 0,4-24-5,-1 0 1,0 0-1,0-1 1,0 0-1,-1 1 1,0-1-1,0-1 0,0 1 1,-10 9-1,-21 16-3,-1-2-1,-1-1 0,-2-2 1,0-1-1,-2-3 0,-1-1 1,-77 27-1,77-38-1473,15-10-2452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8:03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1 284 9818,'0'0'3347,"13"25"-3169,41 79-66,-39-70 5,-15-23 33,-1-3 68,1-7-106,-1-1-84,0 0 0,1 0 0,-1 0 0,0-1 0,1 1 0,-1 0 0,0 0 0,1 0 0,-1-1 0,0 1-1,1 0 1,-1-1 0,1 1 0,-1-1 0,1 1 0,-1-1 0,1 1 0,-1-1 0,1 1 0,-1-1 0,1 1 0,0-1 0,-1 1-1,0-2 1,-5-23 259,7-37-237,0 42 46,-1-2-20,0-1 0,2 0 0,1 1 0,1 0 0,0-1 1,10-23-1,-11 37-55,1-1 1,1 1 0,0-1 0,0 1 0,1 1 0,0-1 0,0 1 0,1 0 0,0 0 0,1 1 0,-1 0-1,1 0 1,1 1 0,-1 0 0,15-7 0,32-12-3613,-30 16-3363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8:03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7706,'0'0'4582,"7"24"-3372,21 79-284,-26-93-844,2 0-1,-1 0 1,1-1 0,1 0-1,0 0 1,0 0-1,1-1 1,0 1-1,0-1 1,1-1-1,0 1 1,0-1-1,14 10 1,-18-14-70,0-1 1,0 0-1,0 0 0,0 0 0,0 0 1,0 0-1,1 0 0,-1-1 0,1 0 1,-1 1-1,1-1 0,0-1 1,-1 1-1,1-1 0,0 1 0,-1-1 1,1 0-1,0 0 0,0-1 1,-1 1-1,6-2 0,-5 1-2,0-1 0,0 0 0,-1 0 1,1 0-1,0 0 0,-1-1 0,0 1 0,0-1 0,1 0 0,-2 0 1,1 0-1,0 0 0,-1 0 0,1-1 0,-1 1 0,0-1 0,0 0 1,2-6-1,45-111-14,-49 120 3,0 0 0,1 0 0,-1 0 0,1 0 0,-1 0 0,1 0 0,-1 0 0,1 0 0,-1 0 0,1 0 0,0 0 0,0 0 0,-1 1 0,1-1 0,0 0 0,0 0 0,1 0 0,-1 1-1,-1 0 1,1 0-1,0 0 1,-1 0 0,1 0-1,-1 0 1,1 0-1,-1 0 1,1 0-1,-1 0 1,1 1 0,-1-1-1,1 0 1,-1 0-1,1 1 1,-1-1 0,1 0-1,-1 1 1,1-1-1,-1 0 1,0 1-1,1-1 1,-1 1 0,0-1-1,1 1 1,20 40-55,-16-30 65,-1-2 0,1 0 1,0 0-1,1-1 0,0 0 0,0 0 0,1-1 0,0 0 0,0 0 0,0 0 0,1-1 0,0 0 0,0-1 0,18 9 0,-13-8 17,0-2 0,1 0 0,-1 0 0,1-1 0,0-1-1,0 0 1,0-1 0,0-1 0,18-1 0,-29 1-102,0 0 0,0-1 0,0 0 0,0 1 0,0-1 0,0 0 0,0-1 0,0 1 0,0 0 0,-1-1 0,1 1 0,0-1 0,-1 0 0,1 0 0,-1 0 0,3-4 0,2-2-1023,-1 0 1,0 0 0,7-16-1,-6 11-865,12-20-3190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8:03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0 223 3305,'0'0'2495,"2"-29"-739,3-144 2615,-4 153-1601,5 36-1084,-1 3-2072,182 501 1761,-119-363-1159,-62-141-1436,-6-15 1090,0-1 0,0 1-1,1-1 1,-1 0 0,0 1-1,0-1 1,0 1-1,0-1 1,0 1 0,1-1-1,-1 0 1,0 1 0,0-1-1,0 1 1,0-1-1,0 1 1,0-1 0,0 1-1,-1-1 1,1 1-1,0-1 1,0 0 0,0 1-1,0-1 1,-1 1 0,1-1-1,0 1 1,0-1-1,-1 0 1,1 1 0,-11-1-7268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8:04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4705,'0'0'8970,"205"-35"-8690,-124 24-192,7-1-88,-7 1 112,12 2-224,-18-2-760,-19-1-5161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11:42.2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0 207 8026,'0'0'7131,"5"-27"-5920,11-82-266,-15 101-696,0-1-1,0 1 1,-1 0-1,-1-10 1,1 17-197,-1 0 0,1 0 0,0 1 0,0-1 0,0 0 0,0 0-1,0 0 1,0 0 0,0 0 0,1 0 0,-1 0 0,0 0 0,0 0 0,1 0 0,-1 0 0,1 1 0,-1-1 0,1-1 0,0 1-41,-1 1 0,0 0 1,0 0-1,0 0 0,0 0 0,0 0 1,0 0-1,0 0 0,1 0 0,-1 0 1,0 0-1,0 0 0,0 0 0,0 0 1,0 0-1,1 0 0,-1 0 0,0 0 1,0 0-1,0 0 0,0 0 0,0 0 1,1 0-1,-1 0 0,0 0 0,0 0 1,0 0-1,0 0 0,0 0 0,0 0 1,1 1-1,-1-1 0,0 0 0,0 0 1,0 0-1,0 0 0,0 0 0,0 0 1,0 0-1,0 1 0,0-1 0,0 0 1,0 0-1,1 0 0,-1 0 0,0 0 1,0 0-1,0 1 0,0-1 0,0 0 1,0 0-1,0 0 0,5 16 84,2 15-123,20 280 761,-23-215-615,4-1 0,22 98 0,-27-173-151,4 15 65,-7-33-76,0-1 1,1 1 0,-1-1-1,1 1 1,-1-1-1,1 1 1,-1-1-1,1 0 1,0 0 0,0 1-1,0-1 1,0 0-1,0 0 1,0 0 0,0 0-1,1 1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24:29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46 6345,'0'0'2992,"4"-7"-2527,-1 1-337,-3 4-79,1-1 0,0 1 0,0 0 0,0 0 0,0 0 0,0-1 0,1 1 0,-1 0 0,1 0 0,-1 1 0,1-1 0,0 0 0,-1 0 0,1 1 0,2-2 0,-3 44 1638,-8 183-1443,-19 31-46,4-67 55,14 237 426,9-277-535,8 133 28,1 2-527,-10-270 160,1-9-28,-1-1 1,0 1 0,0-1 0,0 1 0,0-1 0,-1 1 0,1-1 0,-1 1 0,0-1-1,0 1 1,0-1 0,0 0 0,-1 0 0,-2 5 0,2-2-3738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8:04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4609,'0'0'7720,"1"30"-7409,5 189 296,-6-181-376,1 1 0,11 61 0,-7-81-105,-1-1 0,2 1 0,1-1 0,0 0 0,1-1-1,1 1 1,14 18 0,-8-13-17,2-1-1,0-1 1,1-1-1,1 0 1,1-1-1,29 20 1,-36-30-88,0 0 0,1-1 0,0-1 0,0 0 0,1-1 0,0-1 0,0 0 0,0-1 0,1 0-1,-1-2 1,1 0 0,20 1 0,-28-3-90,7 0 100,0 0 0,1-1 0,25-5 0,-36 4-368,0 1 0,1-1 0,-1 0 0,0-1 0,-1 1 0,1-1 0,0 0 1,-1 0-1,1-1 0,-1 1 0,0-1 0,0 0 0,6-8 0,5-13-4803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8:04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4305,'0'0'8646,"3"-10"-8039,-1 5-509,-2 2-41,1 1-1,0-1 1,0 0 0,0 1 0,0-1 0,0 1-1,1 0 1,1-4 0,-2 6-33,0-1 0,-1 1 0,1 0 1,0-1-1,-1 1 0,1 0 0,0 0 0,0-1 1,0 1-1,-1 0 0,1 0 0,0 0 0,0 0 0,-1 0 1,1 0-1,0 0 0,0 0 0,0 0 0,-1 0 0,1 1 1,0-1-1,0 0 0,-1 0 0,1 1 0,0-1 1,-1 1-1,1-1 0,0 0 0,-1 1 0,1-1 0,-1 1 1,1 0-1,-1-1 0,1 1 0,-1-1 0,1 1 1,-1 0-1,1 1 0,203 186 2026,-97-92-1912,-104-93-175,1 1 0,0-1 0,0 0 0,1 0 0,-1 0 0,1-1 0,-1 1 0,1-1 0,0 0 0,0-1 0,0 1 0,0-1 0,0 0 0,0 0 0,0-1 0,8 1 0,1-4-2353,-1-11-2287</inkml:trace>
  <inkml:trace contextRef="#ctx0" brushRef="#br0" timeOffset="1">455 0 4993,'0'0'8530,"0"24"-7095,0 165 921,-6 355-1094,6-536-1283,0 1 23,0 1-1,1 0 0,3 19 0,-3-27-78,-1 1 0,2 0-1,-1 0 1,0 0-1,0-1 1,1 1 0,-1-1-1,1 1 1,0-1 0,0 0-1,0 0 1,0 1-1,0-1 1,1-1 0,-1 1-1,5 2 1,23 11-2686,-4-8-2317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8:05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4761,'0'0'8737,"-1"-3"-8502,5 5-197,3 7 69,1 1 1,-2 0 0,0 0-1,0 1 1,-1-1-1,0 1 1,5 17-1,21 91 777,-25-90-657,32 181 1182,-25-125-1100,37 134-1,-44-199-233,2-1 1,0 0 0,18 33 0,-21-46-256,-1 1 1,0-1 0,1 0-1,1 0 1,-1-1 0,1 0 0,-1 0-1,1 0 1,1 0 0,-1-1-1,1 0 1,0 0 0,9 3 0,14 0-4292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8:05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78 1136,'0'0'8367,"-2"4"-7690,0 0-474,1-3-123,0 0 1,0 1-1,0-1 0,1 0 0,-1 1 1,0-1-1,1 0 0,-1 1 0,1-1 1,0 1-1,-1-1 0,1 3 0,15-1 2937,236-1 1144,-131-4-3844,-18 2-161,0-5-1,160-30 0,-258 35-167,0-1 0,0 0 0,0 0 0,0 0 0,0-1 0,0 1 0,0-1 0,5-4 0,-8 5-212,1 0 0,-1 0 0,0 0 0,-1-1 0,1 1 0,0 0 0,0-1 0,-1 1 0,1-1 0,0 1 0,-1-1 1,0 1-1,1-1 0,-1 0 0,0 1 0,0-1 0,0 1 0,0-1 0,0 1 0,0-1 0,0 0 0,0 1 0,-1-1 0,0-2 0,-4-10-4782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8:0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8874,'0'0'6016,"14"-1"-5773,48-3-50,-57 4-141,0 1 1,0-1-1,0 1 1,0 0-1,0 1 1,0-1-1,-1 1 1,1 0-1,0 0 1,-1 1-1,0-1 1,0 1-1,5 3 1,-1 1 121,0 0-1,-1 1 1,0-1-1,9 13 1,-13-16-141,0 0-1,0 1 1,0 0 0,-1 0-1,0-1 1,0 2 0,0-1-1,0 0 1,-1 0 0,0 0-1,0 1 1,0-1 0,-1 1-1,1-1 1,-1 1 0,-1-1-1,1 0 1,-1 1 0,0-1-1,0 0 1,0 1 0,-1-1-1,0 0 1,0 0 0,0 0-1,-1 0 1,0-1 0,0 1-1,0-1 1,0 1 0,-8 6 0,-93 75 243,96-76-269,8-10-75,0 0 0,0 1 0,1-1-1,-1 0 1,0 0 0,0 1 0,0-1-1,0 0 1,0 0 0,0 1 0,0-1-1,0 0 1,1 0 0,-1 0 0,0 1-1,0-1 1,0 0 0,1 0 0,-1 0-1,0 1 1,0-1 0,0 0 0,1 0-1,-1 0 1,0 0 0,0 0 0,1 0-1,-1 0 1,0 1 0,0-1 0,1 0-1,-1 0 1,0 0 0,0 0 0,1 0-1,-1 0 1,0 0 0,0 0 0,1 0-1,-1 0 1,0-1 0,0 1 0,1 0-1,-1 0 1,22 0-4557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8:06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5009,'0'0'9149,"9"17"-8468,69 135 250,-67-132-823,0 0 1,2 0-1,0-2 0,20 23 1,-28-36-247,1 1 0,0-1 0,0 0 1,1 0-1,0-1 0,0 0 0,0 0 0,0 0 1,0-1-1,1 0 0,-1-1 0,1 0 0,0 0 1,0 0-1,13 0 0,22-2-5434,-24 0-170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8:06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4337,'0'0'8826,"4"9"-7471,14 37 107,-1 1 1,12 59-1,3 10-659,-10-52-670,-14-46-180,-1 1 0,-1-1 1,0 1-1,-2 0 0,0 0 0,1 25 1,-5-7-4166,0-11-9954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8:09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3793,'0'0'4115,"19"0"-1885,11-1-1255,-1 0 0,0-2 0,0-2 0,41-10 0,-16 6 369,-53 9-1247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8:13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 10386,'0'0'4556,"-2"-2"-4155,2 2-399,0-1-1,0 1 1,0 0-1,0 0 1,-1-1-1,1 1 0,0 0 1,0 0-1,0 0 1,0 0-1,0-1 1,0 1-1,0 0 1,-1 0-1,1 0 1,0 0-1,0-1 1,0 1-1,0 0 0,-1 0 1,1 0-1,0 0 1,0 0-1,0 0 1,-1 0-1,1 0 1,0-1-1,0 1 1,0 0-1,-1 0 0,1 0 1,0 0-1,0 0 1,-1 0-1,1 0 1,0 0-1,0 0 1,0 0-1,-1 1 1,1-1-1,0 0 1,0 0-1,0 0 0,-1 0 1,1 0-1,0 0 1,0 0-1,0 0 1,-1 1-1,1-1 1,0 0-1,0 0 1,0 0-1,0 0 0,0 1 1,-1-1-1,1 0 1,0 0-1,0 0 1,0 1-1,-1 21 23,10 34 18,6-11-1,2 0 0,2-2 0,1 0 0,33 48 0,-43-75-36,1-1-1,0-1 1,0 1-1,2-2 1,0 0-1,0 0 1,1-1-1,21 13 1,-23-18-6,0 0 0,1 0 0,1-2 0,-1 0 0,1 0 0,-1-1 0,1 0 0,0-2-1,1 0 1,-1 0 0,17-1 0,3 0-193,-18-1-376,0 1 0,0-2-1,0 0 1,0-1 0,31-8 0,-3-6-3696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8:14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442 160 6121,'0'0'4923,"-17"-25"-3887,-52-77 52,68 98-990,-1 1 1,-1-1-1,1 1 0,0 0 0,-1 0 1,0 0-1,0 0 0,-4-2 0,7 4-84,0 1-1,0 0 0,0 0 0,0 0 1,0 0-1,0 0 0,-1 0 0,1 0 0,0 0 1,0 0-1,0 0 0,0 0 0,-1 0 1,1 0-1,0 0 0,0 0 0,0 0 1,0 0-1,-1 0 0,1 0 0,0 0 0,0 0 1,0 0-1,0 0 0,0 0 0,-1 0 1,1 0-1,0 0 0,0 0 0,0 0 1,0 0-1,0 0 0,-1 1 0,1-1 1,0 0-1,0 0 0,0 0 0,0 0 0,0 0 1,0 0-1,0 1 0,0-1 0,0 0 1,-1 0-1,1 0 0,0 0 0,0 0 1,0 1-1,0-1 0,0 0 0,0 0 0,-2 19 1,1-1 0,0 1 0,2-1 0,3 31 0,2-9 64,2-1-1,19 57 1,-12-45 44,37 97 308,-7-20-171,-26-69-205,-5-19-32,-1 0 1,-3 0-1,-1 1 0,-1 1 1,1 51-1,-9-89 28,0 0 0,-1 0-1,1 0 1,-1 0 0,0 0 0,0 0-1,0 0 1,0 0 0,-1 0 0,0 0-1,0 0 1,0-1 0,0 1 0,0-1-1,-1 1 1,-4 4 0,2-3 77,-1-1 0,0 0 0,0 0 0,0 0 0,0 0 0,0-1 0,-1 0 0,1-1 0,-8 3 0,-10 0 150,0 0 0,0-1 0,-1-2 0,-37 0 0,42-2-188,-109-4 238,112 2-310,0-1-1,0 0 0,0-2 1,1 0-1,-25-10 1,40 15-64,-1-1 1,0 0-1,1 1 1,-1-1 0,0 0-1,1 0 1,-1 0-1,1 0 1,-1 0 0,1 0-1,0 0 1,-1-1-1,1 1 1,0-1 0,0 1-1,0-1 1,0 1-1,0-1 1,0 1 0,0-1-1,1 0 1,-1 1-1,1-1 1,-1 0-1,1 0 1,0 0 0,-1 1-1,1-1 1,0-3-1,1 2-303,0-1 0,0 1 0,1 0 0,-1 0-1,1 0 1,-1 0 0,1 0 0,0 0 0,0 1-1,0-1 1,1 0 0,-1 1 0,1 0-1,2-3 1,27-25-6773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24:30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6145,'0'0'4376,"7"-9"-3563,22-27-356,-28 35-456,-1 1 0,0 0 1,0 0-1,0-1 1,0 1-1,0 0 1,0 0-1,0 0 0,0-1 1,0 1-1,0 0 1,1 0-1,-1 0 1,0-1-1,0 1 0,0 0 1,0 0-1,1 0 1,-1 0-1,0 0 1,0-1-1,0 1 0,1 0 1,-1 0-1,0 0 1,0 0-1,0 0 0,1 0 1,-1 0-1,0 0 1,0 0-1,1 0 1,-1 0-1,0 0 0,0 0 1,1 0-1,-1 0 1,0 0-1,0 0 1,0 0-1,1 0 0,-1 0 1,0 0-1,0 0 1,1 0-1,-1 1 1,0-1-1,0 0 0,0 0 1,0 0-1,1 0 1,-1 0-1,0 1 1,0-1-1,0 0 0,0 0 1,0 0-1,1 1 1,1 10 25,-2-11-17,5 95 250,-1-6-101,19 93 421,15 145 652,-23-147-720,8 110 111,-17-183-357,0-34 294,-8 123 0,0-185-533,0-1 0,-1 1 0,0-1 1,-1 1-1,0-1 0,-7 10 1,-1 7-17,12-27-46,0 0 0,-1 0 0,1 1 1,0-1-1,0 0 0,0 1 0,0-1 0,0 0 0,0 0 0,0 1 0,0-1 0,0 0 0,0 1 0,0-1 0,0 0 0,0 0 0,0 1 1,0-1-1,0 0 0,0 1 0,1-1 0,-1 0 0,0 0 0,0 1 0,0-1 0,0 0 0,0 0 0,1 1 0,-1-1 0,0 0 0,0 0 1,1 0-1,-1 0 0,0 1 0,0-1 0,0 0 0,1 0 0,-1 0 0,17 3-663,18-6-1456,-4-9-2432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8:16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4761,'0'0'10733,"3"0"-9977,80-1 268,0-3 1,97-17-1,155-30-253,-319 51-2340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8:16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1768,'0'0'11171,"168"3"-10131,-118-3 16,0 0-424,6-9-136,0 0-183,0-2 159,-6 0-464,0 2-8,-7-5-24,13-6-921,-12 3-1911,-7-1-5674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8:17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0 185 4481,'0'0'11090,"13"15"-10285,26 34-257,59 71 434,-78-98-917,0-1 1,1-1-1,30 21 1,-44-36-60,1-1 1,0 0 0,0 0-1,1-1 1,-1 0-1,1-1 1,-1 1-1,1-2 1,13 2-1,4-1-7,-1-2 1,27-3-1,-46 3-67,0-1 1,0 0 0,0 0-1,0-1 1,0 0 0,0 0-1,-1 0 1,1 0 0,-1-1-1,1 0 1,-1 0 0,0-1-1,0 0 1,-1 1 0,1-1-1,-1-1 1,0 1 0,0-1-1,0 0 1,0 0 0,-1 0-1,0 0 1,0 0 0,-1-1 0,3-6-1,1-7-171,0 0 0,-2 0 0,0 0-1,-1 0 1,-1-1 0,-1-31 0,-2 40 281,0 0-1,-1-1 1,0 1 0,-1 0-1,0 0 1,0 0 0,-1 0-1,-8-13 1,-50-80 562,50 85-526,12 19-56,0 0 0,0-1 0,0 1-1,0 0 1,-1-1 0,1 1 0,0 0-1,0-1 1,0 1 0,0 0-1,0-1 1,-1 1 0,1 0 0,0-1-1,0 1 1,0 0 0,-1 0 0,1-1-1,0 1 1,-1 0 0,1 0-1,0 0 1,0-1 0,-1 1 0,1 0-1,0 0 1,-1 0 0,1 0 0,0 0-1,-1-1 1,1 1 0,-1 0 0,1 0-1,0 0 1,-1 0 0,1 0-1,0 0 1,-1 0 0,1 0 0,0 0-1,-1 1 1,1-1 0,0 0 0,-1 0-1,-3 20 88,9 33-242,4-27 142,0 0-1,1 0 1,2-1 0,24 39-1,-8-13 1,176 341 1326,-192-367-1217,14 36 0,-23-53-75,0 0 1,-1 1 0,0-1-1,-1 0 1,0 1-1,0 0 1,-1-1 0,0 1-1,-1 8 1,0-15-7,0 0 0,0 0 0,0 0 0,0 0 0,0 1 0,0-2 0,-1 1 0,1 0 0,-1 0 0,1 0 0,-1-1 0,0 1-1,0-1 1,1 1 0,-1-1 0,0 0 0,0 0 0,0 1 0,-1-1 0,1-1 0,-3 2 0,-55 14 471,52-14-430,-30 4-26,-1-2 1,-76-2-1,72-2-313,42-1 148,1 1 0,-1-1 0,0 0 0,1 1 0,-1-1 0,0 1 0,1-1-1,-1 0 1,1 0 0,-1 1 0,1-1 0,0 0 0,-1 0 0,1 0 0,0 1 0,-1-1 0,1 0 0,0 0 0,0 0 0,0 0 0,0 0 0,0 1-1,0-1 1,0 0 0,0 0 0,0 0 0,0 0 0,0 0 0,0 0 0,1-1 0,0-3-596,1-19-3907,8 1-3636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8:17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7114,'0'0'8101,"1"-2"-7654,7 8-296,12 19 247,-1 2 0,19 38 0,-6-11-5,198 283 758,-193-283-1273,-38-54-355,-1 1 0,1 0 0,0-1 1,-1 1-1,1-1 0,-1 0 0,0 0 0,1 1 0,-1-1 0,1 0 0,-1 0 0,1 0 0,-3-1 0,3 1-133,-24 0-8876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8:17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1 266 4705,'0'0'10990,"17"-10"-9899,3-1-795,-2 0 3,1 0 0,0 2 0,38-13 1,378-108 758,-349 105-2450,-31 3-2573,-28 7-2245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8:18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1 380 4113,'0'0'13192,"10"-25"-12620,32-81-133,-39 99-380,-1 0 1,0 0-1,0-1 1,0 1-1,-1-1 1,0 1-1,-1-1 1,0 1-1,0-1 1,-1-7-1,-1-10 95,2-109 798,0 133-925,44 116-262,-25-44 243,2-2 0,4-1 0,46 89 0,-65-145-12,0 0 1,-1 1-1,0 0 0,-1 0 0,-1 0 0,0 0 0,0 0 0,-2 1 0,1 25 1,-2-38 6,-1 0 1,1 0-1,-1 0 1,0-1-1,1 1 1,-1 0-1,0 0 1,0-1-1,0 1 1,1 0-1,-1-1 1,0 1-1,0-1 1,0 1-1,0-1 1,0 1-1,0-1 1,0 0-1,0 1 1,0-1-1,0 0 1,0 0 0,0 0-1,-3 0 1,-34 3 125,32-2-106,-118 8-3,261-6 126,-84-6 464,0-2-1,0-3 1,61-16-1,-114 24-651,0 0-1,1 0 1,-1 0-1,0 0 0,0 0 1,0 0-1,0-1 1,0 1-1,0 0 1,1 0-1,-1 0 0,0 0 1,0 0-1,0 0 1,0 0-1,0 0 1,0 0-1,1 0 1,-1 0-1,0 0 0,0 0 1,0 0-1,0 0 1,0 0-1,1 0 1,-1 0-1,0 0 1,0 0-1,0 0 0,0 1 1,0-1-1,0 0 1,0 0-1,1 0 1,-1 0-1,0 0 0,0 0 1,0 0-1,0 0 1,0 0-1,0 1 1,0-1-1,0 0 1,0 0-1,0 0 0,0 0 1,1 0-1,-1 0 1,0 1-1,0-1 1,0 0-1,0 0 1,0 0-1,-6 9-1641,-13 8-3101,-9-9-692,19-7 328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8:33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12123,'0'0'6658,"0"0"-6642,0-1 0,0 1 0,0 0 0,0 0 0,0 0 0,0-1-1,0 1 1,0 0 0,0 0 0,0 0 0,0 0 0,1-1 0,-1 1-1,0 0 1,0 0 0,0 0 0,0 0 0,0 0 0,0-1 0,1 1-1,-1 0 1,0 0 0,0 0 0,0 0 0,0 0 0,0 0 0,1 0-1,-1 0 1,0 0 0,0 0 0,0-1 0,1 1 0,-1 0 0,0 0-1,0 0 1,0 0 0,0 0 0,1 0 0,-1 0 0,0 1 0,0-1-1,0 0 1,1 0 0,-1 0 0,0 0 0,4 7 79,-1 1-1,0 0 1,0 0 0,0-1-1,-1 2 1,2 14 0,-2-11-15,25 131 236,26 109-150,-43-219-169,1-1 0,2 0-1,1 0 1,1-2 0,29 44-1,-28-49-91,-11-17-90,-1-1-1,1 1 0,1-1 1,0 0-1,0-1 0,0 1 1,10 7-1,14 4-4663,-23-16 316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8:34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0 247 7802,'0'0'4379,"0"-25"-3294,4-78-229,-3 98-761,0 0 0,1 0 0,-1 0 1,1 1-1,0-1 0,0 1 0,0-1 0,1 1 1,-1 0-1,1 0 0,0 0 0,0 0 1,1 1-1,-1-1 0,1 1 0,0 0 0,0 0 1,0 0-1,0 0 0,0 1 0,0-1 1,8-1-1,-9 2-35,8-3 65,0 1 0,0 0 0,0 0 1,0 2-1,1-1 0,19-1 1,72 3 102,-91 1-199,10 2-1,0 1 0,-1 1-1,1 1 1,-1 0-1,0 2 1,0 0 0,21 12-1,-2 1 23,0 2 0,51 38 0,-82-54-46,-1 0-1,0 1 1,-1 1 0,1-1-1,-2 1 1,1 0 0,-1 0-1,0 1 1,-1 0 0,0 0-1,5 13 1,-8-18 10,-1 1 0,1-1-1,-1 1 1,0 0 0,-1-1 0,1 1 0,-1 0 0,0 0 0,0 0-1,0-1 1,-1 1 0,0 0 0,0 0 0,0-1 0,0 1 0,-1 0-1,0-1 1,0 0 0,0 1 0,0-1 0,-1 0 0,1 0 0,-1 0 0,0 0-1,-6 4 1,-15 15 144,-1-1 0,-1-2-1,-1 0 1,-56 30-1,74-46-131,0 0 1,0 0-1,0-1 0,0 0 0,0 0 0,0-1 0,-1-1 0,-11 1 0,20-3-86,0 0 0,1 0 0,-1 0 0,0 0 0,1 0 0,-1-1 0,1 1 0,-1 0 0,1 0 0,-1-1 0,1 1 0,0 0 0,0-1 0,-1 1 0,1 0 0,0-1 0,0 1 0,0 0 0,1-3 0,2-31-4825,7 20-2213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8:34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0 245 6785,'0'0'5782,"15"25"-5196,69 119 755,-85-199 2533,2 2-4041,-15-40 242,8 66-47,2 1-1,-2-43 1,6 57 26,0 7-33,-1 1 1,1-1-1,1 0 0,-1 1 1,1-1-1,-1 1 1,4-9-1,-3 11-18,0 0 0,1 0 0,-1 1 0,1-1-1,-1 0 1,1 1 0,0-1 0,0 1 0,-1 0 0,1-1 0,0 1 0,0 0-1,0 0 1,1 0 0,-1 1 0,0-1 0,0 0 0,4 0 0,4-1-115,0 0 0,0 0 0,0 0 0,13 1 0,1 5-3395,-11 6-2623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8:35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4729,'0'0'8084,"9"25"-7403,63 178 377,-68-192-1015,-2-2-16,1-1 1,1 1-1,0-1 0,0 0 1,6 8-1,-8-13-19,0-1 1,-1 0-1,2 0 0,-1 0 0,0 0 0,0-1 1,1 1-1,-1-1 0,1 1 0,-1-1 0,1 0 0,-1 0 1,1 0-1,0 0 0,0 0 0,0-1 0,-1 1 1,1-1-1,0 0 0,4 0 0,-3 1-2,1-1-1,-1 0 1,0 0 0,1 0-1,-1 0 1,1-1 0,-1 1-1,0-1 1,1-1-1,-1 1 1,0 0 0,0-1-1,0 0 1,0 0 0,0 0-1,0-1 1,-1 1 0,1-1-1,-1 0 1,1 0-1,-1 0 1,0 0 0,-1-1-1,1 1 1,0-1 0,3-6-1,4-7-62,0 0 0,-1-1-1,-1 1 1,11-37-1,-18 50 136,1 0-1,-1 0 0,1 0 0,0 0 0,0 0 0,0 0 0,1 1 0,0-1 0,-1 0 0,1 1 0,0 0 0,1 0 0,-1 0 0,5-3 0,-7 5-40,1 0 0,-1 0 0,1 0 0,-1 1 0,1-1 0,0 0 0,-1 1 0,1-1 0,0 1 0,-1-1 0,1 1 0,0 0 0,-1 0 0,1 0 0,0 0 0,0 0 0,-1 0 0,1 0 0,0 1 0,0-1 0,-1 1 0,1-1 0,-1 1 0,1 0 0,0-1 0,-1 1 0,1 0 0,-1 0 0,0 0 0,1 0 0,-1 0 0,0 1 0,1-1 0,-1 0 0,0 0 0,1 3 0,32 50 71,-25-38-29,0-2-1,19 24 0,-23-33-66,0 0 0,0 0-1,0-1 1,0 0 0,1 0 0,0 0-1,0-1 1,0 1 0,0-1-1,10 3 1,3-2-707,-1-1-1,1 0 1,0-1 0,0-1-1,0-1 1,28-3-1,-2-1-5980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24:31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3993,'0'0'2316,"8"-9"2847,-7 10-5138,0-1 0,-1 0 1,1 1-1,0-1 0,0 1 0,0-1 1,0 1-1,0-1 0,-1 1 0,1-1 1,0 1-1,0 0 0,-1-1 0,1 1 1,0 0-1,-1 0 0,1 0 0,-1-1 1,1 1-1,-1 0 0,0 0 0,1 0 1,-1 0-1,0 0 0,0 0 0,1 0 1,-1 1-1,5 33 340,-5-30-253,24 536 2237,-21-308-1568,8 406 801,-10-396-8145,-1-261-2258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8:35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4353,'0'0'775,"-2"-28"-444,0-6-165,0-3 731,-1 0 1,-13-56 0,13 78-89,2 9-393,0-1 0,0 1 0,0 0-1,-1 0 1,0-1 0,-1 1-1,1 1 1,-1-1 0,0 0 0,-6-7-1,9 13-389,0 0 1,0 0-1,-1 0 0,1 0 0,0 0 1,0 0-1,0 0 0,-1 0 0,1 0 1,0 0-1,0 0 0,0 0 0,-1 0 0,1 0 1,0 0-1,0 0 0,0 0 0,-1 0 1,1 0-1,0 0 0,0 0 0,0 0 1,0 1-1,-1-1 0,1 0 0,0 0 0,0 0 1,0 0-1,0 0 0,0 1 0,-1-1 1,1 0-1,0 0 0,0 0 0,0 0 1,0 1-1,0-1 0,0 0 0,0 0 0,0 0 1,0 1-1,0-1 0,0 0 0,0 0 1,0 0-1,0 1 0,0-1 0,0 0 1,0 0-1,0 0 0,0 1 0,0-1 0,0 0 1,0 0-1,0 0 0,1 1 0,-2 18-221,1-17 285,5 184 124,-2-152-142,1 0-1,2-1 1,14 49-1,11 0 8,4-1 1,3-2-1,56 87 0,-94-165-271,7 13 526,-8-7-4319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8:35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 4865,'0'0'7346,"199"-51"-6802,-124 37 376,-1-6-568,14 2-104,24-2-200,-25 6-48,-12 3-4297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8:36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4977,'0'0'9347,"-10"34"-8955,-32 111 13,36-122-318,1 0 0,2 0 0,0 1 0,1-1 1,3 44-1,1-15-37,-3-34-18,1-1-1,1 1 1,0-1-1,1 1 1,1-1 0,1 0-1,0 1 1,1-2-1,13 30 1,-3-16-3,2-1 1,1 0-1,34 43 0,-41-60-21,1 0 1,0-1-1,0 0 1,1 0-1,0-2 1,1 0-1,0 0 1,1-1-1,24 9 0,-14-10-68,0 0 0,0-2-1,1-1 1,-1-1-1,1-1 1,38-2 0,-55 0-616,-1-1 1,1 1-1,0-1 1,0-1-1,-1 0 1,1 0-1,10-4 1,8-6-6469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8:36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0 224,'0'0'13021,"19"20"-12110,7 7-529,-6-5-30,2 0 1,0-2 0,38 28 0,-11-18 254,0-2 1,98 38 0,-26-12-152,-86-37-589,0-1 0,1-3 0,0 0 0,1-3 0,0-1 0,1-1 0,0-3 1,48 2-1,-43-7-3325,-15 0-3731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8:36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1 5049,'0'0'6561,"-155"31"-5520,117 9-521,7-3-360,6 9-8,-6 6-136,12-12 56,1 8-64,-1-11-8,7 3 0,12 6 0,0-12-48,0-5-5257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8:37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5457,'0'0'6057,"30"31"-5026,98 106-168,-112-118-655,0 1 0,-2 0 0,0 1 0,18 38 0,-14-22 127,11 15-86,-2 2 0,-3 0 1,-3 2-1,19 73 0,-3 83 175,-21-108-5621,-10-90-2754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8:37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144 224 2969,'0'0'5075,"-21"15"-3602,-64 49-741,82-62-632,-1 1 0,1-1 1,-1 0-1,0 0 0,0 0 0,1 0 1,-6 0-1,9-2-39,0 0 0,0 0 1,-1 0-1,1 1 0,0-1 0,0 0 1,0 0-1,0 0 0,0 0 1,-1 0-1,1 0 0,0 0 0,0 0 1,0 0-1,0 0 0,0 0 1,-1 0-1,1 0 0,0 1 0,0-1 1,0 0-1,0 0 0,0 0 0,0 0 1,0 0-1,0 1 0,0 3 3364,9-4-2713,73 0-115,18 1-51,146-16 0,119-45 806,-333 55-1325,-24 5-91,0-1 0,0 0 0,0 0 0,-1-1 0,1 0 0,0-1 0,-1 1 0,0-1 0,0-1 0,10-5-1,-16 9-15,-1-1 0,1 0-1,0 1 1,0-1-1,-1 0 1,1 1-1,-1-1 1,1 0 0,0 0-1,-1 0 1,1 1-1,-1-1 1,0 0-1,1 0 1,-1 0 0,0 0-1,1 0 1,-1 0-1,0 0 1,0 0-1,0 0 1,0 0 0,0 0-1,0 0 1,0 0-1,0 0 1,0 0-1,-1 0 1,1 0 0,0 1-1,-1-1 1,1 0-1,0 0 1,-2-1-1,1 0-53,0 0 0,-1 0 0,0 0 0,1 0 0,-1 0 0,0 0 0,0 1 0,0-1 0,0 0 0,0 1 0,-3-2 0,-18-7-322,5 3 256,0-1 0,-29-19 0,44 25 256,0 0 0,0 0 0,0 0-1,0-1 1,0 0 0,0 1 0,1-1 0,0 0 0,-1 0 0,1 0-1,0 0 1,0-1 0,1 1 0,-1-1 0,1 1 0,-1-1 0,1 1 0,0-1-1,1 0 1,-1-5 0,1 8-32,0 0 0,0-1 0,0 1-1,0 0 1,1-1 0,-1 1 0,0 0-1,1-1 1,0 1 0,-1 0 0,1 0 0,0 0-1,-1 0 1,1-1 0,0 1 0,0 0 0,0 0-1,0 1 1,0-1 0,0 0 0,1-1-1,2 0 0,0 0 0,0 0 0,0 0 0,0 1 0,0 0 0,0-1 0,4 1 0,10-2 91,0 1 0,25 1 1,-36 1-5,2 0 23,0 0-1,0 1 1,0 0-1,0 0 1,0 1-1,0 0 0,-1 0 1,12 6-1,-15-6-83,-1 0-1,0 1 0,0 0 0,0 0 1,0 0-1,-1 1 0,1-1 0,-1 1 1,0 0-1,0 0 0,0 0 0,0 0 1,-1 1-1,0-1 0,0 1 1,3 8-1,-3-8-24,-1-1 0,1 1 1,-1 0-1,0 0 0,-1 0 1,1 0-1,-1 1 0,0-1 0,0 0 1,0 0-1,-1 0 0,0 0 0,0 0 1,0 0-1,-1 0 0,1 0 1,-1-1-1,-1 1 0,-4 8 0,-2-1 54,-1 0-1,-1 0 0,0-1 0,0 0 0,-14 9 0,10-8-56,12-9-29,0-1 0,0 1 0,0 0 0,1 0-1,-1 0 1,1 0 0,0 1 0,0-1 0,0 0-1,0 1 1,0 0 0,1-1 0,-2 6 0,24-8-2111,7-2-993,-2-6-2558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8:38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5209,'0'0'7306,"3"19"-7056,11 56-26,-13-72-217,0 1 0,0-1-1,0 0 1,1 1 0,-1-1-1,1 0 1,-1 0 0,1 0-1,0 0 1,0 0 0,1 0-1,-1-1 1,1 1-1,-1-1 1,1 0 0,0 1-1,0-1 1,4 2 0,0-1 5,0 0 0,0-1 0,0 0 0,0 0 0,1-1 0,7 1 0,-8-1-11,14 2 242,-1 0 0,0 2-1,0 0 1,0 1 0,0 1-1,-1 1 1,-1 1 0,1 1-1,-1 0 1,-1 1 0,0 1-1,0 1 1,-2 0 0,1 1-1,-2 1 1,0 0-1,17 24 1,-27-32-166,0 0 0,-1 0 0,1 1 0,-1 0 0,-1-1 0,1 1 0,-2 0 0,3 11 0,-4-15-40,1 1 1,-1-1-1,1 1 1,-1-1-1,-1 1 1,1-1 0,-1 0-1,1 1 1,-1-1-1,0 0 1,-1 1-1,1-1 1,-1 0-1,0 0 1,0 0-1,0 0 1,-3 3-1,-9 6 43,-1 0-1,0-2 0,-1 0 1,0 0-1,0-2 0,-1 0 1,-1-1-1,1-1 1,-35 10-1,42-15-71,-1 0 0,1-1 0,0 0 0,-16-1 0,24 0-16,1 0-39,0-1-1,0 1 1,0-1-1,1 1 1,-1-1 0,0 0-1,0 1 1,0-1 0,1 0-1,-1 0 1,0 1-1,1-1 1,-1 0 0,1 0-1,-1 0 1,1 0 0,-1 0-1,1 0 1,0 0-1,-1 0 1,1 0 0,0 0-1,0 0 1,0 0 0,0 0-1,0 0 1,0 0-1,0 0 1,0 0 0,0-1-1,2-42-2243,-1 39 1945,5-26-2374,5 4-1759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8:38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5353,'0'0'7890,"27"-2"-7017,88-10 2,22-13 1388,-79 13-1425,-19 1-496,-27 8-243,0-1 0,0 1 0,1 1 0,22-1 0,-34 3-245,-20-9-11940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38:53.85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1962 334 4545,'0'0'6008,"-5"-17"-5291,1 4-466,-5-17 1002,-22-51-1,7 26 52,20 49-1289,-1-1 0,0 1 0,0 0 0,0 0 0,0 0 0,-1 1 0,0-1 0,0 2-1,-1-1 1,1 1 0,-1 0 0,0 0 0,0 0 0,-1 1 0,1 1 0,-1-1 0,1 1 0,-13-2 0,-70-14 11,-1 4 0,-140-3 1,128 15-16,-112 5-14,173 3 9,1 2 1,-1 2 0,-65 26 0,60-20-28,-203 82 1,203-76 38,0 3 0,-43 30 0,66-38-21,1 1 0,0 1 0,2 1 0,0 1-1,-20 27 1,21-20-7,1 1 0,2 1 0,1 0-1,1 2 1,2-1 0,1 2 0,1 0 0,2 0 0,-8 60 0,9-26 41,3 110 0,5-155-8,1-10 21,0 1-1,1-1 1,0 0 0,1 0-1,1-1 1,0 1 0,9 19-1,-3-11 177,0-1-1,2 0 1,21 26-1,11 7 171,2-2 1,3-1-1,61 46 1,-62-59-245,2-2 1,2-3 0,76 35 0,-91-49-113,1-3 0,1-1 1,0-2-1,1-2 1,78 8-1,-96-15-14,35 2 23,116-5-1,-141-4-18,-1-2-1,1-2 0,34-13 0,-9 3-6,50-15-9,-2-3-1,-1-6 1,101-57 0,-193 92 14,-1 1 1,0-2-1,0 0 1,-1 0 0,0 0-1,-1-2 1,0 1-1,0-1 1,-1 0 0,-1-1-1,0 0 1,-1 0-1,6-14 1,-4 4 19,-1 0-1,-1-1 1,0 1 0,-2-1-1,-1 0 1,0-46 0,10-132 76,-12 133-94,1 32 11,-2-1 0,-2 1-1,-11-70 1,-45-72 328,32 107-246,19 52-93,-1 0 0,-1 1 0,-1 0 0,-1 1 0,0 0 1,-23-26-1,26 34-23,-1-1 0,0 2 0,-1-1-1,1 1 1,-2 0 0,1 1 0,-1 1 0,0-1 0,0 2 0,-1-1 0,-21-5 0,26 9-31,1 1 0,0 1-1,0-1 1,0 1 0,0 0 0,0 0-1,0 1 1,-1 0 0,1 0 0,0 0-1,-6 3 1,-4 3-622,1 0 0,-24 14 1,-6 4-2809,-10-1-4603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24:31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6857,'0'0'2684,"2"13"-2106,1 5-450,6 28 1036,2 67 1,-2 66-255,1 2-322,7 391 503,51-122-367,-49-344-654,-11-37-63,-6-48 7,0 1 1,7 27 0,-5-39-463,-4-34-7138,-5 7 538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1:09.8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71 6249,'0'0'3987,"22"0"-3406,140 0 743,18 0-71,213-28 0,-220-7-614,-138 27 68,-34 9-706,-1-1 0,1 0 1,-1 1-1,1-1 1,-1 1-1,1-1 0,-1 1 1,0-1-1,1 1 0,-1-1 1,0 1-1,0 0 0,1-1 1,-1 1-1,0-1 0,0 1 1,0 0-1,1-1 0,-1 1 1,0-1-1,0 1 0,0 0 1,0-1-1,0 1 1,-1 1-1,2 28-14,0-18 15,71 431 890,-27-208-256,60 642 858,-60 7-569,0-196-505,-27-449-282,55 364 288,-2-308-245,-36-156-111,15 46 15,-17-70-77,19 130 1,-11 59-21,-39-285-32,0 3 312,-1-45 5,-1 19-273,0 0 0,-1 0 1,1 0-1,-1 1 0,0-1 0,0 0 0,0 0 0,0 1 1,-1-1-1,1 1 0,-1-1 0,0 1 0,0-1 0,-1 1 1,-4-5-1,2 3-9,0 1 1,0-1-1,-1 1 1,1 1 0,-1-1-1,0 1 1,0 0-1,-10-3 1,-3 0-7,-2 0 1,1 2-1,0 0 0,-41 0 0,-34 1 29,-1 6 0,1 3-1,-177 35 1,98 1 7,173-42-72,0 0-1,1 0 0,-1 0 0,0 1 0,1-1 1,-1 0-1,0 0 0,1 1 0,-1-1 1,1 0-1,-1 0 0,0 1 0,1-1 0,-1 1 1,1-1-1,-1 1 0,1-1 0,-1 1 1,1-1-1,0 1 0,-1-1 0,1 1 0,0-1 1,-1 1-1,1 0 0,0-1 0,0 1 1,-1-1-1,1 1 0,0 0 0,0-1 0,0 1 1,0 0-1,0 0 0,0-1 0,0 1 1,0 0-1,0-1 0,0 1 0,0 0 0,0-1 1,1 2-1,-1 6-1599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1:20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45 731 3513,'0'0'5946,"-4"0"-5044,-29 0 1853,51 0-2722,880-23 376,-555-5-402,217-11 10,79-24 72,-126 7-20,814-1 21,-578 40 80,-79-28 263,-26 0 87,314-3-80,-234-7-350,-314 21-42,174-2 200,-240 17 38,1042-80-62,-1171 82-196,731-4-51,-434 19 67,569 0-79,-556 4 67,-437-2-1,161-3-46,-180-9 8,-53 9 1,0 0 0,33-2 0,-43 5 2,0-1 1,-1 1-1,1 1 0,0-1 0,-1 1 0,1 0 1,0 0-1,-1 0 0,1 1 0,-1 0 1,0 0-1,1 0 0,-1 1 0,0 0 0,0 0 1,-1 0-1,1 1 0,-1-1 0,1 1 1,-1 0-1,-1 0 0,1 1 0,4 5 0,-1 1 0,-1 0 0,0 1 0,0 0 0,-2 0 0,1 0 0,-1 0 0,-1 1 0,2 15 0,-2-18 18,25 164-58,1-3 61,9 116 256,-27-174-194,8 105 9,-12-157-14,-1 65-1,-11-125-54,-222 19 291,104-6-295,-391 28 141,-64 5-273,-673 67-307,211-36 530,48-45-139,707-30 20,-836-1-1121,578-4 754,3-10 496,201 1-37,-376 9 78,365 31-119,1 25 14,232-34-46,-518 86 27,-325 45 151,486-109-222,213-24 58,-836 11-1110,904-29 387,-298-37 546,241 11 153,-69-17 12,229 32-267,-1 3 1,-149 7-1,93 15 93,-19 1 2104,0-15-1631,164-26 1335,2 10-1553,1 4-62,-1 1-1,0 0 1,-1 0-1,0 0 1,-1 0-1,-1 0 1,-3-13-1,-1 9-29,-16-38-32,3 0 0,2-2-1,-13-64 1,-25-383 44,55 320 94,1 181-105,0 1-1,0-1 1,0 0 0,0 0-1,0 0 1,-1 0 0,1 0-1,0 0 1,0 0 0,-1 0 0,1 0-1,0 1 1,-1-1 0,1 0-1,-1 0 1,1 0 0,-1 1-1,0-2 1,0 2-34,1 0 1,0 0-1,0 0 1,-1 0-1,1 0 1,0 0-1,-1 0 0,1 0 1,0 0-1,0 0 1,-1 0-1,1 1 1,0-1-1,0 0 1,-1 0-1,1 0 0,0 0 1,0 0-1,-1 1 1,1-1-1,0 0 1,0 0-1,0 0 0,0 1 1,-1-1-1,1 0 1,0 0-1,0 0 1,0 1-1,0-1 1,0 0-1,-1 0 0,1 1 1,0-1-1,0 0 1,0 1-1,0-1 1,0 0-1,0 0 0,0 1 1,0-1-1,0 0 1,0 0-1,0 1 1,0-1-1,0 0 1,1 1-1,-1-1 0,0 0 1,0 0-1,0 1 1,0-1-1,0 0 1,0 14-3233,0 0-3204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1:22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2 698 8266,'0'0'3453,"-2"0"-2371,5 0-520,165 0 694,1096-6 159,-749-22-961,67-1 59,375 29-442,-338-31-27,-3-39 14,7 0-28,-551 63-28,641-69 108,-223 21 170,565 10 1,-751 47-318,394-8 57,-515-2-18,419-12 58,-173 22-119,457-4 80,-597-9-33,76-1-10,407-31-430,-528 21 206,224-24-158,387-13-712,-498 40 1033,47-11 137,-365 26 62,-75 3 624,-7-1-5415,17 2-2732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1:25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44 729 7314,'0'0'6460,"-7"-14"-5992,-22-45-336,21 44-142,11 17 8,-1 1 0,0-1-1,0 1 1,0 0 0,-1 0-1,1 0 1,-1 0-1,2 4 1,2 5-2,26 64 101,29 105-1,-56-165-72,64 305 230,-50-128-162,-13-105 93,-6 88 1,-1-56-45,2-106-132,-1 0 0,2-1 1,-1 1-1,1-1 1,6 25-1,-6-35 1,0 1 0,0-1-1,1 0 1,-1 0-1,1 0 1,0 0 0,0 0-1,0 0 1,0 0-1,0 0 1,0-1-1,1 1 1,-1-1 0,1 0-1,0 1 1,0-1-1,0-1 1,0 1 0,0 0-1,0-1 1,1 1-1,-1-1 1,7 1 0,4 1 36,0-1 0,0-1-1,1 0 1,-1-1 0,1-1 0,14-2 0,89-20 91,-31 4-90,391-38-468,-157 22 397,378-16 45,304 0 252,535-72 500,-795 76-728,152-15 122,649-136-149,-1083 115 25,130-19-4,253 11 20,-397 45-56,228 5 318,-223 19-152,591-41-177,-383 58 27,-377 7-14,1145 1 683,-1425-3-682,0-1-1,1 1 1,-1-1-1,0 0 1,0 0 0,0 0-1,0 0 1,0 0-1,-1 0 1,1-1 0,0 0-1,5-3 1,29-31 122,-6 5-78,-20 22-42,-2-1 0,1-1 1,-2 0-1,1 0 1,-1 0-1,-1-1 0,0 0 1,-1-1-1,0 0 1,-1 0-1,0 0 0,-1 0 1,-1-1-1,3-17 1,1-23 180,-2-1 1,-2-67 0,-3 108-116,-2-11 61,-1 0-1,-1 0 1,-13-48-1,-1 0-101,16 62-95,-1 1 1,-1-1-1,1 1 1,-2 0-1,1 0 1,-13-18-1,14 22-136,-1 1 0,0 0 0,0 0 0,-1 0 0,1 1 0,-1 0 1,0 0-1,0 0 0,-1 0 0,1 1 0,-1 0 0,1 0 0,-13-4 0,-1 3-915,0 2 0,0 0 0,-27 2 0,43 0 911,-48 0-5032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1:27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1093 1536,'0'0'9618,"-5"-1"-7482,3 0-1866,5 0 48,326 3 968,381-5-571,-212-41-589,-138 6-97,327 5 49,-158 10-73,816-89 47,-147 26-31,-664 60-5,655-57 430,-327-1-207,-29 2 94,288-40-102,-846 88-208,630-55 48,-654 68-62,144-20 9,91-7-5,-143 27 77,260-26 31,-74 19 263,-222 19 256,-231 2-497,46-1 513,-121 8-481,-1-1-161,-14 0-1115,-79 1-5327,38 0-1646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1:30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184 681 1120,'0'0'5339,"-12"-11"-4785,-2-4-247,7 7-90,-1 1 0,0 0 0,0 1 1,0-1-1,-13-6 0,16 9-158,-1 1-1,0 1 1,1-1-1,-1 1 0,0 0 1,0 0-1,-1 0 1,1 1-1,0 0 1,-1 0-1,-8 1 1,14 0-9,0 10 357,-5 22 43,2 0-1,1 1 1,1-1 0,2 1-1,2 0 1,6 40-1,-2-43-268,1 0-1,13 31 0,-3-8 69,-11-36-120,1 0 0,1 0 0,0-1 0,2 0 0,-1-1 0,2 0 1,0 0-1,1-1 0,0-1 0,1 0 0,1 0 0,0-2 0,1 0 0,27 16 0,8 6-76,62 51-1,-55-39-21,-50-40-28,0-1-1,1 0 0,-1 0 0,1 0 1,0-1-1,0 0 0,0 0 0,1-1 1,-1 0-1,12 0 0,9 0 47,51-2-1,-31-1 17,403-22 42,-227 8 126,112-6-179,436-83 0,-638 76-78,327-60 439,7 32-192,-460 56-224,866-80 88,-760 61-74,489-70 321,3 31-67,-440 50-259,846-70 215,-704 45 45,333 6 1,-413 28-272,497-14-15,349-83 47,-607 61 90,43-5 501,588-59-234,-204 24-328,-561 25 39,-46 5 18,-219 33-76,-1-4 1,-1-2-1,71-30 0,-110 40-8,1 1 0,0 1 0,57-4 0,-45 6 79,40-9 0,61-11 1273,-85 20-998,-47 4-338,-1 0 1,1-1 0,0 0 0,-1-1 0,1 0 0,-1 0-1,14-6 1,-17 5-27,6-2-6,-1 0-1,1 1 1,0 0-1,0 0 1,19-2-1,-25 6-72,-5 0 4,0 0 25,-1 0 0,0 0 0,0 0-1,1 0 1,-1 0 0,0 0 0,0 0 0,1 0-1,-1 0 1,0 0 0,0 0 0,1 0 0,-1 0 0,0 0-1,0 0 1,0 0 0,1 0 0,-1-1 0,0 1-1,0 0 1,0 0 0,1 0 0,-1 0 0,0 0-1,0-1 1,0 1 0,1 0 0,-1 0 0,0 0 0,0-1-1,0 1 1,0 0 0,0 0 0,0 0 0,0-1-1,1 1 1,-5-11-1162,-14-9-1059,-23-3-3411,28 12-26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1:30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10642,'0'0'6394,"106"184"-5986,-94-139-248,-5-2-88,-1-3 32,-6-3 16,0-5-120,0-1-8,-13-8-1360,1-6-1289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1:31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5937,'0'0'6131,"3"4"-5932,0 0-155,0 0 1,-1 1-1,0-1 1,1 1-1,-2 0 1,1 0-1,0-1 1,-1 1-1,1 11 1,3 55 285,-3-26-24,10 303 1694,9 86-1019,-19-411-964,2 0-1,0 0 1,1 0 0,1 0 0,1-1 0,2 0-1,0 0 1,1-1 0,18 29 0,-6-21-491,1-1 0,52 49 0,-19-32-2286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1:32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5945,'0'0'6386,"80"146"-5818,-67-81-264,-7 27 32,0 37-272,-6-4 40,0 16 24,0 2-128,0-20 24,0 43-24,0-38-1056,0-31-5666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1:33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6753,'0'0'3883,"1"12"-2973,7 71 346,15 244 844,2 182-1583,-21-463-479,2 1-1,21 80 0,-21-107-166,1 0 0,1 0 0,1-1 0,0 0-1,1-1 1,2 0 0,-1 0 0,23 23-1,9 2-2620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24:32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4297,'0'0'2911,"9"19"-2389,-7-16-496,14 29 628,-2 1 1,19 64-1,-24-40-77,-1 1-1,-4 0 0,-4 98 0,-1-65-79,-8 242 613,6-249-947,1 204 268,3-163-342,0-93-59,1 0 1,1-1 0,2 1-1,15 56 1,-1-12 16,-13-49-620,0-2 0,2 1-1,11 26 1,-8-42-4134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1:33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8794,'0'0'4961,"13"223"-4521,-13-66 392,0 41-384,6 16 344,-6-5-439,12-37 63,1-49-360,-1-29 16,13 15-72,-6-15-1241,6-11-5728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1:34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2537,'0'0'7916,"1"-26"-6849,4-81-264,-5 104-732,0 0 1,0 0 0,0 0 0,1 0 0,-1-1 0,1 1 0,-1 0-1,1 0 1,0 1 0,1-1 0,2-6 0,-1-1 1118,-3 10-1155,0-1 0,0 1-1,0 0 1,1 0 0,-1-1 0,0 1 0,0 0-1,1 0 1,-1-1 0,0 1 0,0 0-1,1 0 1,-1 0 0,0-1 0,1 1-1,-1 0 1,0 0 0,1 0 0,-1 0 0,0 0-1,1 0 1,-1 0 0,0 0 0,1 0-1,-1 0 1,0 0 0,1 0 0,-1 0 0,0 0-1,1 0 1,-1 0 0,0 0 0,1 0-1,-1 0 1,0 1 0,1-1 0,-1 0 0,0 0-1,1 0 1,-1 1 0,0-1 0,0 0-1,1 0 1,-1 1 0,0-1 0,0 0 0,0 0-1,1 1 1,-1-1 0,0 0 0,0 1-1,9 11 10,0 0 0,-1 1-1,-1 0 1,0 0 0,8 22 0,-3-8 52,21 55 169,47 168-1,-5 94-129,-70-319-119,2 10-100,2 0-1,1 0 0,20 42 0,-19-52-1151,2-2 1,26 38-1,-3-18-3842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1:35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8434,'0'0'5777,"88"171"-4745,-57-94-368,0 9-39,6-3-273,1 3-272,-1-3 72,0-6-40,-5-3-224,5-5 40,19 3-1353,-6-21-2520,-6-17-5617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1:35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3745,'0'0'9226,"18"143"-8994,-12-83 376,7 3-88,-7 0 376,0 2-376,7 1-168,6 0-176,-1-3-168,7 5-8,6-5 72,7 3-144,30 3-320,-12-15-2256,0-11-4754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1:36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9418,'0'0'4233,"81"186"-3673,-62-112-32,-7 1-96,7-4-72,-7-11-216,1 0 16,-7-5-48,-6 2-224,0-8-920,0-12-7994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1:37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29 2881,'0'0'13216,"-1"-6"-12207,1 4-895,-3-15 187,2 14-174,0 9 43,11 101 553,0-14-327,-7 155-80,0 12-713,-2-251 44,0 1 0,0 0 0,1-1-1,1 1 1,0-1 0,0 1 0,1-1 0,0 0 0,0-1 0,1 1-1,0-1 1,1 0 0,0 0 0,7 8 0,12 11-5532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1:38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37 6649,'0'0'3641,"-31"-37"-3537,25 37-208,0 0-240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1:38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92 2593,'-41'-67'2071,"31"43"3592,11 30-1623,12 411-2430,-14-366-1674,-1-17 271,4 41 1,-1-66-485,0 0 0,1-1 0,0 1 0,0 0 0,1-1 0,0 1 0,0-1 0,1 0 0,7 11 0,8 5-5551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1:39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8514,'0'0'4913,"25"209"-4209,-19-138-136,7 6-560,-1-5 200,1-1-200,11-8 48,1-3-8,13-8-96,37 2-56,-13-14-1288,0-11-3921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1:40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5633,'0'0'6644,"6"-12"-5997,14-34-295,-20 46-267,1 1 0,-1-1 1,0 0-1,0 0 0,0 1 0,0-1 0,0 0 0,0 0 0,0 0 0,0 1 0,1-1 1,-1 0-1,0 0 0,0 0 0,0 0 0,0 1 0,1-1 0,-1 0 0,0 0 0,0 0 1,1 0-1,-1 0 0,0 0 0,0 0 0,0 0 0,1 0 0,-1 1 0,0-1 0,0 0 1,1 0-1,-1 0 0,0 0 0,0 0 0,1 0 0,-1 0 0,0-1 0,0 1 0,0 0 1,1 0-1,-1 0 0,0 0 0,0 0 0,1 0 0,-1 0 0,0 0 0,0-1 0,0 1 1,0 0-1,1 0 0,-1 0 0,0 0 0,0-1 0,0 1 0,0 0 0,0 0 0,1 0 1,-1-1-1,0 1 0,0 0 0,0-1 0,7 31-867,-5-19 1232,228 836 1518,-226-833-1958,3 14-349,-1 0 1,-1 0-1,-1 1 1,0 55-1,-4-44-3639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24:33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5905,'0'0'5604,"0"-4"-4965,0-23 362,1 26-990,0 0 0,1 1 0,-1-1 0,0 1 0,0 0 0,0-1 0,1 1-1,-1 0 1,0 0 0,0-1 0,1 1 0,-1 0 0,0 0 0,0 1 0,1-1-1,-1 0 1,0 0 0,0 1 0,2 0 0,1 8 47,-1 1 0,0-1 0,-1 1 0,0 0 0,-1 0 1,1 11-1,6 95 440,-10 151 1,-12-128-39,-2 38 251,15-121-505,1-1 34,8 86 1,3-31-69,-4 147 1,-7-251-174,0 5 24,-1 0 0,0 0 0,0-1 0,-1 1 0,-1 0 0,0 0 0,0-1 0,-7 14 0,9-20-19,0 0 1,0 0 0,1 0-1,-1-1 1,1 1 0,0 0 0,0 0-1,1 0 1,0 4 0,0 7-2702,4-12-1119,-4-3 3004,5 0-4513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1:48.4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399 101 6617,'0'0'7241,"-5"0"-6029,-28 0 2145,27-15-1658,7 13-1698,-1 0 0,1-1 0,0 1 0,0 0 0,-1 0 0,2-1 0,-1 1 0,0 0 0,0 0 0,1 0 0,-1 1 0,1-1 0,-1 0 0,1 0 0,0 1 0,0-1 0,0 1 0,0 0 0,0-1 0,0 1 0,3-1 0,49-21-1,-54 22 0,18-4 3,1 0 0,-1 2-1,0 0 1,1 1 0,37 0-1,-55 2-6,1 1-1,-1-1 0,1 0 1,-1 1-1,1-1 1,-1 1-1,1 0 0,-1 0 1,0-1-1,1 1 0,-1 0 1,0 0-1,0 0 0,0 0 1,0 0-1,0 1 1,0-1-1,0 0 0,0 0 1,0 1-1,0-1 0,-1 1 1,1-1-1,-1 0 0,1 1 1,-1-1-1,1 1 1,-1-1-1,0 1 0,0 0 1,0-1-1,0 3 0,2 8-4,-2-1-1,0 1 0,-1 12 0,-1-12 20,0-1-1,0 1 0,-2-1 1,1 0-1,-1 0 0,-1 0 1,0-1-1,-1 1 0,1-1 1,-2-1-1,-11 15 0,0-3 6,-1 0 0,-1-2-1,-40 30 1,46-39-4,0-1-1,-24 11 1,73-20-370,-30-1 315,36-4-206,0 2-1,80 3 0,-110 1 245,1 0 0,0 1 0,-1 1 0,1 0 0,-1 0 0,0 1 0,0 1 0,0 0 0,0 1 0,-1-1 0,0 2-1,0 0 1,-1 0 0,15 15 0,-18-17 9,0 1 0,-1 0 0,0 0 0,-1 1 0,1 0 0,-1-1 0,0 1-1,-1 1 1,0-1 0,0 0 0,-1 1 0,1-1 0,-2 1 0,1 0 0,-1 0 0,0 0 0,-1 9-1,0-13 11,0-1-1,-1 1 0,0-1 1,0 1-1,0-1 0,-1 0 0,1 1 1,-1-1-1,1 0 0,-1 0 1,0 0-1,0 0 0,-1 0 1,1-1-1,0 1 0,-1-1 0,0 1 1,1-1-1,-1 0 0,0 0 1,0 0-1,-1-1 0,-3 3 0,-12 5 55,0-1 0,-38 10 0,39-13-17,-57 17 85,0-4-1,-2-3 1,0-4 0,-140 4-1,208-16-121,0 0 0,0 0-1,-1 0 1,1-1 0,0 0-1,1-1 1,-1 0 0,0-1-1,1 0 1,-1 0 0,1 0-1,1-1 1,-1-1 0,1 1-1,-1-1 1,1 0 0,-5-8-1,-1 5 10,27 7-5705,9 2 1925,2 0-2882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1:49.0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4321,'0'0'8588,"9"12"-8206,-7-9-330,62 100 1763,-54-85-1672,2 1 0,0-1 1,0-1-1,2 0 0,0-1 0,1 0 0,21 17 0,-25-24-68,1 0-1,0-1 0,1 0 0,0 0 0,0-2 0,0 0 0,1 0 1,0-1-1,0-1 0,0 0 0,22 2 0,2-5-5340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1:49.4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561 1 3625,'0'0'11965,"-19"16"-10775,-5 4-889,8-7-142,1 1-1,0 1 1,0 0 0,1 1-1,-11 18 1,-21 26 70,-2-1 0,-3-3-1,-66 57 1,105-103-352,0 0 0,-1-1-1,-18 9 1,-19 5-3337,12-12-3485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1:52.63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76 6 9154,'0'0'8410,"0"-4"-7895,-1 4-514,1 0 0,0 1 1,0-1-1,0 0 0,0 0 1,0 0-1,0 0 1,0 0-1,-1 0 0,1 1 1,0-1-1,0 0 1,0 0-1,0 0 0,-1 0 1,1 0-1,0 0 1,0 0-1,0 0 0,0 0 1,-1 0-1,1 0 1,0 0-1,0 0 0,0 0 1,0 0-1,-1 0 1,1 0-1,0 0 0,0 0 1,0 0-1,-1 0 0,1 0 1,0 0-1,0 0 1,0 0-1,0 0 0,0-1 1,-1 1-1,1 0 1,0 0-1,0 0 0,0 0 1,0 0-1,0 0 1,0-1-1,0 1 0,-1 0 1,1 0-1,0 0 1,0 0-1,0-1 0,0 1 1,0 0-1,0 0 1,0 0-1,0-1 0,-18 29 45,-18 43 40,33-62-75,1-1 0,-1 1 0,1-1 0,1 1 0,0-1 0,0 1 0,0 0 0,2 10 1,-1-19-11,0 1 0,0 0 0,1-1 0,-1 1 0,0 0 1,0-1-1,1 1 0,-1 0 0,1-1 0,-1 1 0,0-1 1,1 1-1,-1 0 0,1-1 0,0 1 0,-1-1 0,1 0 1,-1 1-1,1-1 0,0 1 0,-1-1 0,1 0 0,0 0 1,-1 1-1,1-1 0,0 0 0,-1 0 0,1 0 0,0 0 1,0 0-1,-1 0 0,2 0 0,32 1 40,-22-2-35,39 1-16,-12-1-37,72 7-1,-98-4 40,-1 1 0,1-1 0,-1 2 0,0 0 0,0 0 0,-1 1 1,1 1-1,-1 0 0,20 14 0,-17-8 0,0 0 0,0 0 0,-1 2 0,-1-1 0,0 1 0,17 28 0,-24-34 8,-1 0 0,0 1 0,0 0 0,-1-1 0,0 1 0,0 0 1,-1 0-1,-1 1 0,1-1 0,-2 0 0,1 1 0,-1-1 0,0 0 0,-1 1 0,-2 10 0,1-16 15,0 1 0,0-1 0,0 0 0,0 1 0,0-1 0,-1 0 0,0-1 0,0 1 0,0 0 0,0-1 0,-1 1 0,0-1 0,1 0 0,-1 0 0,0-1 0,0 1 0,0-1 0,-1 0 0,-7 3 0,-5 2 87,-1-1 1,0-1-1,-32 5 1,-7-4 324,-103-2 1,113-4-282,1-4 41,44 4-181,0-1 0,-1 1 1,1-1-1,0 1 1,0-1-1,0 0 1,-1 0-1,1 0 1,0 0-1,0 0 1,0 0-1,1 0 1,-1-1-1,0 1 0,0-1 1,-1-2-1,2 2-249,0 0-1,1 0 0,0-1 0,-1 1 0,1 0 0,0 0 1,0 0-1,0-1 0,1-3 0,0-3-3379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1:53.1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90 5961,'0'0'8726,"15"-2"-7570,14-1-324,-1-2 0,43-13 0,-47 9-193,12-4 43,1 1 0,1 2 0,43-6 0,-74 15 194,-2 1-2077,-16 6-3016,-7 3-1184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8:03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1033 992,'0'0'3441,"-6"1"-3030,-21 2-237,14-3 177,-1 1 0,1 1 1,-25 6-1,24-4 2713,12-4-1511,11-3-1387,36-8-97,-21 4-42,37-6-1,93-13 45,-13 1-80,610-58 85,-458 53-45,120-6-32,35-6 13,-144 8-6,-73 17 77,118-10-24,-205 12 172,204-15 205,-25 30-264,15-1 34,220-42 311,-83 4-249,135-23 111,-22 1 28,-54 3-116,45-1 32,531-39-208,-480 28 494,6 40 663,229 22-1005,-733 8-275,1330 28 291,1303 46-134,-2184-116-170,-488 33 6,241-30 21,91-8 96,-422 47-98,803-52 1644,-214 18-1099,-681 32-5054,17 2-1298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8:04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1 226 10354,'0'0'6451,"0"0"-6422,0 0 1,0 0-1,0 0 1,0 0-1,0 0 1,0-1 0,0 1-1,0 0 1,-1 0-1,1 0 1,0 0-1,0 0 1,0-1-1,0 1 1,0 0-1,0 0 1,0 0-1,0 0 1,0-1-1,0 1 1,0 0-1,1 0 1,-1 0-1,0 0 1,0 0-1,0-1 1,0 1-1,0 0 1,0 0-1,0 0 1,0 0-1,0 0 1,0 0-1,0-1 1,1 1-1,-1 0 1,0 0-1,0 0 1,0 0-1,0 0 1,0 0-1,0 0 1,1 0-1,-1 0 1,0 0 0,0 0-1,0 0 1,0 0-1,1 0 1,-1 0-1,0 0 1,0 0-1,0 0 1,19 0 175,12-1-31,-1 2 0,1 1-1,57 11 1,-36 0-71,505 113 831,-445-107-763,-22-6-78,0 5 0,113 37 0,-199-54-98,-1 0 0,0 1 0,1-1 0,-1 1 0,0 0 0,0 0 0,0 0 0,-1 0 0,1 0 0,0 1 0,-1-1 0,1 1 0,-1 0 0,0-1 0,0 1 0,0 0 0,2 6 0,-3-6 4,0 0 0,0 0 1,-1 0-1,0 0 1,0 0-1,1 0 0,-2 0 1,1 0-1,0 0 1,-1 0-1,1 0 0,-1 0 1,0 0-1,0 0 1,0 0-1,0 0 0,-1-1 1,1 1-1,-1-1 1,1 1-1,-1-1 0,-2 3 1,-19 19 3,-1-1 1,-1-1-1,0-1 1,-32 19-1,15-10 53,-84 59 7,34-25 21,-94 85 0,183-147-82,-28 26 4,-34 25 0,56-47 3,-1 1 0,1-2 1,-1 1-1,0-1 1,0-1-1,0 0 1,-1 0-1,0-1 0,-12 2 1,20-5-6,1 1 0,0-1-1,-1 0 1,1 0 0,-1 0 0,1 0 0,0 0 0,-1 0-1,1-1 1,0 1 0,-1-1 0,1 1 0,0-1 0,0 0 0,-1 0-1,1 0 1,0-1 0,0 1 0,0 0 0,-2-3 0,0-1 3,1 0 1,-1 0 0,1-1-1,1 1 1,-1-1 0,-3-11-1,5 14-14,-26-81 19,-30-173 0,36 147 37,-4-32 577,7 0 0,-1-244 0,19 385-637,-2 2 0,1-1 0,0 0 0,0 1 0,-1 0 0,1-1 0,0 1 1,0 0-1,0-1 0,0 1 0,0 0 0,0 0 0,0 0 0,0 0 0,0 0 0,0 0 0,0 0 0,0 0 1,0 1-1,-18 31 29,4-7-72,-2-6-89,7-9-1023,0 1 0,-12 21 0,-14 18-3859,18-30 127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8:07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1253 5113,'1'1'6629,"11"1"-6706,-8-2 80,159 1 117,274-34 0,391-67 115,335-45 260,-214 19-130,-690 100-347,536-49 141,-107 11 979,-307 26-778,-26 7-138,308-33 261,670-80 95,-1266 137-548,993-72 526,-793 63-359,-247 15-182,819-47 292,179-8-288,-503 32 64,-59 4-85,85-26 19,143-10-31,-130 51 60,-316 7-37,1039 9-1,-392-11-36,246-40 1835,-962 32-1679,-135 5-71,-64-1-1345,0 1-429,-29-5-2559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8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6889,'0'0'5292,"33"7"-4238,111 24-202,500 68 3485,-584-92-4038,135 22 149,-194-29-452,1 1 1,0-1 0,0 1 0,0 0-1,0-1 1,-1 1 0,1 0 0,0 0-1,-1 0 1,1 1 0,-1-1 0,1 0-1,-1 0 1,0 1 0,1-1-1,-1 1 1,0-1 0,0 1 0,0 0-1,0 0 1,0-1 0,0 1 0,-1 0-1,1 0 1,-1 0 0,1 0-1,-1-1 1,0 1 0,1 0 0,-1 0-1,0 0 1,0 0 0,0 0 0,-1 0-1,1 0 1,0 0 0,-2 3 0,0 2-14,0 1 1,0-1 0,-1 0 0,0 0 0,0 0 0,-1 0 0,-8 11-1,-18 18 71,0-3-1,-2 0 1,-2-2-1,-62 44 1,67-55-31,-1-1-1,-1-2 1,-1-1-1,0-2 1,-1 0-1,-57 13 1,85-25-9,-1-1 0,0 0 1,0 0-1,0 0 0,0-1 1,0 1-1,0-2 0,1 1 1,-1-1-1,-11-2 0,14 2-8,0-1-1,1 1 0,-1-1 0,0 0 1,1 0-1,0 0 0,-1 0 0,1 0 1,0-1-1,0 1 0,0-1 1,0 1-1,1-1 0,-1 0 0,1 1 1,-1-1-1,1 0 0,0 0 0,0 0 1,0 0-1,0-6 0,-10-49 66,-3-81 1,7 57 105,2 0-134,-6-45 84,9 114-142,0 1 1,-2-1 0,1 1-1,-2 0 1,1 0 0,-2 0-1,-10-18 1,14 28-30,1 0 0,-1 1 0,1-1 0,-1 1 1,1-1-1,-1 1 0,0 0 0,0-1 0,0 1 0,1 0 0,-1 0 1,0 0-1,0 1 0,-1-1 0,1 0 0,-2 0 0,-39-1-2741,39 2 2274,-33 0-3884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8:10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1270 6305,'0'0'7479,"4"0"-7437,201 2 1169,421-16-911,84-14-134,-637 28-159,609-20 182,-492 2-185,901-69 51,267-36 68,-849 73 136,-162 19-50,712-70 996,-363 36-587,-300 14-389,0 0 27,36 13-179,183-18 24,1209-131-103,-1130 132 80,-111 10-46,-288 18-81,613-46 22,1382-38-151,-2129 105 248,276-20 444,-415 22-165,-22 4-345,0 0 1,0 0-1,0 0 0,0 0 0,-1 0 1,1 0-1,0 0 0,0 0 0,0 0 0,0 0 1,0 0-1,0 0 0,0 0 0,0 0 0,0 0 1,0 0-1,0 0 0,-1 0 0,1 0 0,0 0 1,0 0-1,0 0 0,0 0 0,0 0 0,0 0 1,0 0-1,0 0 0,0 0 0,0-1 0,0 1 1,0 0-1,0 0 0,0 0 0,0 0 1,0 0-1,0 0 0,0 0 0,0 0 0,0 0 1,0 0-1,0 0 0,0-1 0,0 1 0,0 0 1,0 0-1,0 0 0,0 0 0,0 0 0,0 0 1,0 0-1,0 0 0,-39-3-398,-22 3-1624,-6 0-2192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25:0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 4945,'0'0'2517,"-1"3"-1748,-15 22 2369,14-23-2955,0 1 0,0-1 1,0 1-1,1 0 0,-1 0 0,0-1 0,1 1 0,0 0 0,0 0 0,0 0 0,0 1 1,0-1-1,1 0 0,-1 0 0,1 4 0,0 147 1020,0-147-1170,1 0 0,0 0-1,0 0 1,1 0 0,0-1 0,0 1 0,1 0-1,-1-1 1,1 1 0,5 6 0,-1-2 24,1 0 0,0 0 0,1-1 0,15 14-1,-20-20-39,1-1 0,0 0 0,0 0 0,0 0 0,1-1 0,-1 0 0,0 0 0,1 0 0,0 0 0,10 0 0,66 4 220,-58-5-163,10 1-39,-10 0-14,1-1 0,41-4 1,-64 3-9,0-1 1,1 0-1,-1 0 1,0 0 0,0 0-1,0 0 1,1 0-1,-1-1 1,0 1-1,-1-1 1,1 1 0,0-1-1,0 0 1,-1 1-1,1-1 1,-1 0 0,1 0-1,1-3 1,18-46 140,-11 25 92,-7 16-175,-1 0-1,0 0 0,0 0 1,-1 0-1,0 0 0,-1-1 0,0 1 1,-3-15-1,1-11 11,2 33-60,0-1 0,0 1 0,-1-1 0,1 1 0,-1-1 0,0 1 0,0 0 0,0-1 0,0 1 0,-1 0-1,1 0 1,-1 0 0,0 0 0,0 0 0,-5-5 0,3 4-8,-1 0 1,1 0-1,-1 1 0,0-1 0,0 1 0,-1 1 1,1-1-1,-9-3 0,-9 0-23,1 0 1,-1 2-1,-40-3 0,52 6 8,-125-3-6,96 4 16,35 1-14,1 0 0,0 1 0,-1-1-1,1 1 1,0 0 0,0 0 0,0 0 0,0 0-1,0 1 1,1 0 0,-1 0 0,1 0 0,0 0-1,0 0 1,0 0 0,0 1 0,-3 5-1,-16 15-27,-9 0 44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8:11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0 8938,'0'0'8134,"10"0"-7380,53 1-297,63 10-1,0 6-223,-57-9-99,126 32 0,-187-38-132,-1 0 0,0 1 0,-1 0 0,1 0 0,0 0 0,-1 1 0,0 0 0,0 0 0,0 1 0,0-1 0,9 11 0,-11-9-2,-1-1 0,0 0 0,0 1-1,0 0 1,-1 0 0,0 0 0,0 0 0,0 0-1,-1 0 1,0 0 0,0 1 0,0-1 0,-1 12-1,-1-8 2,0 0-1,-1 1 1,0-1-1,0 0 1,-1 0-1,0-1 1,-1 1-1,0 0 0,-1-1 1,1 0-1,-2 0 1,1-1-1,-10 11 1,-10 10-2,-2 0 0,-35 29 0,33-33-1,-6 7 21,-1-2 1,-2-1 0,-46 26-1,80-54-5,0 1 0,0-1 0,-1 0 0,1 0 0,0 0 0,-1 0 0,1-1 0,-1 0 0,1 0 0,-1 0 0,1 0 0,-1-1 0,1 0 0,0 1 0,-1-2 0,1 1 0,0 0 0,0-1 0,0 0 0,0 0 0,0 0-1,0-1 1,0 1 0,1-1 0,-1 0 0,1 0 0,-3-4 0,-6-6 21,1-1 1,1-1-1,0 0 0,1 0 0,-12-29 0,-25-87 473,38 92-74,1 0-1,1 0 1,3 0 0,2-78-1,2 70-779,-2 45 275,1 1 1,0 0 0,-1 0 0,1 0-1,0 0 1,-1-1 0,0 1-1,1 0 1,-1 0 0,1 0-1,-1 0 1,0 0 0,0 0-1,0 0 1,0 0 0,0 1-1,0-1 1,0 0 0,0 0 0,0 1-1,0-1 1,0 1 0,0-1-1,0 1 1,0-1 0,-2 1-1,-35-9-1169,31 8 790,-38-6-2828,2 1-2374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8:13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2721,'0'0'4882,"0"6"-4617,12 222 3019,-5-117-2559,6 1-174,5-2-1,34 120 0,13 69-143,48 822 1251,-94-621-1135,12 687 1091,-31-1025-1182,-5 362 343,3-305-705,3-126 46,0-75-116,0 1 0,2-1 0,0 0 0,2 0 0,-1 0 1,2-1-1,1 0 0,14 28 0,-14-34 26,-6-10-18,0 0 0,0 1 0,0-1 0,0 0-1,0 0 1,-1 1 0,1-1 0,0 1 0,-1-1 0,1 0 0,-1 1-1,1-1 1,-1 3 0,-9-10-1093,-38-36-3278,22 22-423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8:13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0 184,'0'0'6912,"7"28"-5138,3 11-1108,35 120 1480,-27-113-1237,24 44-1,-25-56-375,-2 0 0,23 73 0,-35-100-75,-2-7-179,2-16-100,-5-27-218,-24-54-1547,18 75 873,1-1 1,1 0-1,2 0 1,0 0 0,-1-27-1,5 46 675,0-3-15,0-1 0,0 0 0,1 1-1,3-15 1,-3 19 62,0 1 0,0-1 0,0 0-1,1 1 1,-1 0 0,1-1 0,0 1-1,-1 0 1,1 0 0,0-1 0,1 1 0,-1 1-1,0-1 1,0 0 0,1 1 0,2-3-1,15-5 141,0 0 0,0 1-1,0 1 1,1 1 0,0 1-1,0 1 1,0 1 0,1 0-1,-1 2 1,43 2-1,-62-1-145,-1 0 0,0 0 0,0 1 0,0-1 0,0 0 0,1 0 0,-1 1 0,0-1 0,0 1 0,0-1 0,0 1 0,0 0 0,0-1 0,0 1 0,0 0 0,0-1 0,0 1 0,-1 0 0,1 0 0,0 0 0,0 0 0,-1 0 0,1 0 0,-1 0 0,2 2 0,-1 0 38,0 0 1,-1 1 0,1-1-1,-1 0 1,1 1-1,-1-1 1,0 1 0,0-1-1,-1 4 1,0 2 155,-1 0-1,0-1 1,0 1-1,-1-1 1,0 0 0,-7 15-1,-64 75 1217,53-73-846,1 0 0,1 2 1,-24 45-1,42-68-530,-1 1 0,1-1 0,0 1 0,0-1 0,0 0 0,1 1 0,0-1 0,0 9 0,0-5 49,3-6-23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8:16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0 678 4929,'0'0'990,"34"-1"-486,225-9 560,578-38 1689,1112-41-2241,-1797 83-370,2006-111 1963,-1710 80-1747,1256-133 1622,-644 57-511,-1001 106-1192,45-1 193,-104 8-471,0 0 0,0-1-1,0 1 1,0 0 0,0 0 0,0 0-1,0 0 1,0-1 0,0 1 0,-1 0-1,1 0 1,0 0 0,0 0 0,0-1-1,0 1 1,0 0 0,0 0 0,0 0-1,0 0 1,1-1 0,-1 1 0,0 0-1,0 0 1,0 0 0,0 0-1,0-1 1,0 1 0,0 0 0,0 0-1,0 0 1,0 0 0,1-1 0,-1 1-1,0 0 1,0 0 0,0 0 0,0 0-1,0 0 1,1 0 0,-1 0 0,0 0-1,0 0 1,0-1 0,0 1 0,0 0-1,1 0 1,-1 0 0,0 0 0,0 0-1,0 0 1,1 0 0,-20-10-787,-63-25-5901,43 15-2930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8:16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0 5369,'0'0'4883,"19"22"-4141,54 70 167,-71-90-875,0 0 1,-1 1-1,1-1 1,-1 1-1,0-1 1,0 1 0,0 0-1,0-1 1,0 1-1,0 0 1,-1-1 0,0 1-1,1 0 1,-1 0-1,0 0 1,0 0-1,0-1 1,-1 1 0,1 0-1,-1 0 1,1-1-1,-1 1 1,0 0 0,0-1-1,0 1 1,-1 0-1,1-1 1,-1 0 0,1 1-1,-3 1 1,-1 4 38,-8 11 217,0-2 1,-1 0-1,-1 0 0,-23 19 1,7-7 682,-49 43 1050,74-67-2239,0-2 0,-1 1 0,0-1 0,0 1 0,0-2 0,0 1 1,0-1-1,-1 0 0,1-1 0,-1 0 0,-12 1 0,-2 1-2361,-15 2-6334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8:34.6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972 94 10746,'0'0'3509,"0"-17"-2882,-1-48-523,-2 54-207,-3 17-7,6-6 108,-83 111 120,-619 936 536,696-1037-652,-95 162 73,87-145-107,1 2 0,1 0 0,-15 53 1,26-77 1,0-1 0,0 1 0,1-1 1,-1 1-1,1-1 0,0 1 0,0-1 0,1 1 1,1 8-1,-1-11-57,-1-1 1,1 1-1,0 0 1,0-1-1,0 1 1,0-1 0,0 1-1,0-1 1,0 0-1,1 1 1,-1-1-1,0 0 1,1 0-1,-1 0 1,1 0-1,-1 0 1,1 0-1,-1 0 1,1-1 0,0 1-1,-1 0 1,1-1-1,0 0 1,0 1-1,2-1 1,37 2-2795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8:35.0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779 1 8810,'0'0'1728,"-156"117"-1240,63-48 313,-1 14-73,1 5-176,6 7-480,18-4 40,7-2 72,12-6-152,13-15-24,12-13-16,12-15-64,13-14-560,19-9-553,12-14-1055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8:35.37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679 1 10682,'0'0'1817,"-187"220"-1609,100-114 176,6 6 80,0-1-8,13 6-72,12-11-280,6-9 32,12-14-80,20-20 16,5-14-72,13-20-304,31-15-1504,13-14-4738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8:35.7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405 1 10138,'0'0'1857,"-81"177"-1649,25-91-200,6 6 144,0 2-96,7-8-56,5-3 152,7-9-168,6-11 16,7 3-104,5-20-600,13-18-1889</inkml:trace>
  <inkml:trace contextRef="#ctx0" brushRef="#br0" timeOffset="1">1857 41 9434,'0'0'1704,"-194"195"-1624,126-110-80,6-5 88,12-8-104,25-3 16,25-6-128,6-23-1184,31-18-3313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8:36.09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181 0 9394,'0'0'1504,"-137"175"-1424,94-104-160,43 4-24,0-21 56,12-14-3969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25:08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1 234 4201,'0'0'6619,"4"-4"-5979,2-2-249,0-1 0,0 1 0,-1-1 0,0 0 0,-1-1 0,1 1 0,4-13 0,-5 12-178,0 0 1,0 1-1,1 0 0,6-7 0,-7 9-108,1-1 0,-1 1 0,-1-1 0,1 0 0,-1 0 0,0 0 0,0 0 0,1-7 1,5-10 304,-7 20-337,-1 0 1,1 0-1,-1 0 0,0 0 0,0-1 0,0 1 1,0 0-1,0-6 0,0 7 139,3 10-224,2 10-56,3 47 73,3-1 0,3 1 0,3-2-1,28 68 1,-36-109-14,-4-11-10,-1 0 0,0 1 0,-1 0 0,0 0 0,-1 1 0,0-1 0,2 23 0,-6-34 16,1 0 1,0 0-1,-1-1 1,1 1 0,0 0-1,-1-1 1,1 1-1,-1-1 1,1 1-1,-1 0 1,1-1-1,-1 1 1,1-1 0,-1 1-1,0-1 1,1 1-1,-1-1 1,0 0-1,1 1 1,-1-1-1,0 0 1,0 0-1,1 1 1,-1-1 0,0 0-1,0 0 1,1 0-1,-1 0 1,-1 0-1,-27 2 7,27-2-13,-39-1-608,-54-6 0,269 8 1008,-76-3 439,33 2-2289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8:36.42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150 1 9658,'0'0'1776,"-131"183"-1520,113-106 57,80-8-113,38-15-200,24-28-1385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0:59.74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13 113 3953,'0'0'13367,"-1"-17"-12342,-4-53-91,0 44 170,4 41-857,4 125-228,25 156 0,-22-246-17,26 156 24,-22-156-19,2-1 0,20 51-1,-32-99-4,1 1 0,-1-1-1,0 0 1,1 1 0,0-1 0,-1 0-1,1 0 1,0 1 0,-1-1-1,1 0 1,0 0 0,0 0-1,0 0 1,0 0 0,0 0-1,0 0 1,2 1 0,-3-2 0,1-1 1,-1 1 0,1 0-1,-1 0 1,1-1 0,-1 1-1,1-1 1,-1 1-1,1 0 1,-1-1 0,0 1-1,1-1 1,-1 1-1,1-1 1,-1 1 0,0-1-1,0 1 1,1-1-1,-1 1 1,0-1 0,0 0-1,0 1 1,0-1-1,1 1 1,-1-1 0,0 0-1,7-57 133,-7 54-128,4-248 99,-5 158-218,17-158 1,-12 221 91,-2 16 4,0-1 1,1 1 0,0 0 0,10-24 0,-13 38 12,1 0 1,-1 0 0,1 0 0,-1 0-1,1 0 1,0 0 0,-1 0 0,1 0-1,0 0 1,0 0 0,-1 0 0,1 1-1,0-1 1,0 0 0,0 0-1,0 1 1,0-1 0,0 1 0,0-1-1,0 1 1,1 0 0,-1-1 0,0 1-1,0 0 1,0 0 0,0-1-1,1 1 1,-1 0 0,0 0 0,0 0-1,0 1 1,0-1 0,1 0 0,-1 0-1,0 1 1,2 0 0,0 0-8,1 1 1,-1 0 0,0 0-1,0 0 1,1 0 0,-1 0-1,0 1 1,-1-1 0,1 1-1,4 5 1,13 21-4,-1 2-1,27 57 1,21 74 2,-59-142 11,23 64 33,50 112 86,-81-195-118,0 0-1,1 0 1,-1 0-1,0 0 1,1 0-1,0 0 1,-1 0-1,1-1 1,-1 1-1,1 0 1,0 0-1,0 0 1,-1 0-1,1-1 1,0 1-1,0 0 1,0-1-1,0 1 1,0-1-1,1 1 1,-2-1 0,1-1 0,0 1 0,-1 0 0,1-1 0,-1 1 0,0-1 0,1 1 0,-1-1 0,1 1 0,-1-1 0,0 1 0,1-1 0,-1 0 0,0 1 0,1-1 0,-1 1 0,0-1 0,0 0 0,0 1 0,0-1 0,0 0 0,1-1 0,2-49 37,-3 48-38,-12-381 128,11 308-192,2 89 55,1 0 0,1-1 0,-1 1-1,2 0 1,0-1 0,8 18 0,5 14 68,3 15-58,3-1-1,2-1 1,3-2-1,53 80 1,-80-133-203,0-1 0,1 1 1,-1 0-1,0-1 0,0 1 1,1 0-1,-1-1 1,1 0-1,-1 1 0,1-1 1,0 0-1,0 0 0,-1 0 1,4 1-1,18 0-5915,-19-2 4843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1:00.3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265 168 7890,'0'0'6629,"0"-25"-5711,-1-77 42,1 99-902,0 0-1,0 1 1,-1-1 0,1 0-1,0 1 1,-1-1 0,0 0-1,1 1 1,-1-1 0,0 1-1,-2-3 1,3 4-51,0 1 0,-1 0 1,1-1-1,0 1 0,-1 0 0,1-1 0,-1 1 0,1 0 1,0 0-1,-1 0 0,1-1 0,-1 1 0,1 0 0,-1 0 1,1 0-1,-1 0 0,1 0 0,-1 0 0,1 0 0,-1 0 1,1 0-1,0 0 0,-1 0 0,1 0 0,-1 0 0,-3 0 62,-3-1-28,1 0 0,0 1 0,-1-1 0,1 1 1,0 0-1,-1 1 0,1-1 0,0 1 0,-1 1 1,1-1-1,0 1 0,0 0 0,0 0 0,0 1 1,1 0-1,-1 0 0,1 0 0,-1 1 0,-6 6 0,2 0 10,0 0-1,1 1 0,0 1 0,0-1 0,2 1 0,-1 1 0,-8 21 0,9-17-14,1 0-1,1 1 1,0 0-1,2-1 1,0 2-1,-1 20 1,2 7 50,6 59-1,-4-100-85,1 0 0,0 0 0,0 0-1,0 0 1,0 0 0,1 0 0,0 0 0,0 0 0,0 0 0,1-1 0,-1 1-1,1-1 1,0 0 0,1 0 0,-1 0 0,1 0 0,-1-1 0,7 5-1,-4-4 9,0 0 0,1-1 0,-1 1 0,1-1-1,0-1 1,0 1 0,0-1 0,1-1 0,-1 1-1,0-1 1,1 0 0,10-1 0,-10 0 5,-1 1 1,1-2 0,-1 1 0,1-1-1,-1 0 1,0-1 0,1 0 0,-1 0-1,0 0 1,0-1 0,-1 0 0,1 0-1,0-1 1,-1 0 0,0 0 0,0-1-1,0 1 1,-1-1 0,8-8-1,-6 6-6,-1-1-1,0 0 0,0 0 0,-1 0 0,0-1 0,0 0 0,-1 0 0,0 0 0,0 0 0,-1-1 0,-1 1 0,2-11 0,0-10 58,-1-1 0,-2-46-1,-2 41 88,1 48-158,0 0 6,0 1-1,0-1 1,1 1-1,1-1 0,0 0 1,7 22-1,-4-20-3,1 0-1,0 0 1,1-1-1,0 0 1,1 0-1,1-1 1,0 0-1,14 14 1,-22-25-69,0 1 1,1-1-1,-1 0 1,1 0-1,-1 0 0,1 0 1,-1-1-1,1 1 1,0 0-1,-1-1 1,1 1-1,0-1 0,-1 1 1,1-1-1,0 0 1,0 0-1,0 0 1,-1 0-1,1 0 0,0 0 1,0 0-1,-1 0 1,1-1-1,0 1 1,0-1-1,-1 1 0,1-1 1,2-1-1,-1 0-322,1 0-1,-1-1 1,0 1-1,0-1 1,0 0-1,0 0 1,0 0 0,-1 0-1,1 0 1,3-7-1,7-19-4221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1:00.64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 54 6705,'0'0'11315,"-5"-13"-11086,-8-28-124,13 41-101,0 0 0,0 1 0,0-1 0,0 0-1,0 0 1,0 0 0,0 0 0,0 0 0,0 0-1,0 0 1,1 0 0,-1 0 0,0 0-1,0 0 1,0 0 0,0 0 0,0 0 0,0 0-1,0 0 1,0 0 0,0 0 0,0 0 0,1 0-1,-1 0 1,0 0 0,0 0 0,0 0-1,0-1 1,0 1 0,15 32 176,94 281 882,-93-262-934,48 184 283,4 14-223,-46-182-148,48 103 1,-33-104-1795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1:01.17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89 6449,'0'0'3393,"32"-12"-2570,104-35 264,-113 40-722,0 0-1,0 2 1,0 1 0,1 0 0,0 2 0,-1 1-1,35 3 1,-5-1 127,-40-2-337,0 1-1,0 0 1,-1 1 0,1 1-1,0 0 1,-1 0 0,1 1 0,-1 1-1,0 0 1,18 9 0,-11-1 24,0 1 1,-1 0-1,-1 1 1,0 1 0,-1 1-1,22 27 1,-11-7 137,-1 2 1,25 48-1,-20-37-229,-31-49-83,0 0-1,0 1 1,0-1-1,1 0 1,-1 1-1,0-1 1,0 0-1,0 0 1,0 1-1,0-1 1,1 0-1,-1 0 1,0 1-1,0-1 1,1 0-1,-1 0 1,0 0-1,0 0 0,1 1 1,-1-1-1,0 0 1,0 0-1,1 0 1,-1 0-1,0 0 1,1 0-1,-1 0 1,0 0-1,1 0 1,-1 0-1,0 0 1,0 0-1,1 0 1,-1 0-1,1 0 1,7-9 96,1-15-55,24-152-62,-30 151-42,-2 23 50,-1 1-1,0-1 0,0 1 1,1-1-1,-1 1 1,1-1-1,-1 1 1,1 0-1,0-1 0,0 1 1,-1 0-1,3-2 1,5 2-88,1 14 11,36 107-5,-31-79 187,28 61 0,-38-95-86,47 85 72,-44-81-73,0-1 0,1 0 0,0 0 0,0-1 0,1 0 0,12 9 0,-21-17-42,0-1-1,0 0 1,1 1-1,-1-1 1,1 1 0,-1-1-1,0 0 1,1 1-1,-1-1 1,1 1 0,-1-1-1,1 0 1,-1 0-1,1 1 1,-1-1-1,1 0 1,-1 0 0,1 0-1,-1 0 1,1 0-1,-1 1 1,1-1 0,0 0-1,-1 0 1,1 0-1,-1 0 1,1-1-1,-1 1 1,1 0 0,-1 0-1,1 0 1,0 0-1,-1-1 1,1 1-1,-1 0 1,1 0 0,-1-1-1,0 1 1,1 0-1,-1-1 1,1 1 0,-1 0-1,1-1 1,-1 1-1,0-1 1,1 0-1,2-27-5619,-3-2-3847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1:01.5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98 10906,'0'0'6330,"175"-92"-7467,-144 86-4344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1:02.17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23 8274,'0'0'1688,"28"-5"-1176,89-12 436,-113 17-893,-1 0-1,1 0 1,0 0-1,-1 0 0,1 1 1,0 0-1,-1 0 1,1 0-1,-1 0 0,1 0 1,-1 1-1,0 0 1,0-1-1,0 1 0,1 0 1,-2 1-1,1-1 0,0 1 1,0-1-1,-1 1 1,1 0-1,-1-1 0,0 1 1,0 1-1,2 3 1,4 5 131,5 6 122,-1 0 1,-1 0 0,-1 1 0,0 0-1,-2 1 1,0 0 0,-1 0-1,-1 1 1,-1-1 0,-1 2-1,-1-1 1,1 36 0,-5-47-99,2 16 567,30-26-540,-13 0-244,-11-1-2,0 1 0,0 0 0,-1 0 0,1 1 0,0-1 0,0 2 0,-1-1 0,1 1 0,-1 0 0,1 0 0,9 6 0,3 3 10,-1 1 1,0 0-1,-1 2 0,-1 0 0,0 1 1,-1 1-1,16 21 0,-22-25 1,-1 0 0,0 1 0,0 0 0,-2 1-1,0-1 1,0 1 0,-1 0 0,-1 1 0,0-1 0,-1 1-1,1 23 1,-3-27 2,0 1 0,-1-1-1,-1 1 1,0-1 0,-1 1 0,0-1-1,0 0 1,-1 1 0,-1-1 0,0-1-1,-1 1 1,0-1 0,0 1 0,-1-1-1,0-1 1,-1 1 0,0-1 0,-1 0-1,1-1 1,-14 11 0,-7 6 2,-1-2 1,0-1-1,-2-2 1,0-1-1,-45 20 0,51-28 26,-1-1-1,0-1 1,-1-1-1,0-2 1,0 0 0,0-2-1,-46 1 1,71-5-33,0 0 0,0-1 0,-1 1 0,1-1 0,0 0 0,0 1 0,0-1 0,0 0 0,0 0 0,0 0 1,0-1-1,1 1 0,-1 0 0,0-1 0,1 1 0,-1-1 0,1 0 0,-1 1 0,1-1 0,0 0 0,-1 0 0,1 0 0,0 0 1,1 0-1,-1 0 0,0 0 0,0 0 0,1 0 0,-1 0 0,1 0 0,0-1 0,0-3 0,-1 0-3,0 0 0,1 0 0,0-1 0,0 1 0,1 0 0,0 0 0,0 0 0,0 0 0,1 0 0,0 0 0,3-6 0,2 1 7,2 1-1,-1 1 1,1-1 0,0 2-1,1-1 1,0 1 0,0 1 0,1 0-1,18-10 1,-1 1 22,169-103 1208,337-149 0,-520 262-1230,-9 3-13,0 1 0,0 0 0,0 0 0,1 0 0,-1 0 0,1 1 0,7-1-1,-12 2-395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1:04.40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238 37 4337,'0'0'3189,"-15"0"-2177,-125 0 203,133 1-1236,0-1 0,0 2 0,0-1 0,-11 5-1,-18 1 3020,62-6-2816,229 1 1243,-243-2-1347,32-3 329,0-2 1,0-2-1,83-24 0,-111 25 155,-5 1-4535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1:05.0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2961,'0'0'6589,"19"0"-5977,138 0 1778,177 0 2287,-190 0-6435,-131 0-1758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1:06.7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115 434 5577,'0'0'2565,"-5"-25"-1440,-1-12-692,-20-128 1233,24 133-1155,1 13-255,-1 0 1,-6-26 0,6 36-172,-20-60 462,13 57 136,9 12-681,0 0 0,-1 0 0,1 0 0,0-1 0,0 1 0,-1 0 0,1 0 0,0 0 0,0 0 0,-1 0 0,1-1 0,0 1 0,0 0 0,-1 0 0,1 0 0,0 0-1,-1 0 1,1 0 0,0 0 0,-1 0 0,1 0 0,0 0 0,0 0 0,-1 0 0,1 0 0,0 0 0,-1 1 0,1-1 0,0 0 0,0 0 0,-1 0 0,1 0 0,0 0 0,0 1 0,-1-1 0,1 0 0,0 0 0,0 0-1,0 1 1,-1-1 0,1 0 0,0 0 0,0 1 0,0-1 0,0 0 0,-1 0 0,1 1 0,0-1 0,0 0 0,0 1 0,0-1 0,0 0 0,0 0 0,0 1 0,0-1 0,0 1 0,-6 27 115,0 1 0,2 0 1,2 0-1,0 0 0,4 39 0,-2-13-43,3-1 4,3 0 0,16 72 0,-3-18 470,-4-15-328,82 674 501,-65-408-39,-1-70-315,5 87 38,-32-221-289,29 518 219,-21-523-260,9 89 34,2-51-33,53 314 304,-15-128-255,-27 2-159,-29-319 44,34 245 19,-16-142-19,2-3 10,-21-135 16,-3-14-38,0 1 0,1-1-1,0 0 1,0 1 0,1-1 0,7 15 0,2 0-2,-11-20 5,1 1 1,-1-1-1,1 0 0,0 0 1,0 0-1,0 0 0,0 0 1,0 0-1,1-1 0,4 5 1,-2-4-3,0 0 0,1 0 1,-1 0-1,0-1 0,1 0 1,0 0-1,-1-1 0,1 1 1,0-1-1,6 0 0,62 0 11,-40-2-15,-2-1 16,0-2-1,0-1 1,-1-1-1,43-15 1,31-6-37,31 1 340,139-6 1,157 18 899,-430 14-1055,-2-7-360,0 1 0,-1-1 0,0 1 0,-1 0 0,1-1 0,-1 1 0,0 0 0,-1 0 0,0 0 0,0 0 0,0 1 0,0-1 0,-1 1 0,0 0 0,-5-6 0,8 10 117,-25-36-5122,1-2-4752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25:09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7009,'0'0'2497,"11"-3"-1922,33-5 452,1 1 0,49-1-1,-43 7-777,57 2 560,-106-1-795,0 0-1,-1 0 1,1 0-1,0 0 1,0 1-1,-1-1 1,1 0-1,0 1 1,-1-1-1,1 1 1,-1 0 0,1-1-1,-1 1 1,1 0-1,-1 0 1,1 0-1,-1 0 1,0 0-1,0 0 1,1 0-1,-1 1 1,0-1 0,0 0-1,0 1 1,0-1-1,0 0 1,-1 1-1,1 0 1,0-1-1,-1 1 1,1-1-1,-1 1 1,1 0 0,-1-1-1,0 1 1,0 0-1,0-1 1,0 1-1,0 0 1,0-1-1,0 1 1,0 0-1,-1-1 1,0 3 0,-1 2 0,1 0 0,-2 0 1,1 0-1,-1 0 1,0-1-1,0 0 1,0 1-1,-1-1 0,0 0 1,-7 7-1,-21 16 19,-40 24-1,1 0 1,52-37-52,-70 59 67,78-63-34,0 0-1,0 1 1,1 0-1,1 1 1,-10 16-1,19-29-12,0 1 0,0-1 0,0 1 0,0-1 0,0 0 0,-1 1 0,1-1 0,0 1 0,0-1 0,0 1-1,0-1 1,0 0 0,0 1 0,0-1 0,0 1 0,1-1 0,-1 1 0,0-1 0,0 0 0,0 1 0,0-1 0,1 1 0,-1-1 0,0 0 0,0 1-1,0-1 1,1 0 0,-1 1 0,0-1 0,1 0 0,-1 0 0,0 1 0,1-1 0,-1 0 0,0 0 0,1 1 0,-1-1 0,1 0 0,-1 0 0,0 0-1,1 0 1,-1 0 0,1 1 0,-1-1 0,1 0 0,-1 0 0,0 0 0,1 0 0,-1 0 0,1-1 0,0 1 0,30 1 146,-25-2-71,0 1-47,392 17 3747,-389-15-3945,70 5 836,-29-11-4406,-37-1-561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1:07.8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0 101 4865,'0'0'8222,"4"0"-7978,62-4 1164,-1-3 1,83-18-1,-114 18-1183,147-27 407,-85 20-867,-56 10-1478,-7-1-2013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8:37.88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0 146 5049,'0'0'6880,"14"0"-6760,109 1 234,197-25-1,295-39 246,-456 53-533,-136 7-69,-1-1 1,1-1-1,-1-1 0,40-17 0,-59 22-145,-3 1 79,1 0 0,-1 0 0,1 0 1,-1 0-1,1-1 0,-1 1 0,1 0 1,-1 0-1,1 0 0,-1-1 0,0 1 1,1 0-1,-1-1 0,1 1 0,-1 0 1,0-1-1,1 1 0,-1-1 0,0 1 1,1 0-1,-1-1 0,0 1 0,0-1 1,1 0-1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8:38.5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86 6185,'0'0'6096,"17"-11"-5561,55-32-126,-65 40-360,-1 0 0,1 0 0,-1 1 0,1 0 0,0 0 0,0 1 0,0-1 0,0 2 0,10-1 0,4-1 106,101-7 345,170 8 1,-275 2-491,0 1-1,0 0 1,-1 1 0,0 1-1,1 1 1,-1 0 0,15 8-1,-26-11-10,0 1 1,-1-1-1,1 1 0,-1 0 0,1 1 1,-1-1-1,0 1 0,0 0 0,-1 0 1,1 0-1,3 6 0,-6-6-3,1-1 0,-1 0 0,1 1 0,-1-1 0,0 1 0,0 0 0,-1-1 0,1 1 0,-1 0 0,0-1 0,0 1 0,0 0 0,0-1 0,-1 1 0,0 0 0,1-1 0,-1 1 0,-2 4 0,0-1 6,-1-1-1,1 1 1,-2-1 0,1 1-1,0-1 1,-1 0 0,0-1-1,-1 1 1,-9 7 0,-59 40 132,74-53-134,-39 26 4,-2-1 0,-1-3 1,0-1-1,-50 16 0,87-35 4,0 0 0,0-1 1,0 0-1,0 0 0,-1 0 0,1-1 0,0 0 0,0 0 0,0 0 1,0-1-1,-7-1 0,9 2-3,1-1-1,-1 0 1,1 0 0,-1-1-1,1 1 1,0-1-1,0 1 1,-1-1 0,1 1-1,0-1 1,1 0 0,-1 0-1,0 0 1,0 0 0,1 0-1,-1-1 1,1 1 0,0 0-1,0-1 1,0 1 0,0-1-1,0 1 1,0-4 0,-7-32 468,3 0 0,1 0 1,2-72-1,2 88-159,0 22-500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10:21.4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54 4993,'0'0'10162,"6"0"-8946,0 0-1208,0 0-16,13-11-784,0-9-1000,-1-3-2769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10:23.3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38 310 6753,'0'0'3344,"-2"-28"-2233,-8-92-42,-4 12 1064,2 54 401,13 66-2523,1-1 1,0 1-1,1-1 1,0 0-1,0 0 1,1 0 0,6 12-1,12 34 55,64 294-115,-23 11 57,2 9 60,219 757 203,-149-595-154,-14-54-57,-11-45-110,-85-306 45,13 194 0,-24 410 139,-14-620-83,5 30 13,-2-123-57,0 0 0,1 0 0,0-1 1,2 0-1,11 27 0,-8-28-192,-12-26-346,-8-22-984,5 4-1158,0-1-1158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10:24.3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7882,'0'0'4034,"22"24"-3306,1 2-455,0-2 26,-2 1 1,0 2-1,-2 0 0,21 38 1,158 322 2682,-85-131-1682,-92-222-1236,-12-23-53,-17-73 490,-6 27-655,-1 1 1,-2 1-1,-32-47 0,-8-17-702,41 69 427,-33-73-612,44 89 1008,1 0 1,0 0 0,1-1 0,0 1-1,1-1 1,0-22 0,2 33 32,0 0 1,1-1 0,-1 1 0,1 0-1,-1 0 1,1 0 0,0-1-1,0 1 1,0 0 0,0 0-1,1 0 1,-1 1 0,0-1-1,1 0 1,-1 0 0,1 1-1,0-1 1,-1 1 0,1-1 0,0 1-1,0 0 1,0 0 0,0 0-1,4-2 1,7-2-3,0 1 0,0 0 0,15-3 0,-11 3 7,35-5 49,1 2 0,0 2 0,81 3 0,-123 2-40,-4 0-5,0 0 0,0 1 0,0 0 0,-1 0 0,1 0 0,0 1 1,-1 0-1,1 0 0,-1 1 0,0-1 0,1 2 0,6 4 0,-9-6 1,-1 1 1,1 1-1,-1-1 0,0 1 1,0-1-1,0 1 1,0 0-1,0 0 0,-1 0 1,0 0-1,0 0 0,0 1 1,0-1-1,-1 1 0,0-1 1,0 1-1,0 0 0,0 7 1,0 8 203,-1 0 1,-1 0 0,-1 0 0,0 0 0,-2-1 0,0 1 0,-1-1 0,-1 0 0,-1 0 0,-1-1 0,0 0 0,-13 20-1,11-20-72,-52 103 454,56-106-585,1-1 1,1 1 0,0-1 0,1 1 0,0 1 0,0 28 0,3-44-110,20 0-1526,4-1-467,1-3-1659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10:25.4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0 225 7042,'0'0'1924,"1"-27"-1001,3-88-70,2 57 106,-6 57-910,1 0 1,-1-1 0,1 1 0,-1 0 0,1-1 0,0 1 0,0 0 0,-1 0-1,1 0 1,0 0 0,0 0 0,0 0 0,0 0 0,0 0 0,1 0 0,-1 0 0,0 0-1,0 1 1,1-1 0,0 0 0,-1 1-45,-1-1-1,1 1 1,-1 0 0,1 0-1,-1-1 1,1 1 0,-1 0-1,1 0 1,-1 0 0,1 0-1,-1 0 1,1 0 0,-1 0-1,1 0 1,-1 0-1,1 0 1,0 0 0,-1 0-1,1 0 1,-1 0 0,1 0-1,-1 1 1,1-1 0,-1 0-1,1 0 1,-1 1 0,1-1-1,-1 0 1,0 0 0,1 1-1,-1-1 1,1 1 0,-1-1-1,0 0 1,1 1 0,-1-1-1,1 2 1,5 21-42,-6-20 45,31 216-3,23 141 223,186 739 28,-153-721-226,203 824 118,-1-3-81,-184-773-91,-48-207-2,-8-64 76,-1-10-14,-42-120-25,-1 1 0,-1-1 0,2 50 0,-5 17-91,4-121-1437,1-7-2938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10:26.2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1064,'0'0'6614,"10"25"-4907,2 3-1212,11 25 497,18 62 0,-12-14 352,-4 2 0,14 133-1,-39-195 283,-5-62-1606,-2 0 1,0 1-1,-14-26 0,-5-14-654,20 46 388,-45-136-2418,46 131 2486,0-1-1,2 1 1,0-1 0,1 0 0,2-36 0,1 52 172,-1-1-1,1 1 0,1 0 0,-1 0 1,0 0-1,1 0 0,0 0 0,0 0 0,0 1 1,1-1-1,-1 0 0,1 1 0,0 0 1,0 0-1,0 0 0,0 0 0,0 0 1,1 0-1,-1 1 0,1 0 0,0 0 0,0 0 1,0 0-1,6-2 0,7-1-19,-1 0 0,1 1 0,0 1 1,34-3-1,-41 5 26,26-1 10,0 1 0,40 3 0,-67-1-7,-1 0 0,1 0 1,-1 1-1,1 0 0,-1 0 1,0 1-1,0 0 0,0 0 1,0 1-1,-1 0 0,1 1 1,-1 0-1,0 0 0,10 10 1,-13-11 24,-1-1 0,0 1 0,-1 0 0,1 0 0,-1 0 0,0 1 0,0-1 0,0 0 0,0 1 0,-1-1 0,0 1 0,0 0 0,0-1 1,0 1-1,-1 0 0,0 0 0,0 0 0,0-1 0,-1 1 0,1 0 0,-1 0 0,0-1 0,-1 1 0,-1 5 0,-2 1 163,0-1-1,-1 1 1,0-1-1,0 0 1,-2 0 0,1 0-1,-1-1 1,-9 8-1,-10 8 479,-34 22 0,38-30-265,0 0 0,-33 36 0,50-47-372,1 1 1,0 1-1,1-1 0,0 1 0,0-1 1,1 1-1,-1 0 0,-1 11 0,4-17-36,0 1-1,0 0 0,1-1 0,-1 1 0,1 0 0,-1-1 0,1 1 0,0 0 1,0 0-1,0-1 0,1 1 0,-1 0 0,1-1 0,-1 1 0,1 0 0,0-1 1,0 1-1,0-1 0,0 1 0,1-1 0,-1 0 0,1 1 0,-1-1 0,1 0 1,0 0-1,0 0 0,0 0 0,0 0 0,4 2 0,11 4-754,0-2 0,0 0 0,32 7 0,1-6-3612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10:27.0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0 269 9194,'0'0'2062,"2"-30"-1551,8-99-126,-2 64 385,-6 59-615,0 1 1,0 0 0,0 0 0,0 1 0,6-8-1,-8 11-152,0 0 0,1 1 0,-1-1 0,1 1 0,-1-1 0,1 1 0,-1 0 0,1-1 0,-1 1-1,1-1 1,-1 1 0,1 0 0,0 0 0,-1-1 0,1 1 0,-1 0 0,1 0 0,0 0 0,-1-1 0,1 1-1,0 0 1,-1 0 0,1 0 0,0 0 0,-1 0 0,1 0 0,-1 0 0,1 1 0,0-1 0,-1 0 0,1 0 0,0 0-1,-1 1 1,1-1 0,-1 0 0,1 1 0,-1-1 0,1 0 0,-1 1 0,1-1 0,-1 1 0,1-1 0,-1 1 0,1-1-1,-1 1 1,0-1 0,1 2 0,21 28-79,-19-26 88,38 70 101,62 151 1,-84-180-87,66 174 32,80 317 1,-13 253-33,-57-172-16,30-2 205,-37-260 346,139 633 1578,-126-448-1469,-91-495-635,2 0-1,20 47 1,0-2-30,-65-165-4345,11 29 921,3 4-2941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10:27.5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5633,'0'0'2277,"11"30"-742,-7-19-1376,75 219 2549,51 280 1311,-126-489-3926,2 6 58,1 0 0,0 0 1,23 49-1,-28-142 1185,-3 45-1735,-1-1 0,-1 0 0,-1 1 0,-9-28 0,-34-87-2610,19 60 1545,1-11-1435,2 6-1178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25:10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6361,'0'0'7639,"6"-3"-7033,17-7-470,1 0 1,-1 2-1,1 0 0,1 2 1,-1 1-1,1 0 0,26 0 1,139 5 173,-188 0-283,0 0-1,1 0 0,-1 0 0,0 0 0,0 1 1,0-1-1,0 0 0,0 1 0,0 0 0,0 0 1,0-1-1,0 1 0,0 0 0,-1 1 0,1-1 1,0 0-1,-1 0 0,1 1 0,0-1 0,-1 1 1,0-1-1,1 1 0,-1 0 0,0-1 0,0 1 1,0 0-1,0 0 0,0 0 0,0 0 0,0 2 1,0 3 70,0-1 0,0 1 0,0-1 0,-1 1 0,0-1 0,0 1 0,-1 0 0,-2 10 0,2-14-70,-1 0-1,1 0 0,-1 0 1,0 0-1,0-1 1,0 1-1,0 0 1,0-1-1,-1 0 1,1 1-1,-1-1 0,1 0 1,-1 0-1,0-1 1,0 1-1,0-1 1,0 1-1,0-1 1,-4 1-1,-9 4 32,0-1-1,-25 4 1,15-6-40,9-1-269,37-1 15,-11-1 232,1 0-1,-1 0 0,1 1 0,-1 0 0,1 1 1,-1 0-1,0 0 0,0 1 0,0 1 0,0-1 0,0 1 1,8 6-1,0 1 0,-1 1-1,0 0 1,20 20 0,-32-28 11,0 1 0,0 0 0,0 0 0,-1 0 0,0 0 0,0 0 0,0 0 0,-1 1 0,0 0 0,0-1 0,0 1 0,0 0 0,-1 0 0,0 0 0,0 9 0,-2-12 9,1 0 1,-1 0 0,0 0 0,0 0 0,0 0 0,-1-1 0,1 1-1,-1 0 1,1-1 0,-1 1 0,0-1 0,0 0 0,0 1 0,0-1-1,-1 0 1,1 0 0,0 0 0,-1-1 0,0 1 0,1-1 0,-1 1-1,0-1 1,-4 1 0,-9 5 32,0-1 0,-26 6 0,8-5 76,1-1 0,-1-3 0,0 0 1,0-2-1,-34-4 0,66 4-129,0-2 1,0 1-1,-1 0 0,1 0 1,0-1-1,0 1 0,0-1 1,0 1-1,0-1 0,1 0 1,-1 0-1,0 0 0,0 0 1,0 0-1,1 0 0,-1 0 1,0-1-1,1 1 0,-1-1 1,1 1-1,0-1 0,-1 0 1,1 1-1,0-1 0,0 0 1,-1-3-1,-2-20-3307,6 18-255,8-2-2691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10:27.8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2761,'0'0'7097,"181"209"-5873,-150-123 25,-19 3-169,-5-6 56,-7-12-408,0-8 32,0-17-520,0-12-152,0-11 33,0-6-121,0-5-1569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10:28.3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58 8002,'0'0'2970,"10"-13"-2906,-4 5-51,-3 4-10,0 0 0,0 1 0,0-1 0,0 0 0,1 1 1,-1 0-1,8-5 0,-9 7-1,-1 0 0,0 1 0,1 0 1,-1-1-1,1 1 0,-1 0 0,1 0 1,-1 0-1,0 0 0,1 0 0,-1 0 1,1 0-1,-1 0 0,1 0 0,-1 1 1,1-1-1,-1 1 0,0-1 0,1 1 1,-1 0-1,0-1 0,0 1 0,1 0 0,-1 0 1,0 0-1,0 0 0,0 0 0,0 0 1,0 0-1,0 0 0,0 0 0,0 0 1,-1 1-1,1-1 0,0 3 0,61 96 234,-5 3 0,-4 3 0,42 121-1,-25-32-90,-9 3 0,70 404 0,-20 424-66,-47-438 13,-38-430 695,78 256-1,121 179 1411,-225-592-2193,10 21 23,59 164 112,-61-158-127,0 1-1,-2-1 1,-2 1-1,3 51 1,-7-78-39,0 0 0,0 0 0,0 0 0,0 0 0,0 0 0,0 0 0,-1 0 0,1 0 0,-1 0 0,1 0 0,-1 0 0,0 0 0,1-1 0,-3 4 0,1-4-239,0 0-1,1 0 1,-1 0 0,0 0 0,1-1 0,-1 1 0,0-1 0,0 1 0,0-1 0,0 0-1,1 0 1,-1 0 0,0 0 0,-4 0 0,-6 0-4548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10:28.8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6873,'0'0'1522,"13"32"-232,-1-2-957,68 195 1866,-18 56 493,-37-154-1720,-20-97-796,-3-11 21,-1-28 1580,-1 1-1715,0-48-290,-13-105 0,5 107-590,1 11 261,-1 1-1,-17-54 1,23 93 496,2 9-60,-1 59-21,-1-27 220,1 0 1,9 62-1,-7-94-69,0-1 0,1 0 0,0 1-1,0-1 1,1 0 0,-1 0 0,1 0 0,0-1 0,0 1 0,1-1 0,-1 1-1,1-1 1,0 0 0,0-1 0,1 1 0,-1-1 0,1 1 0,0-1-1,8 3 1,2 1-87,0-1 0,1 0 0,-1-1-1,1-1 1,23 2 0,24 0-2045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10:29.4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6041,'0'0'2441,"32"36"-1524,-29-33-890,32 36 190,-1 1 0,-2 1 0,-2 2 1,-2 1-1,-2 1 0,24 58 0,39 139-8,-10 4 0,-11 3 0,47 342 1,-52-168-21,100 593 222,-38-430-222,-75-399 120,80 193-1,-82-255 25,41 162 0,-89-287-354,0 0 0,0 0 0,0 1 1,0-1-1,0 0 0,0 0 0,0 0 0,0 0 1,0 1-1,0-1 0,0 0 0,0 0 0,0 0 0,0 1 1,0-1-1,0 0 0,0 0 0,0 0 0,0 1 1,0-1-1,0 0 0,0 0 0,0 0 0,0 0 0,0 1 1,0-1-1,0 0 0,0 0 0,0 0 0,0 0 0,-1 0 1,1 1-1,0-1 0,0 0 0,0 0 0,0 0 1,0 0-1,-1 0 0,1 0 0,0 0 0,0 1 0,0-1 1,0 0-1,-1 0 0,1 0 0,0 0 0,0 0 1,-1 0-1,-10-5-811,-11-9-1310,-3-9-3238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10:29.8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7818,'0'0'1241,"2"33"-151,0 16-603,15 154 1254,-7-146-930,3-1-1,30 85 0,-43-141-782,0 1 0,0-1 0,0 1-1,0-1 1,0 0 0,0 1 0,0-1-1,0 1 1,0-1 0,1 1 0,-1-1-1,0 0 1,0 1 0,0-1 0,1 1-1,-1-1 1,0 0 0,0 1 0,1-1-1,-1 0 1,0 1 0,1-1 0,-1 0-1,0 1 1,1-1 0,-1 0 0,0 0-1,1 1 1,-1-1 0,1 0 0,-1 0-1,0 0 1,1 0 0,-1 0 0,1 1-1,3-20 1251,-4-29-1851,-1 0 0,-2 0-1,-3 1 1,-22-90 0,3 56-2324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10:30.1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4849,'0'0'4137,"125"192"-3185,-69-107-48,-19-5-184,-5-5 409,-14-15 103,-5-11-192,-7-9-520,-6-9-200,0-11-168,0-3-144,0-11-8,0-3-672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2:3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3953,'0'0'5082,"19"0"-4688,41 3 627,73 12 0,-26-1-1038,672 23 418,-195-20-1040,216 40 617,-249-52 181,-312-7 85,124 4 203,395-4-539,48-34-242,-799 36 332,1165-24 149,-415-10-508,-548 20 384,525-46 2047,-768 59-424,-54 0-6281,62 5-70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2:39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32 4841,'0'0'3958,"-3"-5"-3010,1 1-735,1 3-147,0-1 0,0 1 0,0-1 0,1 1 0,-1-1 0,0 1 0,1-1 0,-1 0 0,1 1 0,0-1 0,-1-3 0,1 5 275,-2 0-356,0 0 1,0 1-1,0-1 0,0 1 1,0 0-1,0 0 0,0 0 1,0 0-1,0 0 0,0 0 1,0 0-1,1 1 0,-1-1 1,0 1-1,1-1 0,0 1 1,-1 0-1,1-1 1,0 1-1,0 0 0,0 0 1,0 0-1,0 0 0,0 0 1,0 0-1,1 0 0,-1 0 1,0 3-1,-2 10 5,0 0 1,-3 28-1,6-38-7,-3 247 111,5-133-60,1 8-44,1-75 20,-3 1 0,-2 0-1,-3 0 1,-13 66 0,6-72-6,-36 169 67,38-162-23,3 1 1,0 57-1,6-72-30,-1 80 191,25 209 0,-15-245 3,-3 165 0,-7-157-49,1-83-147,0 204 1135,30 238 0,39-62-675,43 166-17,-81-319-153,-17-38-78,13 108 35,8 54 237,2 42-41,-31 4-60,-6 1344 165,2-1675-568,20 136 0,24 147 31,-36-270-37,29 854 97,-8-467-35,-5-163-59,-15-179-9,2 59-5,-14-184 25,0-1-1,-1 1 1,0 0 0,0-1 0,0 0 0,-1 0-1,0 1 1,-1-2 0,-7 13 0,6-11 0,1 0 1,-1 0-1,2 1 1,-1 0-1,1-1 1,-4 18-1,-6 231-1995,44-257 2068,74-9-195,-82 7 124,-1 0 0,1-2 0,24-7 0,6-1 23,344-25 306,-237 27-240,83-3-57,56-4 20,-211 9-135,532-27-184,-67 26-2637,-245 3 2836,240-20-366,-262 10 297,160 5-1335,-194 8 1111,1023-5 2890,-837 9-3472,-142 22 755,-162-8 17,-96-12-46,198 14-897,12-12 612,332-2 5301,-578-4-4169,-1 1-663,-1 0-1,0 0 1,1 0 0,-1-1-1,0 1 1,1 0 0,-1 0-1,0 0 1,1 0 0,-1 0-1,0-1 1,1 1 0,-1 0-1,0 0 1,0-1 0,1 1-1,-1 0 1,0 0 0,0-1-1,0 1 1,1 0 0,-1-1-1,0 1 1,0 0 0,0-1 0,0 1-1,0 0 1,1-1 0,-1 1-1,0 0 1,0-1 0,-16-4-3676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2:42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 1464,'0'0'3076,"-5"21"-2675,-16 67 26,17-62 17,0 0 0,1 32-1,-3 11 629,-6 30-3,5 1 0,6 124 0,2-106-407,10 255 135,-6-194-451,4 47 120,-1 176 338,-10-245-654,2-85-81,2 31 81,-24 190-1,11-228-123,-1 4 40,-7 138-1,19 641 432,-13-532-336,12-174-125,3 165 7,7-225 97,29 125 0,-12-78-40,-6 3 50,-6 1 1,-3 153 0,-24-119 429,12-110-515,-4 0-1,-1 0 1,-25 97 0,0-11 63,23-108-133,3 0 1,1 0-1,0 49 1,1-2 96,0-39-68,-3 39-19,-19 92 1,20-142-35,-2 59 1,2-11 40,-22 361 72,27 4 43,2-189-97,-2-208-52,11 79 0,5-22 46,13 74 43,-12-107-56,-4-19-10,-1-1 1,-4 2 0,4 79-1,-14-44-9,0-29 5,7 71-1,-1-112 16,0-1 0,1 1-1,1-1 1,1 0 0,15 29 0,-11-24-9,-1 0 0,13 43 0,9 124 126,-21-110-207,-8-28 123,-3-41-31,0 0 0,1 0-1,3 15 1,0-5-16,-1 1 0,0 22 0,-2-26 4,0 0 0,2 0 1,7 32-1,-9-49-1,18 52 34,-18-49-37,1-1 0,-1 0 0,1 1 0,0-1 0,-1 0 0,1 0 0,1 0 0,-1 0 0,0-1 0,1 1 0,3 3 0,-4-5 4,-10-1-167,7 0 61,-1 1 0,1-1 0,0 0 1,0 0-1,-1 0 0,1 0 0,0 0 0,0-1 0,-1 1 0,1 0 1,0-1-1,0 1 0,-1 0 0,1-1 0,0 0 0,0 1 0,0-1 1,0 0-1,0 1 0,0-1 0,0 0 0,0 0 0,0 0 0,-1-1 1,-10-10-4152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2:58.4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0 211 3569,'0'0'1915,"17"-6"-1043,51-20 222,-27 5 927,-10 9-956,7 4-504,0 3 0,0 1 1,1 2-1,56 4 1,-78 0-440,0 1 0,-1 0 0,0 1 1,1 1-1,-2 1 0,30 14 0,38 12 36,-35-21-128,1-2 0,0-2 0,1-3 0,82-2 0,-127-2-125,0 0 1,0 0-1,0 0 1,0-1-1,0 0 1,0 0-1,0 0 1,-1-1-1,1 1 0,0-1 1,-1 0-1,1-1 1,6-3-1,-9 4-8,1-1-1,-1 0 1,0 1-1,0-1 1,0 0-1,0 0 1,0 0-1,0-1 1,-1 1-1,1 0 0,-1-1 1,0 1-1,0-1 1,-1 1-1,1-1 1,-1 1-1,1-1 1,-1 1-1,-1-5 1,1 7 146,0 0 0,0 0 1,0 1-1,0-1 0,0 0 1,1 0-1,-1 1 0,0-1 0,0 0 1,0 0-1,1 1 0,-1-1 1,0 0-1,1 0 0,-1 1 1,1-1-1,-1 0 0,1 1 0,-1-1 1,1 1-1,-1-1 0,1 1 1,0-1-1,-1 1 0,1-1 1,0 1-1,-1-1 0,1 1 0,1-1 1,1 1 10,-1-1 0,1 1 0,-1 0 1,1 0-1,0 0 0,-1 0 0,1 0 1,0 1-1,3 0 0,11 4 25,0 1 0,20 10 0,-25-10 70,31 10 45,0-2-1,1-1 1,0-3 0,1-1 0,64 3-1,233-7 1936,-199-7-1167,-122 3-876,-1 0-1,1 2 1,-1 0 0,39 13 0,-21-6-55,35 7-11,1-4 0,116 6 1,152-13-438,-248-6 230,4-6 637,-44 6-193,169-6-2551,-188 3 653,0-3 0,0 0 0,0-2-1,45-17 1,54-38 2804,-85 38 1527,63-22 1,-78 36-2235,-13 5-70,0-1-1,-1-1 1,0 0 0,-1-2 0,23-14-1,-40 23-503,-1 0 0,0-1-1,0 1 1,0 0 0,0 0 0,0-1-1,0 1 1,0-1 0,0 1-1,-1-1 1,1 1 0,0-1 0,-1 1-1,1-1 1,-1 1 0,0-1-1,1-2 1,-1 2-246,0 0-1,0 0 0,0 0 1,-1 0-1,1 0 0,0 0 1,-1 0-1,1 0 0,-1 0 1,0 0-1,1 0 0,-1 1 1,0-1-1,-2-3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11:42.6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 5417,'0'0'8237,"0"0"-8224,0 0 0,0 0 0,1 0 1,-1 0-1,0 0 0,0 0 1,0 0-1,0-1 0,0 1 0,0 0 1,0 0-1,0 0 0,0 0 0,0 0 1,0 0-1,1 0 0,-1 0 1,0 0-1,0 0 0,0 0 0,0 0 1,0 0-1,0 0 0,0 0 1,1-1-1,-1 1 0,0 0 0,0 0 1,0 0-1,0 0 0,0 0 0,0 1 1,1-1-1,-1 0 0,0 0 1,0 0-1,0 0 0,0 0 0,0 0 1,0 0-1,0 0 0,0 0 1,1 0-1,-1 0 0,0 0 0,0 0 1,0 0-1,0 0 0,0 1 0,0-1 1,0 0-1,0 0 0,0 0 1,0 0-1,0 0 0,0 0 0,0 0 1,1 0-1,-1 1 0,0-1 1,0 0-1,0 0 0,0 0 0,0 0 1,0 0-1,0 0 0,0 1 0,0-1 1,1 11 467,1 1-1,-2 0 1,1-1 0,-3 21-1,1 3 88,0-1-65,0-17-354,1 0 0,0 1 0,2-1 0,0 0 1,7 29-1,-1-13-395,-6-24 443,0 1 0,1-1-1,0 1 1,7 12-1,-9-20-440,0 0-1,0 0 0,0 0 0,1 0 1,-1 0-1,1-1 0,-1 1 0,1 0 1,0-1-1,-1 0 0,1 1 0,0-1 1,0 0-1,0 0 0,0 0 0,0 0 1,0 0-1,1 0 0,-1-1 0,0 1 1,0-1-1,0 0 0,1 1 0,2-1 1,7 0-4520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25:11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10722,'0'0'7050,"31"0"-6954,-25 0-64,13 0-424,-7 0-1089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2:59.4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81 6953,'0'0'10041,"4"0"-9486,195-12 209,-32 1-868,173 9 16,-298 5 94,0 3 0,0 1 0,-1 3-1,55 19 1,42 9 47,-64-23-43,0-4 0,95 2 0,152-16 6,-224-6-75,0-5-1,108-29 1,-45 8 33,-159 35 5,0-1 0,0 1 0,0 0-1,0-1 1,0 1 0,0 0 0,0 0-1,1 0 1,-1 0 0,0 0 0,0 0 0,0 0-1,0 0 1,0 0 0,1 1 0,-1-1-1,0 0 1,0 1 0,0-1 0,0 1-1,0-1 1,0 1 0,0-1 0,0 1 0,0 0-1,0 0 1,-1-1 0,1 1 0,0 0-1,0 0 1,-1 0 0,1 0 0,0 0 0,-1 0-1,1 0 1,-1 0 0,0 0 0,1 0-1,0 2 1,10 18 129,-3-12-107,1 0 0,-1-1 1,1 0-1,1-1 1,-1 0-1,1 0 0,0-1 1,1-1-1,0 1 0,0-2 1,0 1-1,0-2 0,0 1 1,16 1-1,19 3 37,0-3-1,61 0 1,-94-5-38,39 1 51,-1-1 0,0-3 1,1-2-1,85-20 0,39-23 151,385-89 1766,-525 129-1854,-26 6-197,1-1-1,-1 1 0,20 0 1,-237 19-2855,113-7-1404,41-6-4324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3:00.8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12 1424,'0'0'3689,"6"-12"-3294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3:02.3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6 178 6689,'0'0'10184,"-5"-7"-8549,10 6-1626,0 0 1,1-1-1,-1 2 1,1-1-1,-1 1 1,1-1-1,-1 2 1,1-1-1,6 2 1,7-1 3,374 8-156,-153-20 98,-231 10 45,-1 1 1,1 0-1,0 0 1,0 1-1,-1 0 1,1 1-1,0 0 1,-1 0-1,13 6 1,20 5 10,38 3 19,1-2 0,152 4 1,-209-17-26,1-2 1,0 0-1,0-2 1,0-1-1,27-8 1,42-9 143,112-12 0,-26 5-19,-44 5-85,161-38 118,-232 38-79,-49 17-77,0 0-1,0 1 1,1 0-1,0 1 1,0 1-1,19-2 0,-60 15-4177,-5 3 51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3:03.7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53 4217,'5'1'13848,"22"1"-13484,145 0-368,320-12-162,118-5 268,-484 15-1075,-121 1 917,0 0 0,0 0 0,0 0 0,-1 0 1,1 1-1,-1 0 0,8 4 0,25 8 64,-12-11 54,-1-1 0,1-1 0,26-3 0,-3 1-2,-30-1-48,0 0 0,-1-1 1,1 0-1,-1-2 0,0 0 0,29-13 0,3-1-5,-38 17-1,1 0 0,-1 0 1,1 1-1,-1 1 0,1 0 0,17 2 1,11 0 37,287 6 431,-20-8 1037,-306 0-1504,-20 3-5005,0 0-2172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3:05.9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0 200 5313,'0'0'12718,"1"-20"-12108,1 17-631,-1 0 0,1-1-1,0 1 1,0 1 0,0-1-1,0 0 1,0 0 0,1 1-1,-1-1 1,1 1 0,-1 0-1,1 0 1,0 0 0,0 0-1,0 0 1,0 1 0,1-1-1,-1 1 1,6-2 0,9-2-251,0 1 1,29-3 0,-35 6 200,105-12 192,2 6 0,-1 4 0,168 19 0,36-7 554,-278-13-597,-1-2 1,-1-2-1,1-1 0,57-22 0,-57 16-83,-1 3 0,2 1 0,-1 3 0,50-4 0,-22 12-491,114 16-1,-80-8 216,104-6-1,-113-3 435,41-2 976,-137 3-1163,0 0-1,0 0 1,0 0-1,0 0 1,0 0-1,0-1 1,0 1 0,0 0-1,0 0 1,1 0-1,-1 0 1,0 0-1,0 0 1,0 0-1,0-1 1,0 1-1,0 0 1,0 0-1,0 0 1,0 0-1,0 0 1,0 0-1,0-1 1,0 1-1,0 0 1,0 0 0,0 0-1,0 0 1,0 0-1,0 0 1,0-1-1,0 1 1,-1 0-1,1 0 1,0 0-1,0 0 1,0 0-1,0 0 1,0 0-1,0 0 1,0-1-1,0 1 1,0 0-1,0 0 1,-1 0 0,1 0-1,0 0 1,0 0-1,0 0 1,0 0-1,0 0 1,0 0-1,-1 0 1,1 0-1,0 0 1,0 0-1,0 0 1,0 0-1,0 0 1,-16-2-2392,-3-2-3019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3:07.5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1 115 8314,'0'0'6270,"18"-7"-5979,62-21-193,-67 24-48,1 1 1,0-1 0,-1 2-1,25-2 1,-4 1 189,301-17 211,-329 21-471,0-1 0,0 1 0,-1 0 0,1 1 0,0-1 0,-1 1 1,1 0-1,-1 0 0,1 1 0,6 4 0,49 38-54,-28-18 125,-9-10 10,0 0 0,45 21 0,-56-33-51,-1 0-1,1-1 1,1 0 0,-1 0-1,0-2 1,1 0 0,25 1-1,-29-3 20,5 1 1,0-1 0,-1-1 0,1 0 0,0-1 0,-1 0 0,1-1-1,17-7 1,59-30-91,-33 13 535,1 3 1,1 2-1,94-21 1,-105 37-294,0 2 0,75 4 0,-50 1-120,264 9-280,8 0-22,-299-10 236,311-12 49,-82-10-31,-86-4 575,-166 21-583,44-2-1,-66 7-285,-5 0-280,-8 1-255,0 0 0,0 0 1,0 1-1,1 1 1,-21 6-1,-6 3-4119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3:08.6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12 121 5553,'0'0'10931,"-11"-3"-9344,16-2-1532,1 1 1,-1 0-1,1 1 1,0 0-1,0-1 1,0 2 0,0-1-1,10-2 1,3-2 38,6-4-73,91-34 65,-100 40-98,1 1 1,0 0-1,0 1 1,0 0-1,18 1 1,-30 2 6,0 1 1,0 0 0,0 0 0,0 1-1,0-1 1,-1 1 0,1 0 0,0 0-1,-1 1 1,1 0 0,-1-1 0,0 1-1,0 1 1,0-1 0,0 1 0,6 7-1,20 15-5,-10-12 13,1-1 0,1 0 1,0-2-1,0-1 0,1-1 0,1-1 1,0 0-1,0-2 0,0-1 0,0-1 1,1-1-1,0-1 0,30-2 0,904 0-2341,-914-3 2231,0-3 0,0-1 0,-1-2-1,65-22 1,58-13 2244,10 13-910,212-10 0,-358 39-1317,-30 2-132,-3 0-309,-21-1-1,0 1-2369,-40 4 0,37 1-2742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3:09.7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0 215 5569,'0'0'12380,"23"-3"-11714,10 0-473,0 0-9,39-9 0,180-55-1463,-24 4 484,-196 58 1183,1 2 0,-1 1-1,53 4 1,-16 0 218,101 9-173,2 0-179,163-11-218,-294-2 9,69-12 1,-48 4-27,45-12-32,-71 13-12,59-7 1,35 9 2,137 13 1,-41 0 146,239-6 1101,-464 0-1246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4:27.9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193 356 4537,'0'0'6091,"9"-1"-5326,0-1-477,7 0-57,0 1 3514,-29 17-4180,-1 2 561,1 1 0,0 1 0,2 0 0,-12 27 0,-31 92-136,41-100 37,-1 4-16,2 1-1,2 0 1,1 1 0,-2 61 0,8 185 190,4-161-122,-1-101 9,1 1-1,2-1 0,0 1 0,2-1 1,1 0-1,2 0 0,0-1 0,2 0 1,2-1-1,0 0 0,26 42 0,18 1 73,2-2 0,114 101 0,-102-102-113,2-3-9,112 79 0,91 38 42,-259-171-80,25 14-13,1-1 0,1-2 0,1-3 0,75 22-1,-31-18-17,134 16-1,-51-11-49,-86-11-69,168 7 1,203-23-1940,-384-4 1723,0-3 0,73-18-1,-15 4 129,25-1 208,341-65-234,-214 1 940,372-166-1,-582 222 130,-20 9-401,-1-2 1,72-44-1,-113 60-406,-1 0-1,0-1 1,-1 0 0,0-1 0,0 1-1,0-2 1,-1 1 0,-1-1 0,0 0-1,0 0 1,-1-1 0,0 0-1,-1 0 1,0 0 0,0 0 0,2-22-1,2-10 120,4-33 49,-8 30-141,5-143-240,-10 164 254,-1 0-1,-1 0 1,-1 1-1,-1-1 1,-14-39-1,-93-261 137,36 110-59,60 173-108,4 12 7,0 1 0,-2 0 1,-1 0-1,-2 2 0,0 0 0,-2 1 0,-1 1 0,-1 0 1,-1 2-1,0 1 0,-2 0 0,-1 2 0,-1 1 0,0 1 1,-46-23-1,21 18-14,0 3-1,-69-18 1,-115-17 33,158 39-30,-325-63-14,-434-28 1,650 99-6,-190 16 1,-90-6 93,401-7-63,0-2 1,-73-19-1,79 13-4,-1 2-1,-101-4 1,131 15-14,-21-1-13,1 3 0,-101 15 0,71 3 22,2 4 1,-124 55 0,182-71-22,-167 78-13,147-65-1,1 1-1,-53 41 1,86-58 14,0 0 1,0 1-1,1 0 0,-1 0 0,1 0 1,1 0-1,-1 1 0,1 0 1,0 0-1,1 0 0,-1 1 0,2-1 1,-1 1-1,1-1 0,0 1 0,0 0 1,1 0-1,0 0 0,1 13 231,-1 8-2973,-4-12-482,-2-3-2684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4:49.8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5115 629 6161,'0'0'3020,"-5"-6"-2252,-1-1-560,0 1 1,0-1-1,0 1 1,-1 0-1,0 0 0,0 1 1,0 0-1,0 0 1,-11-4-1,-13-2-171,1 2-1,-1 1 1,-1 2 0,-33-3-1,-133-2 76,105 8-108,-93-3 110,-99-6-103,-400-89 60,646 94-35,-100-11 75,-243 0 0,256 16-86,69-1-12,0-3 0,0-2-1,1-2 1,0-4 0,-84-30 0,-184-62 71,234 83-82,-144-20 0,-94 11-17,139 15-35,-433-17 111,614 35-66,0-1 0,0 2 1,0-1-1,0 1 0,0 0 0,0 1 0,1 0 0,-14 6 0,-55 39-5,47-27 19,0-2-14,2 1-1,0 1 1,2 2 0,-37 39 0,48-44-1,1-1 1,0 1-1,2 1 1,0 0-1,1 1 0,1 0 1,0 1-1,-5 23 1,3 2-36,2 1 1,-5 79 0,10 98 6,4-173 67,1-7 4,1-1 0,13 68 0,-11-88-32,2-1 0,1 1 0,0-2 0,2 1 0,0-1 0,21 32 0,-2-12 126,3-2 1,1-1-1,1-1 1,60 49-1,167 112 348,-210-162-451,219 126 180,-184-115-167,-37-22-51,0-2 0,2-1 0,1-4 0,0-1 0,1-2 0,1-3-1,0-2 1,1-3 0,73 2 0,510-8-1181,105-66 1030,-446 31-165,-76 7 340,370-94-1,-587 120-11,247-74 336,-207 59-61,-1-2 1,0-2-1,63-40 1,-93 51-255,0 0 0,-1-1 0,0-1 0,0 0 0,-1 0 0,-1-1 0,0 0 0,0 0 0,-2-1 0,1 0 0,-2-1 0,0 1 0,0-1 0,5-20 0,0-17-125,-1 0 0,4-95 0,-5 47 324,3-25 155,-7-231 0,-7 329-200,-2 0 0,-2 0 0,0 0 1,-1 1-1,-2 0 0,-22-46 1,-4 5 182,-50-70 0,81 130-356,-13-21 82,-2 1 0,0 1 0,-35-34 0,48 53-124,-2-1 0,1 2 0,0-1-1,-1 1 1,0 0 0,-1 1-1,1 0 1,-1 0 0,1 1 0,-1 0-1,0 0 1,0 1 0,-1 1-1,1-1 1,0 1 0,-14 1 0,17 0-159,1 1 1,0-1-1,0 1 1,-1 1 0,1-1-1,0 1 1,0 0-1,0 0 1,0 0 0,1 1-1,-6 3 1,-2 3-870,-1 2 1,-14 15-1,10-9-523,-22 20-4159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25:11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10322,'0'0'3209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4:51.6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2789 316 6385,'0'0'6174,"1"-20"-5617,4-101-194,-5 119-364,-1 0-1,1 0 1,-1 0 0,0 0-1,0 0 1,0 0 0,0 0-1,0 0 1,0 0 0,0 0-1,0 1 1,-1-1 0,1 0-1,-1 1 1,1-1 0,-1 1 0,0 0-1,0-1 1,0 1 0,1 0-1,-1 0 1,0 0 0,-3-1-1,-58-19-63,42 14 54,-36-10-44,-1 2 1,-98-12-1,-122 3-203,185 18 210,-731-11 75,639 17-42,143 1 80,1 3 1,-1 1-1,1 2 0,-45 13 0,9 4 39,-85 38 1,140-52-85,1 1 0,1 1 0,0 1 0,0 1-1,1 0 1,1 2 0,1 0 0,-17 19 0,-11 21 3,-51 79 1,73-100-6,-4 11 52,2 2 1,2 0-1,2 2 0,-27 98 0,37-98 151,2 0 0,1 0 0,4 1 0,1 0 0,7 91 0,1-108-102,2 0 1,1 0-1,1 0 1,2-1-1,26 54 1,-9-19 0,-14-34-122,1-1 1,2 0-1,34 50 0,-39-67 51,1 0-1,1 0 1,0-1-1,1-1 1,0 0-1,2-1 1,-1-1-1,20 11 1,33 11 153,1-3 1,98 28 0,42 17-181,-174-61-17,1-2 0,0-2 0,0-1 0,1-2 0,0-2 0,1-1 0,62-1 0,335-18 105,98-46-41,-436 43-67,-1-4-1,0-4 0,127-53 0,-182 61-62,-1-3 0,0-1 0,-2-2 0,-1-2 0,-1-1 0,-1-2 0,-1-2 0,-2-1-1,-1-1 1,54-72 0,-70 79 34,-1 0 0,-2-2-1,-1 1 1,0-2 0,9-39-1,-5 2-34,10-81 0,-20 78 117,-3-95-1,-4 101-33,2 30 32,-1 1 0,-2 0 1,-2 0-1,-1 0 0,-1 0 1,-1 1-1,-2 0 0,-1 0 1,-1 1-1,-17-30 0,7 20 25,-3 0 0,-1 2 0,-2 0 0,-2 2 0,-1 1-1,-56-50 1,64 66-208,-1 1 1,-1 1-1,0 1 0,-1 1 0,-1 1 1,0 2-1,0 0 0,-1 2 0,0 0 1,-1 2-1,-56-6 0,-100 8-3381,169 5 3048,-79 0-3875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4:53.4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3561 254 7394,'0'0'7681,"17"-2"-6869,51-11-277,-66 13-484,0 0-1,1-1 0,-1 1 1,0 0-1,0-1 0,0 0 1,0 0-1,0 1 0,0-1 1,0 0-1,0-1 1,-1 1-1,1 0 0,0 0 1,1-3-1,-3 4-42,1-1 1,-1 1-1,0-1 1,0 0-1,0 1 0,0-1 1,0 0-1,0 1 1,0-1-1,0 1 0,0-1 1,-1 0-1,1 1 0,0-1 1,0 1-1,0-1 1,-1 1-1,1-1 0,0 0 1,-1 1-1,1-1 1,0 1-1,-1 0 0,1-1 1,-1 1-1,1-1 0,-1 1 1,1-1-1,-1 1 1,0-1-1,-6-3 8,-1-1 1,0 1-1,1 0 1,-11-3-1,17 7 6,-72-24 21,-145-27 0,92 25-29,-19-2 18,-291-20 0,-148 42 21,396 17-56,-212 41 0,285-35 16,-429 72-83,59 31 85,459-112-20,0 1-1,1 1 0,0 1 1,1 1-1,-36 23 0,51-29-4,0 0-1,1 1 0,-1 0 0,1 0 0,1 1 1,0 0-1,0 0 0,0 1 0,1 0 0,0 0 1,1 1-1,0-1 0,0 1 0,1 0 0,1 1 1,-5 17-1,2 37 43,3 0 1,7 103-1,-1-140-52,2 1 1,1-1-1,1 0 1,15 37-1,-15-46 6,7 14 20,2-1-1,1-1 0,1-1 1,44 55-1,-47-65 1,114 140 172,-101-130-215,1-1-1,2-1 1,34 24-1,9-3 18,118 60 0,-25-21 126,70 34-128,-209-110 12,1-2 0,0-1 0,0-1 0,1-2 0,56 5 0,154-7 58,-143-5 7,-49 1-45,30 1-10,127-16-1,-61-8-5,-1-5 0,-1-7-1,268-105 1,-135 22 119,135-60-14,-375 163-110,-1-2 0,-1-2 0,36-26-1,-59 37 8,0 0 0,-1 0 0,0-1 0,0 0 0,-1-1 0,0 0 0,-1 0 0,0 0 0,0-1 0,-1 0 0,-1-1 0,0 1 0,6-20 0,-3-13 20,-2 0-1,-1-1 1,-3 1 0,-1-1 0,-7-53-1,-1 31 126,-33-128-1,-37-59 331,41 143-318,32 98-165,-1 0 1,0 0 0,-1 0 0,-12-18 0,16 29-30,0 0 0,0 0 0,0 1 0,0-1 1,0 0-1,0 1 0,0 0 0,-1 0 0,1 0 1,-1 0-1,1 0 0,-1 0 0,1 0 1,-1 1-1,1-1 0,-1 1 0,-3 0 0,-53 0-2496,41 1 1257,-26 0-3416,5 6-2386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5:25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21 5097,'0'0'5192,"-13"0"-4597,-79 0 821,91 0-1399,14 1 171,73 12 305,121 3 0,91-16-466,-135-2 77,751-10-25,-179 1-28,-83 0 606,146 0 403,-467 11 759,-330 0-1711,1-2-133,-9 1-348,-46 1-1512,18 0-1866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5:26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4113,'0'0'7137,"19"-5"-6694,59-13-123,-77 17-311,1 1 0,0 0 0,0-1 0,-1 1 1,1 0-1,0 0 0,0 0 0,0 0 0,-1 0 0,1 1 0,0-1 0,0 1 0,-1-1 0,1 1 0,0-1 0,0 1 0,-1 0 0,1 0 0,-1 0 0,1 0 1,-1 0-1,1 0 0,1 2 0,-1 0 6,-1-1 1,1 1-1,0 1 1,-1-1-1,0 0 1,1 0-1,-1 0 1,0 6-1,3 3 22,7 32 103,-1 2 0,-2-1 1,-2 1-1,0 52 0,-4-53 12,4 555 882,-34-277-902,12-181-62,-14 340 48,31-461-100,1-1 1,1 0 0,1 0-1,1-1 1,0 1 0,2-1-1,0 0 1,1 0 0,1-1-1,22 33 1,-24-41 11,0 0 0,1-1 0,1 0 0,-1 0 0,2-1 0,-1 0 0,1-1 1,0 0-1,0 0 0,22 9 0,-13-8 7,1-2 1,0 0-1,1-1 1,-1-1 0,34 2-1,412 4-38,-302-11-128,247-15-280,-32 1 143,622 40 299,-404 12 241,-303-20-2,-15 4 212,-278-21-493,-1 0 0,1 0 0,-1 0 0,1 0 0,-1 0 1,1 0-1,0 0 0,-1-1 0,1 1 0,-1 0 0,1 0 1,-1 0-1,1-1 0,-1 1 0,1 0 0,-1 0 0,0-1 0,1 1 1,-1-1-1,1 1 0,-1 0 0,0-1 0,1 1 0,-1-1 1,0 1-1,1-1 0,-1 1 0,0-1 0,0 1 0,0-1 0,1 1 1,-1-1-1,0 1 0,0-1 0,0 1 0,0-1 0,0 1 1,0-1-1,0 0 0,-3-30-2829,1 10 1027,2 0-845,0-1-1349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5:27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0 4425,'0'0'4638,"7"10"-3630,0 3-839,-1 0-1,0 1 0,-1 0 1,0 0-1,4 21 0,8 82 210,-10-57-144,12 109 363,-7 0 0,-19 299 0,-4-364-91,-41 170-1,-53 102 234,62-230-539,-18 105 400,59-186-148,2-43 50,5-19-165,2 0-782,-16 3-1300,-13-1-2242,-3-1-1304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5:29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91 2513,'0'0'9339,"-11"-8"-8272,-30-25-196,40 33-826,1 0 1,-1 0 0,1-1-1,-1 1 1,1 0 0,-1 0-1,1-1 1,0 1 0,-1-1 0,1 1-1,-1 0 1,1-1 0,0 1-1,-1-1 1,1 1 0,0-1-1,-1 1 1,1-1 0,0 1 0,0-1-1,-1 1 1,1-1 0,0 1-1,0-1 1,0 1 0,0-1-1,0 1 1,0-1 0,0 0 0,0 1-1,0-1 1,0 1 0,0-1-1,0 1 1,0-1 0,1 1-1,-1-1 1,0 1 0,0-1 0,1 1-1,-1-1 1,0 1 0,0-1-1,1 1 1,-1-1 0,1 1-1,-1 0 1,0-1 0,1 1 0,-1-1-1,1 1 1,-1 0 0,1 0-1,-1-1 1,2 1 0,25-8-10,-26 7 76,67-8-30,1 3-1,134 5 1,-89 3-47,1090 21-23,-775-5 56,881 49 464,-992-33-104,-318-34-431,0 0-1,0 0 1,1 0-1,-1 0 1,0 0-1,0-1 0,1 1 1,-1 0-1,0 0 1,0 0-1,1 0 1,-1 0-1,0 0 1,0 0-1,1 0 1,-1 0-1,0 0 1,0 1-1,1-1 1,-1 0-1,0 0 1,0 0-1,0 0 1,1 0-1,-1 0 1,0 0-1,0 1 0,0-1 1,1 0-1,-1 0 1,0 0-1,0 0 1,0 1-1,0-1 1,0 0-1,1 0 1,-1 0-1,0 1 1,0-1-1,0 0 1,0 0-1,0 1 1,0-1-1,0 0 1,0 0-1,0 1 1,0-1-1,0 0 0,0 1 1,-13 9-487,-31 10-1202,40-19 1380,-26 10-3043,4-4-2980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5:30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0 6241,'0'0'4139,"4"13"-3883,-1-4-200,1 1-6,-1-1 0,-1 1 0,1-1 0,-2 1 0,1 0 1,-1-1-1,-1 1 0,0 0 0,-2 19 0,-53 167 1210,32-125-729,-75 297 639,72-240-1005,-16 233 0,41-338-150,0 13 13,0-1 1,3 0-1,8 55 1,-8-80-24,0 0 0,1-1 0,0 1 0,1-1 0,0 0 0,0 0 1,1 0-1,0 0 0,1-1 0,0 0 0,0 0 0,1 0 0,0-1 0,0 0 0,0 0 0,1-1 0,10 7 0,0-4 22,-1 0-1,2-1 1,-1-1-1,1 0 0,0-2 1,0 0-1,1-1 0,21 2 1,166 0 90,-140-7-115,477-15 15,-4 0 2,215 54 117,509 93 1792,-1156-123-1687,426 21 661,-532-28-921,0-1 0,0 0 0,-1 0 0,1-1 0,0 1 0,0 0 0,0-1 0,-1 1 0,1-1 0,0 1 0,-1-1 0,1 0 0,0 1 0,-1-1 0,1 0 0,-1 0 0,1 0 0,-1-1 0,0 1 0,1 0 0,-1 0 0,0-1 0,0 1 0,1-3 0,0 1-83,-1 0 1,0-1 0,0 1-1,-1 0 1,1-1 0,-1 1-1,1-1 1,-1 1 0,0-1-1,0 1 1,-2-7 0,-1-6-659,-1-1 0,-1 1 1,0 0-1,-9-18 1,0 0-2174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5:30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0 7074,'0'0'1632,"0"39"-624,-19 338 1230,-67 372 1340,45-384-2526,35-258-1021,10 146 0,-1-230-671,0-1 1,1 0-1,1 0 1,1-1-1,9 23 1,10 14-6535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5:31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5825,'0'0'4457,"9"4"-4094,9 3-316,0-1-1,0-1 1,1-1 0,-1-1-1,30 3 1,-121-6-1743,42 0-1876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5:31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0 600,'0'0'12791,"15"0"-12764,-8 0-27,237 7 44,462 41-65,119 11 0,-528-32 45,480 40-22,-4-37 78,-630-29-34,135-3 589,-262 0-541,-20-1-23,-27-3-188,-22 1-852,-3-1-1219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25:12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8002,'0'0'5257,"56"2"-9026</inkml:trace>
  <inkml:trace contextRef="#ctx0" brushRef="#br0" timeOffset="1">492 1 5537,'0'0'6858,"69"0"-9611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5:32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5417,'0'0'6819,"20"32"-6247,59 108-261,-75-132-300,0 1 1,-1 0 0,0 0-1,-1 0 1,0 0 0,0 0-1,-1 0 1,0 1 0,-1-1-1,0 1 1,0-1 0,-1 0-1,0 1 1,-1-1 0,-5 16-1,5-17-6,-10 34 93,-3 0 0,-34 68 0,29-68 0,1 1 0,-15 53 0,25-63-90,2-1 0,2 1 0,-3 48 0,8-69-6,0 1-1,0-1 0,1 0 1,1 1-1,0-1 1,1 0-1,0 0 0,1 0 1,0 0-1,1-1 1,0 0-1,9 15 0,0-8-1,1-1 0,0-1 0,1 0 0,0-1 1,1 0-1,35 21 0,5-2 11,65 28 1,-46-30-42,0-3-1,2-3 1,1-4-1,108 16 1,321 11-18,200-37 561,-190-8 1117,2 31-76,-332-24-3882,-188-11 2224,1 0 0,0 0 1,0 0-1,0 0 1,-1-1-1,1 1 1,0 0-1,0-1 0,-1 1 1,1 0-1,0-1 1,-1 1-1,1-1 1,0 1-1,-1-1 1,1 1-1,-1-1 0,1 1 1,-1-1-1,1 0 1,-1 1-1,1-1 1,-1 0-1,1 1 0,-1-1 1,0 0-1,0 0 1,1 1-1,-1-1 1,0 0-1,0-1 1,7-15-3498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5:32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 8002,'0'0'2664,"7"231"-1832,-7-122 217,-19 14-201,-6 6-32,-6 2-288,0-5-56,6-6-392,6-14 176,7-14-208,5 8-96,7-26-632,-12-17-1792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5:33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3817,'0'0'6568,"-2"9"-5620,2-8-904,-1 1-11,0 0 1,1 0-1,-1 0 1,1 0-1,-1-1 1,1 1-1,0 0 0,0 0 1,0 0-1,0 0 1,0 0-1,0 0 0,0 0 1,1 0-1,-1 0 1,1-1-1,-1 1 1,1 0-1,0 0 0,0 0 1,0-1-1,0 1 1,0 0-1,0-1 0,0 1 1,0-1-1,1 0 1,-1 1-1,1-1 1,-1 0-1,1 0 0,-1 0 1,1 0-1,2 2 1,28 12 211,0-1 1,0-1 0,2-2 0,44 9 0,-46-12-179,76 17 4,135 12 0,117-9 3,630-11 9,-821-18-71,586-24 43,-7-1 1378,-609 25-645,143 2-6,-274 0-786,30 1 38,-36-2-38,0 1 0,-1-1 0,1 0 0,0 1 0,-1-1 0,1 1 0,0 0 0,-1-1 0,1 1 0,-1 0 0,1 0-1,-1 0 1,1 0 0,-1 0 0,1 0 0,1 3 0,-3-4-27,0 1 1,0-1-1,0 1 0,0-1 1,0 1-1,0-1 1,0 1-1,0-1 0,0 1 1,0-1-1,0 1 0,0-1 1,0 1-1,0-1 0,0 1 1,0-1-1,-1 1 1,1-1-1,0 0 0,0 1 1,0-1-1,-1 1 0,1-1 1,0 1-1,-1-1 0,1 0 1,0 1-1,-1-1 1,1 0-1,-1 1 0,1-1 1,0 0-1,-1 0 0,1 1 1,-1-1-1,1 0 0,-1 0 1,1 0-1,-2 1 1,-22 7-1455,-28 1-1405,-4-3-2738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5:3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3513,'0'0'7657,"19"30"-7102,-19-30-555,75 132 407,-71-123-372,0 0 0,-1 1 1,0-1-1,-1 1 0,0 0 0,0 0 1,-1 0-1,0 0 0,-1 0 0,0 0 1,-2 18-1,-1 1 14,-3 39 89,-24 111 0,17-120-54,3 1-1,-4 97 1,13-137-82,2 0 0,0 0 1,1 0-1,7 26 0,-7-38 1,1 0 0,0 0 0,1 0 0,0 0 0,0 0 0,1-1 0,0 0 0,0 0 0,1 0 0,-1-1 0,1 1 0,12 8 0,14 8 7,0-1 0,2-2 0,1-1-1,0-1 1,2-2 0,-1-2-1,2-2 1,73 16 0,20-7 27,169 7 0,-292-28-29,643 42 259,728 15-271,62-57 177,-1438 0-121,-12-20 65,-9 10-88,14 8-70,0-1-1,-1 1 1,1-1 0,0 0 0,0 0 0,0 0 0,1 0 0,-1-1 0,1 1-1,-6-8 1,-2-9-1680,4 1-2624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5:34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6145,'0'0'6622,"10"25"-5958,-5-14-595,3 8 20,0-1 0,-1 2 0,-1-1 0,-1 1 0,-1 0 0,0 0 0,1 40 0,-12 210 990,2 102 491,9-323-1471,3 1 1,15 62-1,-3-17-45,-15-31-907,-5-48-365,1 6-3418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6:12.9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201 456 5641,'0'0'3108,"0"-28"-1874,0-163 400,6-39 2055,-6 230-3686,-1-1 1,1 1-1,-1-1 1,1 1-1,-1-1 1,1 1-1,-1 0 0,1-1 1,-1 1-1,0 0 1,1-1-1,-1 1 1,1 0-1,-1 0 1,0-1-1,1 1 0,-1 0 1,0 0-1,1 0 1,-1 0-1,0 0 1,0 0-1,1 0 1,-2 0-1,-22 1-9,22-1 13,-3 0-14,0 0 1,1 0-1,-1 0 1,1 1-1,-1 0 1,1 0-1,-1 0 1,1 0-1,0 1 1,0 0-1,0 0 1,0 0-1,-5 3 1,4-1-11,1 0-1,0 1 1,0-1-1,0 1 1,1 0-1,-1 0 1,1 0-1,0 0 1,-3 10-1,-5 14 19,1 1 1,1-1-1,2 2 0,1-1 0,-2 40 1,1 156 46,7-178-52,0-15 18,0 20 19,1 0 0,12 69-1,7-14 12,2-2 156,-5 2-1,4 144 1,-21 9 119,0-261-339,-19-7-2015,6-6-967,-5-4-2961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6:13.2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43 4809,'0'0'5041,"181"-20"-4113,-125 14-280,0 1-15,-6 2-329,-7-3 32,-12 3-280,-6 3 112,-12 0-168,-7 0-8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6:14.3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 15 624,'0'0'5331,"-10"29"-4567,-32 95-173,39-113-431,0 0 0,0 0 1,1 1-1,1 0 0,0-1 1,0 1-1,3 22 0,0 2 387,-2-24-416,-1-6-25,1 1 0,0-1 0,0 1 0,0-1 0,1 1-1,0-1 1,1 1 0,-1-1 0,1 0 0,1 0 0,-1 0-1,5 9 1,1-4 13,-1 0-1,1 0 1,1-1-1,0 0 1,1 0-1,14 11 0,-17-17-83,-1 0 0,1 0 0,0 0 0,-1-1 0,2 0 0,-1-1 0,0 0 0,0 0 0,1 0-1,-1-1 1,1 0 0,13 0 0,-9-1-31,1 0 30,1 0 1,25-4 0,-34 3-27,1-1 0,-1 0-1,0 0 1,0 0 0,1-1 0,-1 1-1,-1-1 1,1 0 0,8-8 0,-3 2 18,-1 0 1,-1-1 0,1 0-1,-1 0 1,-1-1 0,0 0-1,-1 0 1,0-1 0,0 0-1,-2 0 1,1 0 0,3-21-1,-4 17-4,-3 11 23,0 0-1,0 0 0,1 0 1,-1 0-1,1 1 0,4-8 0,8 52-37,-11-27-2,0 0 12,0-1-1,1 0 1,0 0-1,10 19 1,-12-28-9,0 0 1,0 0-1,0 0 1,0 0-1,1 0 1,-1-1-1,1 1 0,0-1 1,0 0-1,0 0 1,0 0-1,0 0 1,0 0-1,0-1 0,1 1 1,-1-1-1,0 0 1,1 0-1,-1 0 1,1-1-1,5 1 0,2 0 16,0 0-1,-1-1 0,1 0 0,0-1 0,12-2 0,-19 1-21,0 1-1,0 0 0,0-1 1,-1 0-1,1 0 1,0 0-1,-1-1 0,1 1 1,-1-1-1,0 1 1,0-1-1,0 0 1,0-1-1,-1 1 0,1 0 1,2-6-1,0 1-12,-1-1-1,0 1 0,0-1 1,-1-1-1,0 1 1,0 0-1,-1-1 0,-1 1 1,1-20-1,-2 29-36,0 24-205,0-18 257,0 1 0,0 0-1,1-1 1,0 1 0,0 0 0,0-1 0,1 1 0,0-1 0,0 0 0,1 1 0,-1-1-1,1 0 1,1 0 0,-1-1 0,1 1 0,0-1 0,0 0 0,1 0 0,-1 0 0,1 0-1,1-1 1,-1 0 0,9 6 0,0-3 71,0 0-1,0-1 1,0-1-1,0 0 1,1-1 0,0-1-1,0 0 1,0-1-1,0 0 1,1-1 0,-1-1-1,0-1 1,0 0-1,19-4 1,-28 4 13,-1-1 1,0 0-1,0 0 0,1 0 1,-1-1-1,-1 0 0,1 0 1,0 0-1,-1-1 0,1 1 1,-1-1-1,0 0 0,0 0 0,-1 0 1,1-1-1,-1 0 0,0 1 1,0-1-1,-1 0 0,1 0 1,-1-1-1,0 1 0,2-8 1,1-8 187,0 1 1,-2-1 0,0 0 0,-1-41-1,-1 50-289,-1-1-1,-1 1 0,0 0 1,-1-1-1,0 1 0,-1 0 1,-1 0-1,0 0 1,0 0-1,-1 1 0,0-1 1,-1 1-1,-1 1 0,1-1 1,-2 1-1,1 0 0,-2 1 1,1 0-1,-1 0 0,-17-13 1,23 20-175,-1 0 1,1 0 0,-1 0-1,0 0 1,0 0 0,0 1-1,0-1 1,0 1 0,0 0-1,-7 0 1,10 1 100,-1 0 0,1 0 1,0 0-1,-1 0 0,1 0 0,0 0 1,0 1-1,-1-1 0,1 1 0,0-1 1,0 1-1,0-1 0,-1 1 0,1 0 1,0-1-1,0 1 0,0 0 0,0 0 1,0 0-1,0 0 0,1 0 0,-1 0 1,0 0-1,0 0 0,1 0 0,-1 0 1,0 0-1,1 1 0,0-1 0,-1 0 0,1 0 1,-1 3-1,-1 9-640,1 0-1,0 0 1,1-1 0,1 16-1,0 5-1459,-1-3-864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6:14.7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0 141 5777,'0'0'5293,"7"19"-5102,18 57-91,-19-57 195,-5-21-75,4-10-189,0-1 0,-1 0 0,0-1 0,-1 1 0,3-20 1,8-35-12,-8 49-21,-5 13 1,1 0 1,0 0-1,0 1 1,0-1-1,1 0 1,5-7-1,-6 11 1,-1 0-1,1 1 1,0-1 0,-1 1 0,1-1-1,0 1 1,0 0 0,0 0-1,0 0 1,0 0 0,1 0 0,-1 0-1,0 0 1,0 1 0,0-1-1,1 1 1,-1 0 0,0 0-1,1-1 1,-1 2 0,0-1 0,3 0-1,-2 1 4,-1-1 0,1 1-1,-1 0 1,1 0 0,-1 0-1,0 0 1,1 0 0,-1 0-1,0 0 1,0 1 0,0-1-1,0 1 1,0 0 0,0 0-1,0 0 1,3 4 0,24 42 38,-11-16 63,29 35 858,42 85 1,-87-148-982,0 0 0,0 0 0,-1 0 0,1 0 0,-1 1 0,0-1 0,0 0 1,-1 0-1,1 1 0,-1-1 0,0 5 0,-1-6-734,-4-3-1053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6:15.1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 1 10002,'0'0'2577,"-12"23"-2657,-7-18-696,-12-5-4090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25:12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9130,'0'0'5945,"18"0"-6345,-5 0-888,-1 0-6130</inkml:trace>
  <inkml:trace contextRef="#ctx0" brushRef="#br0" timeOffset="1">530 1 9034,'0'0'2857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6:15.8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171 2 3897,'0'0'8515,"-1"0"-8488,1 0 0,-1 0 1,1 0-1,0-1 0,-1 1 0,1 0 0,0 0 0,-1 0 1,1 0-1,-1 0 0,1 0 0,0 0 0,-1 0 1,1 0-1,-1 0 0,1 0 0,0 0 0,-1 0 0,1 0 1,0 0-1,-1 1 0,1-1 0,-1 0 0,1 0 1,0 0-1,-1 0 0,1 1 0,0-1 0,0 0 0,-1 0 1,1 1-1,0-1 0,-1 1 0,-6 6 19,0 1 1,1 0-1,0 0 0,0 1 0,1-1 1,-7 15-1,-6 10 45,-69 112-22,86-142-219,0 0-1,1 1 0,-1-1 0,1 1 1,-1-1-1,1 1 0,0-1 0,0 1 1,0-1-1,1 4 0,0 6-2886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7:09.9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280 61 3921,'0'0'724,"-8"-3"-47,-35-10 367,-111-29 4006,120 42-4851,30 0-159,0 1 0,0-1 0,0 0 1,0 0-1,0-1 0,0 1 0,0-1 0,-4-1 0,69 20 537,-20-7-534,0-1-1,0-3 0,1-1 0,60 1 0,-75-5-7,732 11 181,-499-15-110,-259 2-263,-11 0-835,-42 0-3662,27 0-784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7:10.6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43 5209,'0'0'6017,"13"-7"-5494,2-1-386,-10 4-87,0 1 1,1 0-1,-1 0 1,1 1-1,0 0 1,0 0-1,0 0 1,0 1-1,0 0 1,0 0 0,0 0-1,10 1 1,26-1 366,-16 0-236,0 1 1,0 1-1,0 1 0,0 1 1,46 13-1,-34-4-140,125 47 105,-162-59-146,0 1-1,0-1 1,-1 0 0,1 0-1,0 1 1,-1-1 0,1 0-1,0 1 1,-1-1-1,1 0 1,0 1 0,-1-1-1,1 1 1,-1 0 0,1-1-1,-1 1 1,1-1 0,-1 1-1,1 0 1,-1-1 0,0 1-1,1 0 1,-1-1-1,0 1 1,1 0 0,-1 0-1,0-1 1,0 1 0,0 0-1,0 0 1,0-1 0,0 1-1,0 0 1,0 0-1,0-1 1,0 1 0,0 0-1,-1 0 1,1-1 0,0 1-1,0 0 1,-1 0 0,1-1-1,0 1 1,-1 0 0,1-1-1,-1 1 1,1-1-1,-1 1 1,1 0 0,-1-1-1,1 1 1,-2 0 0,-5 5-5,0-1 1,0 0 0,-15 8 0,12-6 11,0 0-4,-141 94 104,129-88-91,-1-1 1,-1-1-1,0-1 0,-47 13 1,68-22-1,1 0 0,0-1 1,0 1-1,-1-1 0,1 0 1,0 1-1,0-1 0,-1 0 1,1-1-1,0 1 0,-1 0 1,1-1-1,0 1 0,0-1 1,-1 1-1,1-1 0,0 0 1,0 0-1,0 0 0,0 0 1,0-1-1,0 1 0,0 0 1,-1-3-1,-5-6 92,1-1 1,0-1-1,1 1 1,0-1-1,1 0 1,1 0-1,-1-1 1,-2-19-1,5 11 313,2-38-1,1 25-31,0 32-541,-8 1-663,-9 0-74,-11 0-1982,13 4-1851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6:25.0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386 427 5641,'0'0'2626,"-11"-24"-1926,-59-141 886,57 132-863,2 4-53,-1 1-1,-20-34 1,28 55-565,-1 0 0,0 0-1,1 1 1,-2 0-1,1 0 1,-1 0 0,0 1-1,0 0 1,0 0-1,-1 0 1,0 1 0,0 0-1,-13-5 1,18 8-101,1 1 0,0-1 0,0 1 0,-1 0 0,1-1 1,0 1-1,-1 0 0,1 0 0,0 0 0,-1 0 0,1 0 0,0 0 0,-1 0 1,1 1-1,0-1 0,0 0 0,-1 1 0,1-1 0,0 1 0,0-1 0,-1 1 1,1 0-1,0-1 0,0 1 0,0 0 0,0 0 0,0 0 0,0 0 0,0 0 1,1 0-1,-1 0 0,0 0 0,0 0 0,1 0 0,-2 2 0,-1 5-1,1 0-1,-1 0 1,1-1 0,-1 17-1,0-10 26,-6 52 251,-2 105-1,14 72 31,-2-218-289,7 163 134,1 134-7,-8-242-114,1-26-8,-2 1-1,-3 0 0,-15 86 1,-2-26 9,20-111-230,-1 1 0,0-1-1,0 1 1,0-1 0,0 0-1,-1 1 1,0-1 0,-2 5-1,3-8 11,0 1 0,0-1 0,0 0 0,-1 0 0,1 0 0,0 0 0,0 0 0,-1 0 0,1 0 0,-1 0 0,1 0 0,0 0 0,-1-1-1,0 1 1,1 0 0,-1-1 0,1 0 0,-1 1 0,0-1 0,1 0 0,-1 0 0,-2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6:25.3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54 5777,'0'0'4817,"156"-34"-4249,-100 28-304,0 1 105,0-1-217,-12 3 152,-1 3-232,-12 0-144,7 0-368,-13 0-1105,0 0-3120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6:26.2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182 123 7802,'0'0'5714,"-1"-19"-5148,-4-60-141,5 78-400,0-1 0,-1 1 0,1 0 0,0-1 0,0 1 0,-1 0-1,1-1 1,-1 1 0,1 0 0,-1-1 0,1 1 0,-1 0 0,0 0 0,0 0 0,-1-1 0,2 1-19,-1 1 0,1-1 1,-1 1-1,1 0 1,-1 0-1,1-1 0,-1 1 1,0 0-1,1 0 0,-1 0 1,1 0-1,-1 0 1,0 0-1,1 0 0,-1 0 1,1 0-1,-1 0 0,0 0 1,1 0-1,-1 0 0,-1 1 1,0-1-1,0 1-1,0 1 1,0-1 0,0 0 0,0 1-1,0-1 1,0 1 0,0-1-1,-2 3 1,-9 15 82,1 0 0,1 1 0,0 0 0,2 1 0,-8 22 0,-26 112 295,42-151-382,-3 10 13,1-1 1,0 1-1,2 0 0,-1 0 1,2 0-1,-1 0 1,4 25-1,-2-36-3,1 0-1,-1 0 1,1-1-1,0 1 1,-1 0-1,1 0 1,0-1-1,0 1 1,1-1 0,-1 0-1,0 0 1,1 0-1,0 0 1,-1 0-1,1 0 1,0-1-1,0 1 1,0-1-1,0 0 1,0 0-1,0 0 1,0 0 0,6 0-1,7 2 40,1-1 0,0 0 0,19-2 0,-36 0-49,12 1 25,1 0 0,-1-2 1,1 1-1,-1-2 1,1 1-1,-1-2 1,0 0-1,0 0 1,0-1-1,0-1 0,20-10 1,-6-3 13,-1-1 1,-1-1-1,-1-1 1,-1-1-1,-1-1 1,0-1-1,-2-1 1,29-50-1,-43 66-38,-4 7-1,-1 0 0,1 0 0,0 0 0,0 0-1,1 0 1,-1 0 0,0 0 0,1 1 0,-1-1 0,1 0-1,-1 1 1,1-1 0,0 1 0,-1 0 0,1 0 0,0-1 0,3 0-1,-5 2-1,1 0 1,-1 0-1,0 0 0,1 0 0,-1 0 0,1 0 0,-1 1 0,1-1 0,-1 0 0,1 0 1,-1 0-1,1 0 0,-1 1 0,0-1 0,1 0 0,-1 0 0,0 1 0,1-1 0,-1 0 1,0 1-1,1-1 0,-1 1 0,0-1 0,1 0 0,-1 1 0,0-1 0,0 1 0,0-1 0,1 0 1,-1 1-1,0-1 0,0 1 0,0-1 0,0 2 0,7 21-47,-6-17 41,4 11 33,1 0 0,0 0 0,1-1 0,1 0 0,17 27 0,-21-38-15,0 0 0,0 0 0,0 0 0,1-1 0,0 1-1,0-1 1,0 0 0,0-1 0,1 1 0,0-1 0,-1 0-1,1 0 1,0-1 0,0 0 0,1 0 0,-1 0 0,0-1-1,1 0 1,8 0 0,-2 0 71,1-1 0,0 0 0,-1-1-1,15-3 1,-21 3-60,0-2 0,0 1-1,0-1 1,0 0 0,-1 0 0,1-1 0,-1 1-1,0-2 1,6-4 0,6-6 1,-2-1-1,27-30 1,-37 39-13,0-1-1,-1 0 1,1-1-1,-1 1 0,-1-1 1,0 0-1,0 0 1,4-17-1,-7 3-49,-1 22-1,0 4-94,0 125 107,0-123 31,0 0-1,1-1 1,-1 1 0,1-1-1,0 0 1,0 1 0,1-1-1,-1 0 1,1 0-1,0 1 1,0-1 0,1 0-1,-1-1 1,1 1 0,3 4-1,-1-3 20,0 0 0,1 0 0,0-1 0,0 0-1,0 0 1,0 0 0,1-1 0,12 5 0,-5-3 55,0-1 0,1-1 0,-1 0 0,1-1 0,-1 0 0,1-1 0,0-1 1,-1-1-1,18-2 0,-23 1-15,-2 0 1,1-1 0,0 0-1,0 0 1,-1-1-1,0 0 1,0 0 0,0-1-1,0 0 1,0 0 0,-1 0-1,0-1 1,0 0-1,9-13 1,-8 10 1,-1 0-1,0 0 1,-1-1 0,0 1 0,-1-1-1,1-1 1,-2 1 0,0 0 0,0-1-1,3-21 1,-5 13-52,0 0 0,-1-1 0,-5-32 0,4 45-44,0 1 0,-1 0-1,0-1 1,0 1 0,-1 0 0,1 0-1,-1 1 1,-1-1 0,1 0-1,-1 1 1,0 0 0,0 0 0,0 0-1,-8-6 1,10 10-66,1-1-1,-1 1 1,0 0 0,1 0-1,-1 0 1,0 0 0,0 0-1,0 1 1,1-1 0,-1 0-1,0 1 1,0-1 0,0 1-1,0 0 1,0 0 0,0 0-1,0 0 1,0 0 0,0 0-1,0 0 1,0 1 0,0-1-1,0 1 1,0-1 0,0 1-1,-3 1 1,2 0-150,0 0-1,0 0 1,0 0 0,1 1 0,-1-1-1,1 0 1,-1 1 0,1 0 0,0 0-1,0 0 1,0 0 0,1 0 0,-3 3-1,-7 23-3266,4-3-2437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6:26.6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26 8482,'0'0'5164,"9"25"-4968,24 75-155,-25-69-237,-8-29-422,-3-5-182,-7-19-1767,6 12 2169,2 0-1,-1 0 0,1 0 1,1-1-1,0 1 1,0-1-1,1 0 1,2-12-1,-2-7 780,0 29-313,0 0 0,0 1 0,0-1 1,0 0-1,0 0 0,1 0 0,-1 0 0,0 1 0,0-1 0,1 0 0,-1 0 1,0 0-1,1 1 0,-1-1 0,1 0 0,-1 1 0,1-1 0,-1 0 0,1 1 1,0-1-1,-1 0 0,1 1 0,0-1 0,-1 1 0,1 0 0,0-1 0,-1 1 1,2-1-1,1 0 133,-1 1 1,1-1-1,-1 1 0,1 0 1,-1 0-1,1 0 1,-1 0-1,1 0 0,4 1 1,-1 0 60,-1 1-1,0-1 1,1 1 0,-1 0-1,0 0 1,0 1 0,0-1-1,-1 1 1,7 5 0,4 8 267,-1 1 1,-1 0 0,-1 1 0,17 33-1,30 81 488,-13-24-980,-16-53-2786,-18-39-1841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6:27.6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300 52 1736,'0'0'7239,"-12"-11"-6944,8 6-231,-1 0-25,1 0-1,-1 0 1,0 0 0,-10-6 0,14 10-29,1 1 1,-1-1-1,0 1 0,1 0 0,-1-1 1,0 1-1,0 0 0,1-1 0,-1 1 1,0 0-1,0 0 0,1 0 1,-1 0-1,0 0 0,0 0 0,0 0 1,1 0-1,-1 0 0,0 0 0,0 0 1,0 0-1,1 0 0,-1 1 0,0-1 1,0 0-1,1 1 0,-1-1 0,0 0 1,1 1-1,-1-1 0,0 1 0,1-1 1,-1 1-1,1-1 0,-1 1 0,1 0 1,-1-1-1,1 1 0,-1 0 1,1-1-1,-1 1 0,1 0 0,0 0 1,0-1-1,-1 1 0,1 0 0,0 0 1,0-1-1,0 1 0,0 0 0,0 0 1,0 0-1,0 0 0,-11 63 409,2 1 0,1 64 0,9 135 208,1-176-438,9 1254 2574,-11-1315-2623,-1 0 0,-2 0 1,0 0-1,-2-1 0,-1 1 0,-15 41 0,19-64-135,1 0-1,-1 0 0,-1-1 0,1 1 1,0-1-1,-1 1 0,1-1 0,-1 0 0,0 0 1,0 0-1,-1 0 0,1 0 0,0-1 1,-1 0-1,0 1 0,1-1 0,-8 2 0,4-2-350,-1 0-1,1 0 1,0-1 0,-1 0-1,1-1 1,0 0-1,-1 0 1,1 0-1,-8-2 1,-12-5-3891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6:28.4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32 8730,'0'0'1939,"37"9"-1750,118 29-133,-117-30 139,-1-2-1,1-1 0,0-2 0,59-3 0,-39 0-100,-53 0-88,0-1 1,0 1 0,1 0 0,-1-1 0,0 0-1,0-1 1,0 1 0,8-4 0,-11 4-10,1-1 1,-1 1-1,1-1 0,-1 0 1,0 0-1,0 0 1,0 0-1,0 0 1,0 0-1,0-1 0,0 1 1,-1 0-1,1-1 1,-1 0-1,0 1 0,2-5 1,1-4-85,-3 7 94,1-1 0,-1 1 0,1-1-1,-1 0 1,-1 1 0,1-7 0,1 10 680,2 7-499,3 6-68,-4-3-8,1 0 0,-1-1 0,2 0 0,-1 1 0,1-1 0,1-1 0,-1 1 0,1-1 0,1 0 0,-1 0 1,1-1-1,0 0 0,1 0 0,0-1 0,12 7 0,-8-5 25,2-1 0,-1-1 0,1-1-1,0 0 1,0 0 0,0-1 0,0-1 0,0-1 0,20 1 0,-17-2-73,-8 0-30,0 0 0,0 0 0,0-1-1,13-2 1,-19 2-30,-1 0-1,1 0 0,0 0 0,-1 0 0,0 0 0,1-1 0,-1 1 0,0-1 1,1 1-1,-1-1 0,0 0 0,0 0 0,-1 0 0,1 0 0,0 0 1,-1-1-1,1 1 0,-1 0 0,2-3 0,0-2-22,-1 1 32,1 0 0,0 1 1,0 0-1,0 0 0,5-7 0,-7 11-13,0 0 0,0 0 0,0 1-1,0-1 1,0 0 0,0 0 0,0 1 0,0-1-1,0 0 1,0 1 0,0-1 0,1 1 0,-1 0-1,0-1 1,0 1 0,1 0 0,-1 0-1,0-1 1,0 1 0,1 0 0,-1 0 0,0 1-1,0-1 1,1 0 0,-1 0 0,0 1 0,0-1-1,1 0 1,-1 1 0,0-1 0,2 2 0,50 32 1,-37-23 11,-1 0 0,2-2 0,30 14 0,-18-14 5,1-2 0,0-1 0,1-1 0,-1-1 0,1-2 0,55-3 0,-80 0-25,-1 0 0,1 0 0,-1 0 1,1-1-1,-1 0 0,0 0 0,0-1 0,0 1 1,0-1-1,0 0 0,5-5 0,22-11-117,-29 19 103,-1 0 0,1-1-1,-1 1 1,1 1 0,-1-1 0,1 0 0,-1 0 0,1 1-1,-1 0 1,1-1 0,-1 1 0,1 0 0,-1 0 0,0 0 0,1 1-1,1 1 1,9 3 7,25 6 62,1-2 1,0-2-1,70 7 1,-11-12-3547,-84-2-851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6:29.5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231 1 7906,'0'0'5199,"-17"13"-4238,0 0-742,1 0 0,-22 23 0,35-32-185,0 0 0,1 1 0,0-1 0,-1 1 0,2 0 0,-1 0 0,0 0 0,1 0 1,0 0-1,0 0 0,1 0 0,-1 0 0,1 0 0,0 1 0,0-1 0,1 0 0,1 6 0,-1 12 115,36 548 1421,-25-436-1192,-4 230 486,-9-250-796,1-70-13,-7 48-1,4-75-81,0 0 1,-1-1 0,-1 1 0,0-1-1,-12 25 1,16-40-120,0 0 0,-1 1 0,1-1-1,0 0 1,-1 0 0,0 0 0,1 0 0,-1 0 0,0 0 0,0-1-1,0 1 1,0-1 0,0 1 0,0-1 0,-1 0 0,1 0 0,-4 2-1,-1-2-684,1 0 0,-1 0 1,0 0-1,1-1 0,-10-1 0,-5 1-2090,-9 0-3290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25:12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9938,'0'0'9434,"19"0"-10370,-1 0-1657,1 0-3400</inkml:trace>
  <inkml:trace contextRef="#ctx0" brushRef="#br0" timeOffset="1">1 15 10578,'218'-12'3585,"-206"9"-4297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6:30.1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97 7378,'0'0'4202,"35"-4"-3229,118-13-116,-86 13 16,0 3 1,132 15 0,9 1-269,-201-15-615,1 0 0,0 0 0,-1-1 0,14-3 0,-18 3-38,0 0 1,0 0 0,0-1 0,0 1-1,0-1 1,-1 0 0,1 0 0,-1 0-1,1 0 1,-1 0 0,0 0 0,0-1-1,0 1 1,3-5 0,-2 1-24,1 1 0,0 0 0,0 0 1,0 0-1,0 0 0,1 1 0,0-1 1,0 1-1,9-5 0,-10 7 88,0 0-1,0 1 1,0 0 0,0 0-1,0 0 1,0 0 0,1 1-1,-1-1 1,0 1 0,0 0-1,0 0 1,1 1-1,-1 0 1,0-1 0,8 4-1,2 1 51,1 1 1,-1 0-1,0 1 0,13 10 0,-9-7 2,-1 0 0,21 7 0,-13-9-26,-1-1 0,1-1 0,0-1-1,33 1 1,103-2 114,-121-4-139,-25-1-7,0 0-1,0-1 0,0 0 1,0-2-1,0 1 0,0-2 1,-1 0-1,0-1 0,0 0 1,15-10-1,-20 13-17,1 0 0,-1 1 0,1 0 1,0 1-1,-1 0 0,1 0 0,0 1 0,0 1 0,12 1 1,0-1-1,105 12 70,18 0 105,-79-13 626,-29 0-2173,-21 0-3933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7:15.6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 1 4153,'0'0'5449,"-5"0"-4643,-16 0-220,16 0 1628,13 1-1939,28 10-98,-1-2 0,2-2 0,57 5 0,117-5 8,-176-6-151,469-10 338,-357 4-245,-23 5-1050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7:16.0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 1 5601,'0'0'3172,"28"2"-2660,92 8-120,-97-7-186,0 0 1,0 2 0,43 15 0,-25-6 54,-18-8-98,-1 1 1,0 2-1,0 0 0,0 1 0,-1 1 1,25 17-1,-44-26-154,-1-1 1,1 1 0,0-1-1,0 1 1,-1 0-1,1 0 1,-1 0 0,0 0-1,1 0 1,-1 0-1,0 0 1,0 1 0,0-1-1,-1 0 1,1 1-1,-1-1 1,1 0 0,-1 1-1,0-1 1,1 1-1,-1-1 1,0 0 0,-1 5-1,0-4-5,0 0 0,0 0 1,0 1-1,-1-1 0,1 0 0,-1 0 0,0 0 0,0-1 0,0 1 0,0 0 0,0-1 0,-1 1 1,1-1-1,-1 0 0,1 1 0,-5 1 0,-32 18 36,-1-2-1,0-2 1,-1-2-1,-2-1 1,-46 9 0,-92 34 254,175-56-289,-21 11 35,22-7 1,18-1 22,12-2-501,41 0 0,-35-3-1717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7:17.9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69 4929,'0'0'8958,"8"0"-8701,1043 0 2013,-1053-31-7330,-9 11 1256,-1 2-865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7:18.3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 6313,'0'0'5061,"22"-1"-4606,69-3-51,-87 3-338,0 1-1,0 0 0,0 0 1,0 1-1,0-1 1,-1 1-1,1 0 0,0 0 1,0 0-1,-1 0 1,1 1-1,-1-1 0,1 1 1,-1 0-1,0 0 1,6 4-1,2 3 288,-9-8-336,0 1 1,0 0-1,-1 0 1,1 0 0,0 0-1,-1 0 1,0 0-1,1 0 1,-1 0 0,0 0-1,0 1 1,0-1-1,-1 1 1,1-1 0,0 0-1,-1 1 1,0-1-1,1 1 1,-1-1 0,0 1-1,0-1 1,-1 1-1,1-1 1,0 1-1,-1-1 1,0 1 0,1-1-1,-1 1 1,0-1-1,0 0 1,0 0 0,-1 1-1,1-1 1,-1 0-1,-2 3 1,-91 70-647,90-68-548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7:28.2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1772 7578,'0'0'6384,"4"0"-5432,3 0-687,-2 1-90,1-1 0,-1 0 0,0 0 1,1 0-1,-1-1 0,0 0 0,1 0 0,-1 0 1,0 0-1,0-1 0,7-3 0,13-13 272,6-5-150,-11-2-107,0-1-1,-2-1 0,19-38 0,-14 25-64,8-16-65,-3-2 1,-2-1-1,-3-2 0,27-115 1,23-258 19,-63 360-96,-4-1-1,-2 0 1,-4 0-1,-13-105 1,8 146-5,-13-43-1,15 68 12,0 0 0,0 0 0,-1 1 0,0-1 0,0 1-1,-1 0 1,0 0 0,-1 0 0,-11-12 0,14 18 4,0 1 0,0 0 1,0 0-1,0 1 0,0-1 0,0 1 1,-1-1-1,1 1 0,0 0 0,0 0 1,0 1-1,-1-1 0,1 1 0,0-1 1,0 1-1,0 0 0,0 0 0,0 0 1,0 1-1,0-1 0,0 1 0,-2 2 1,-2 2 5,1 1 0,0 0 0,0 0 0,1 1 0,0-1 0,-7 18 1,-20 55 48,16-29-62,3 1-1,3 0 0,-8 93 1,10 162 57,8-280-34,0 413-43,0-414 34,2-1 0,0 1-1,2-1 1,0 1 0,2-1 0,11 30 0,-12-42 14,1 1 1,0-1-1,1-1 1,0 1 0,1-1-1,1-1 1,0 1-1,0-1 1,1-1-1,0 0 1,1 0 0,19 13-1,-20-17-10,-1-1 0,1 0 0,0-1-1,0 0 1,0 0 0,1-1 0,18 3 0,-6-3 17,0-2 0,38-1 0,-51-2-16,0 1 1,0-2-1,0 1 0,0-2 0,-1 1 0,1-1 0,-1 0 0,0-1 0,0 0 0,-1-1 0,1 0 0,9-9 0,-2 1 5,0-1 0,-1-1 1,-1 0-1,23-34 0,-29 36-11,0-1 0,-1 0 0,-1 0 0,0 0 0,-1 0 0,-1-1 0,0 0 0,1-19 0,-1-15-2,-3-66 1,-2 56-1,-3 11 4,4 47-7,0-1 0,-1 0 0,0 1 1,1-1-1,-1 1 0,0-1 0,-1 1 0,1-1 0,0 1 0,-1-1 0,1 1 0,-1 0 0,0 0 1,0 0-1,-2-2 0,3 3 1,0 1 0,0-1 0,-1 1 1,1-1-1,-1 1 0,1 0 0,0 0 1,-1-1-1,1 1 0,-1 0 0,1 0 0,0 0 1,-1 0-1,1 1 0,-1-1 0,1 0 1,0 1-1,-1-1 0,1 0 0,0 1 0,-1 0 1,1-1-1,0 1 0,0 0 0,-1 0 0,1-1 1,0 1-1,0 0 0,0 0 0,0 0 1,0 0-1,0 1 0,1-1 0,-2 2 0,-5 6-1,2 0-1,-1 0 1,-5 12-1,11-19 5,-12 25-3,1 1 1,1 1-1,2 0 1,1 0-1,-4 37 1,0 151 5,12-204 12,0-1-1,1 0 1,1 0-1,0 1 1,0-2-1,1 1 1,1 0-1,0-1 1,0 0-1,1 0 1,1 0-1,0-1 1,0 0-1,1 0 1,0-1-1,16 14 1,-11-11-8,1 0 1,1-1-1,0-1 1,0 0-1,1-1 1,0-1-1,0-1 1,1 0-1,0-1 1,35 8-1,-42-12-229,-1-1 0,0-1 0,1 1-1,-1-2 1,18-1 0,-22 1-465,0 0 0,-1 0 0,1-1 0,-1 0 0,1 1 0,-1-2-1,8-4 1,14-14-8100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7:28.7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1 155 6489,'0'0'3586,"0"27"-2092,0 203 1169,1-203-2336,1 1-1,1-1 1,11 39-1,-7-185 554,60-180-772,-63 286-109,0 1-1,0 0 0,1 0 1,1 0-1,0 0 0,10-13 0,-13 21 5,0 1-1,0-1 1,1 1-1,-1 0 1,1 0-1,0 0 1,0 0-1,0 1 1,0-1-1,0 1 1,0 0-1,1 1 1,-1-1-1,1 1 0,0-1 1,-1 2-1,1-1 1,0 0-1,0 1 1,4 0-1,-2 0 14,-1 1 1,0 0-1,0 0 0,0 1 0,0 0 0,0 0 1,0 0-1,0 1 0,0 0 0,-1 0 0,0 0 1,1 1-1,-1-1 0,0 1 0,-1 1 0,1-1 0,-1 1 1,0-1-1,0 1 0,0 0 0,-1 1 0,5 9 1,5 11 116,-1-1 1,-1 2-1,11 45 1,-10-24 344,9 84-1,-10-73-291,-7-38-120,-1 0 0,2 33 0,-5-53-129,0 0-1,0 0 1,0 0 0,0 0 0,0-1-1,0 1 1,0 0 0,0 0-1,1 0 1,-1-1 0,0 1 0,0 0-1,1 0 1,-1-1 0,1 1-1,-1 0 1,0 0 0,1-1 0,-1 1-1,1-1 1,0 2 0,18 1-4746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7:29.1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51 3633,'0'0'12106,"8"-12"-11603,-3 5-452,-3 3-31,1 0-1,0 0 1,0 0 0,0 1-1,0-1 1,5-3-1,-8 6-17,1 1-1,-1 0 0,0 0 1,0 0-1,1 0 0,-1-1 1,0 1-1,1 0 0,-1 0 0,0 0 1,1 0-1,-1 0 0,0 0 1,1 0-1,-1 0 0,0 0 1,1 0-1,-1 0 0,0 0 1,0 0-1,1 0 0,-1 0 1,0 1-1,1-1 0,-1 0 1,0 0-1,0 0 0,1 0 1,-1 0-1,0 1 0,1-1 1,-1 0-1,0 0 0,0 1 1,0-1-1,1 0 0,-1 1 1,6 27 53,-3 348 1351,-5-199-816,2-150-547,1-1 0,2 1 0,0 0 0,2-1 0,11 34 0,-11-44-30,1 0 1,1-1-1,0 0 1,1-1-1,1 0 0,0 0 1,1-1-1,1 0 1,21 21-1,-12-17-160,0 0 1,1-1-1,1-2 1,44 23-1,-54-31-17,1 0 1,0-1-1,0-1 1,1 0-1,-1-1 0,1-1 1,0 0-1,0 0 1,0-1-1,25-2 1,-8-9-2821,-5-11-2366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7:29.4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119 1 7666,'0'0'3114,"15"30"-2465,-8-15-567,15 31 194,-2 2-1,-1 0 1,16 72-1,-9 12 384,-7 1-1,-5 1 0,-5 204 0,-9-311-412,-1-1 1,-1 1-1,-1-1 1,-2 0-1,-14 49 1,-77 160 1120,75-194-1715,-1-2 1,-2 0-1,-43 51 0,23-41-4542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8:20.3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211 25 2633,'0'0'944,"-19"-5"625,3 0-1473,-1 0-1,0 2 0,1 0 0,-1 1 1,-1 1-1,1 0 0,-24 3 0,8-1 926,155 4 1889,61 16-2871,-26-2-46,-80-11 56,691 61-149,3-37 2253,-640-32-319,-130 0-1665,-19 0-3372,-1 0-2897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31:13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1268 3953,'0'0'3734,"9"-7"-2906,113-103 2736,-109 100-3487,1 0 0,0 2 0,1-1 0,0 2 1,25-10-1,84-22 115,-91 30-137,631-219 1027,-151 45-193,627-92-550,-542 152 171,-60 28 21,5 34-351,-465 54-143,793-46 75,-697 45-116,815-1-13,-842 10 14,857 41 46,-730-26-21,501 61-28,-496-44 4,1395 237 16,-1322-207-9,302 63-36,-583-107 36,0 3 0,69 32 0,129 72 6,-83-36-9,-30-20-7,143 68-19,-264-119 23,269 141 19,-15 20 61,-240-141-76,-1 1 0,-2 2 1,63 76-1,101 160 64,-108-127 135,-7 4 0,80 176-1,-157-285-128,-1 0 0,-2 1 0,-2 0-1,-2 1 1,-3 1 0,-1-1 0,-3 1-1,-2 58 1,-3-89-45,-1 0 1,0 0-1,-2 0 0,0 0 1,-1-1-1,0 0 0,-2 0 1,-14 29-1,-8 5 39,-49 65-1,7-20-17,-4-3-1,-4-3 1,-4-4-1,-99 79 1,-198 122 74,305-240-94,-2-2 0,-2-5 1,-113 43-1,33-28 16,-2-7 1,-2-7-1,-2-7 0,-328 23 1,-572-44 7,753-14-45,-62-10-5,-6 0-18,-1763 65-26,1129-17 99,-207-35-39,1090-7-16,0-6 1,-199-42-1,151 9 1,-216-83-1,280 85-9,-499-213 84,478 183-76,3-5 0,3-6 0,-211-180 0,256 190 6,-3 3-1,-3 5 0,-2 3 0,-162-78 0,-7 6-29,-303-208 0,476 284 26,-112-80 26,166 111-24,1-1-1,2-2 0,-44-51 0,60 58-2,1 0-1,0 0 1,2-2-1,0 0 1,2 0-1,1-1 1,1 0-1,1-1 1,2 0-1,-4-29 1,0-35 12,2-154 1,8 222-16,3-11-8,1 1 0,2-1 0,1 1-1,2 0 1,21-53 0,-19 56-1,10-30 16,4 2 0,2 0-1,2 2 1,53-77 0,-53 91-7,-19 24 0,2 1 1,0 1 0,25-27-1,-37 43 58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9:03.0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72 120,'0'0'5807,"-13"-14"-2028,13 14-3616,13 1-244,0 0 103,0 1 0,20 6 0,22 3 94,617 12 200,-562-23-294,936-18 407,-279 1-313,-328 17-130,158-4 109,-117-29 309,-138 5 129,-70 24-286,-179 5-242,58 7-63,-3 1 910,-119-15-709,-25 6-569,0 0 0,1 1-1,-1-1 1,0 1 0,0 0 0,1 0-1,5 3 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2:50.4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9274,'0'0'4857,"6"0"-4385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2:53.3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44 6489,'0'0'5023,"26"0"-4215,-11 1-696,1 1-1,-1 1 1,0 0 0,0 1 0,0 1-1,0 0 1,-1 1 0,15 8 0,-7-3 63,1-1 0,32 8 0,-19-11-45,1-2-1,-1-2 1,1-1-1,69-5 1,-100 2-99,0 0 1,0 0-1,0 0 1,-1-1-1,1 0 0,-1 0 1,1-1-1,-1 1 0,0-1 1,0 0-1,0-1 1,0 1-1,-1-1 0,0 0 1,1 0-1,-1 0 0,0-1 1,5-8-1,-6 12-38,-1 1 0,1-1 0,-1 0 1,1 1-1,-1-1 0,1 1 0,-1 0 0,1 0 0,0 0 0,-1 0 0,1 0 0,-1 0 0,1 1 0,0 0 0,3 0 1,101 54-88,-85-48 117,0-1 1,0-1-1,1-1 0,-1-1 0,26 0 1,115-5 178,-161 2-195,1-1 1,0 1 0,0 0 0,0-1 0,0 0 0,0 1-1,-1-1 1,1 0 0,0 0 0,-1-1 0,1 1 0,-1-1-1,1 1 1,-1-1 0,0 0 0,1 0 0,-1 0 0,0 0 0,0 0-1,1-2 1,14-14 28,-13 16-42,0-1 0,1 1 0,-1 0 0,0 0 1,1 1-1,-1 0 0,1-1 0,0 1 0,-1 1 1,1-1-1,0 1 0,8 0 0,0 0-20,1 0-1,-1 1 1,20 5-1,-11 1 14,-1 1 0,22 10 0,-23-9 0,0 0 0,23 5 0,-42-14 12,63 13-53,-60-13 50,0 0 1,0 0-1,0 0 0,0 0 1,0-1-1,0 1 1,0-1-1,0 0 0,0 0 1,0 0-1,0-1 0,-1 0 1,6-2-1,-2-1-7,0 2 0,1-1 0,-1 1 0,1 0 0,0 1-1,-1-1 1,1 1 0,0 1 0,14-1 0,11 0-113,36 4 0,-19 0-24,-15-1-278,-24 0 406,-1 0 0,1-1 0,-1 0 1,0-1-1,1 0 0,-1 0 0,0-1 1,0-1-1,0 0 0,15-6 0,-10 2 101,0 1 0,1 1-1,0 0 1,0 1 0,0 1 0,0 0-1,1 1 1,-1 1 0,28 1-1,-15 0-422,47-7-1,-75 7 355,1-1 0,-1 1 0,1 0 0,-1-1 0,1 1 0,-1 0 0,0-1 0,1 0 0,-1 1 0,0-1 0,1 0 0,-1 0 0,0 0 0,0 0 0,0 0 0,0 0 0,0 0 0,0 0 0,0 0 0,0 0 0,0-1 0,0 1 0,-1 0 0,1-1 0,0 1 0,-1-1 0,1 1 0,-1 0 0,0-1 0,1 1 0,-1-1 0,0-2 342,19 4-221,187 12-1762,-202-13 1666,0 1-1,-1-1 0,1 0 1,0 0-1,-1-1 0,1 1 1,-1-1-1,1 0 0,-1 0 1,0 0-1,0 0 0,0 0 1,4-5-1,-3 4 89,-1 0 0,1 0-1,0 0 1,0 1 0,0-1 0,0 1 0,0 0 0,0 0 0,1 1 0,-1-1-1,5 0 1,0 1-137,0 0-1,0 0 0,0 1 1,0 0-1,0 0 1,0 1-1,0 1 0,0-1 1,0 1-1,-1 1 1,1 0-1,-1 0 1,1 0-1,-1 1 0,0 1 1,0-1-1,7 7 1,-1-5 5,-12-6-1,0 1 0,0-1 0,0 1 1,0 0-1,-1 0 0,1 0 0,0 0 0,0 0 0,-1 0 1,1 0-1,0 0 0,-1 0 0,1 1 0,-1-1 0,2 2 1,-3-2 10,1 0 0,0-1 0,-1 1 0,1-1 0,0 1 1,-1-1-1,1 1 0,0-1 0,0 1 0,-1-1 1,1 0-1,0 1 0,0-1 0,0 0 0,-1 0 1,1 0-1,0 0 0,0 0 0,0 0 0,0 0 0,0 0 1,0 0-1,0 0 1,0 0-1,0 1 1,-1-1 0,1 0 0,0 0-1,-1 0 1,1 0 0,0 0 0,0 0-1,-1-1 1,1 1 0,0 0 0,-1 0 0,1 0-1,0-1 1,-1 1 0,1 0 0,0-1-1,-1 1 1,1 0 0,-1-1 0,1 1-1,0-1 1,-1 1 0,1-1 0,-1 1-1,1-2 1,-1-40-396,36 42 72,-25 0 303,0 2 1,0-1-1,0 1 0,19 7 1,-20-6-60,0 0 1,1 0 0,-1-1-1,20 1 1,499 20 1143,-512-22-1134,1-1 0,30-3 0,7-1-3123,-18 14 2738,-13-2 516,-7-4 2,-4-1 66,1 0-1,0-1 0,0 0 0,0-1 0,0-1 0,0 0 0,16-2 1,-27 1-40,0 0 0,1-1 0,-1 1 0,0-1 0,0 1 1,-1-1-1,1 0 0,4-3 0,-5 3-17,0 0 0,1 0 0,-1 0 0,1 1 0,-1-1 0,1 1 0,-1-1 0,1 1 0,0 0 0,0 0 0,-1 1 0,1-1-1,0 0 1,6 1 0,16-1 2,-7 1-67,1 0 0,-1 1 0,0 0 0,34 9-1,-15-3 202,1-1-1,-1-1 1,1-2-1,58-4 1,-50 1 1331,-32-16-934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2:55.7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1 110 968,'0'0'6032,"6"-3"-5873,4 0 136,0 0 1,0 1-1,1 0 0,-1 1 1,17-1-1,-20 2-127,0 0-1,0 0 1,0 1-1,0 0 0,0 0 1,-1 1-1,1 0 1,0 0-1,-1 0 1,10 5-1,-2 1-40,0-1-1,1 0 1,0-2 0,0 0-1,1 0 1,0-1-1,30 3 1,117-3 398,-117-4-385,-26 0 5,0-1 1,0 0 0,28-7 0,-37 5 5,0 0-1,-1-1 1,0 0-1,0-1 1,0 0 0,0 0-1,16-13 1,-23 16-84,1 0 0,0 1-1,0-1 1,0 1 0,0 0 0,0 0 0,1 0 0,-1 0-1,0 1 1,0 0 0,1-1 0,-1 2 0,5 0 0,3 0-88,1 0 1,-1 1 0,14 5 0,28 8 71,1-4 1,0-1-1,0-3 0,1-2 1,103-5-1,-151 0-37,0-1 0,1 1 0,-1-1 0,0-1 1,-1 0-1,11-3 0,-13 3-8,-1 0 1,0 0 0,0-1-1,0 0 1,-1 1 0,1-1-1,-1 0 1,1-1 0,-1 1-1,0-1 1,0 1 0,3-6-1,-1 2-24,-4 5 6,0 0 0,1 1 0,-1-1 0,0 0 0,0 0 0,0 1 0,0-1 0,-1 0 0,1 0 0,0 0 0,-1 0 0,1 0 0,-1-4 0,0 5-10,0 0 1,0 0-1,0 0 1,0 0 0,1 0-1,-1 0 1,0 0-1,0 0 1,1 0 0,-1 0-1,1 0 1,-1 0 0,1 0-1,-1 0 1,1 0-1,-1 0 1,1 1 0,0-1-1,-1 0 1,1 0-1,0 1 1,0-1 0,1 0-1,0 0-14,1 0-1,-1 0 1,0 0-1,1 0 1,-1 1 0,1-1-1,-1 1 1,0 0-1,6 0 1,7 1-95,-1 1-1,28 7 1,-23-5 61,71 13 88,1-4 0,115 0 1,-177-12-30,43-2 110,-66 1-81,0-1 0,0 0 0,0 0 0,0 0 0,-1-1 0,1 0 0,-1 0 0,1 0 0,6-5 0,-12 7-19,1 0 1,-1 0-1,0-1 0,0 1 1,0 0-1,0 0 1,0 0-1,0 0 1,0 0-1,0 0 0,0 0 1,0 0-1,0-1 1,1 1-1,-1 0 1,0 0-1,0 0 0,0 0 1,0 0-1,0 0 1,0 0-1,0-1 0,0 1 1,0 0-1,0 0 1,0 0-1,0 0 1,0 0-1,0 0 0,0-1 1,0 1-1,-1 0 1,1 0-1,0 0 1,0 0-1,0 0 0,0 0 1,0 0-1,0-1 1,0 1-1,0 0 1,0 0-1,0 0 0,0 0 1,-1 0-1,1 0 1,0 0-1,0 0 1,0 0-1,0 0 0,0 0 1,0 0-1,0 0 1,-1 0-1,1 0 0,0-1 1,0 1-1,0 0 1,0 0-1,-1 0-1,1 1-1,0-1 1,0 0-1,0 0 0,0 0 1,-1 0-1,1 0 1,0 0-1,0 0 1,0 0-1,0 0 1,-1 0-1,1 0 1,0 0-1,0 0 0,0 1 1,0-1-1,0 0 1,0 0-1,-1 0 1,1 0-1,0 0 1,0 0-1,0 1 1,0-1-1,0 0 1,0 0-1,0 0 0,0 0 1,0 1-1,0-1 1,0 0-1,0 0 1,0 0-1,0 0 1,0 1-1,0-1 1,0 0-1,0 0 0,0 0 1,0 0-1,0 1 1,0-1-1,0 0 1,0 0-1,0 0 1,0 0-1,0 1 1,0-1-1,0 0 1,1 0-1,-1 0 0,0 0 1,0 0-1,0 0 1,0 1-1,0-1 1,0 0-1,1 0 1,-1 0-1,0 0 1,0 0-1,2 2 4,0-1-1,0 1 0,0-1 1,1 0-1,-1 1 1,0-1-1,1 0 1,-1 0-1,0-1 1,1 1-1,-1 0 1,1-1-1,4 1 1,6 1 48,29 8 40,0-3-1,80 4 1,91-11 523,-92-2 202,226 29-263,-2 0-463,-260-26-24,-14 1-171,-1-3 0,1-3 0,100-19 0,-162 21 165,1-1-1,-1 0 1,0 0-1,0-1 0,0-1 1,0 1-1,0-2 1,-1 1-1,0-1 1,-1 0-1,9-8 1,-7 2 5,-7 9-41,0 1 1,0-1-1,0 1 1,0 0-1,0-1 0,0 1 1,5-3-1,4-1 39,1 1-1,0 0 1,0 1-1,0 0 0,0 1 1,14-2-1,-4 0 131,-3-4-100,-17 8-71,-1 0 0,1 0 0,0 0 0,0 0 0,0 1 0,0-1 0,0 0 0,0 1 0,0 0 0,3-1 0,-4 1 62,-4 0-1325,-14 0-1091,-7 0-1396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32:57.0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1 237 4537,'0'0'12031,"0"0"-12003,0 0 1,0-1-1,0 1 1,0-1-1,0 1 1,-1-1-1,1 1 1,0-1-1,0 1 1,1-1-1,-1 1 1,0-1-1,0 1 1,0-1-1,0 1 1,0 0-1,0-1 1,1 1-1,-1-1 1,0 1-1,0-1 1,1 1-1,-1 0 1,0-1-1,0 1 1,1-1-1,10-7-21,1 1 0,-1 1-1,1 0 1,0 0 0,15-4 0,-2 0 7,7-3-76,1 1 1,-1 2-1,2 1 1,-1 1-1,1 3 1,66-4-1,-95 9 45,0 1 0,0 0 1,0 0-1,0 0 0,0 0 1,0 1-1,-1 0 0,1 0 0,-1 0 1,1 0-1,-1 1 0,8 6 0,4 4-73,27 30-1,-2-3 117,-22-25-40,0-1 1,1-1 0,1 0 0,1-2 0,-1 0 0,2-2 0,-1 0 0,1-2-1,0 0 1,32 4 0,18-2 30,0-3 0,77-4-1,-129-2 5,354-22-5,-109 10-118,-250 13 106,0 1 1,0 1 0,0 1 0,0 0 0,-1 1 0,0 1 0,25 12 0,-20-9 5,1 0 0,0-1 0,23 4 1,12-2 32,0-4 0,0-1 1,1-3-1,80-8 1,-112 3 6,0-2 1,0 0 0,-1-2-1,1 0 1,33-16-1,110-66 285,-82 41-206,-45 27-81,2 2 1,0 2-1,1 2 1,51-11 0,-16 11-231,125-9-1,32-13 211,-92 10 35,-56 11 16,-40 7-101,0 1 1,58-1 0,-104 9-345,-8 0-104,-51 0-3543,26 0-3653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1:32.8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486 1 4673,'3'0'4706,"-7"0"-4633,-1 1-1,1 0 1,-1 0-1,1 0 1,-1 1-1,1 0 0,0 0 1,0 0-1,0 0 1,0 0-1,0 1 1,1 0-1,-1 0 1,1 0-1,-1 0 0,1 0 1,0 1-1,0 0 1,1-1-1,-1 1 1,1 0-1,-4 9 0,-5 10 138,0 2 0,-12 45-1,21-63-159,-82 324 659,51-192-435,-62 316 465,63-291-590,-11 37-85,33-157-245,-2 0 1,-22 52-1,23-66 16,11-28 66,12-23-8273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1:33.3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580 112 5777,'0'0'3310,"15"-20"-2990,47-61-241,-49 70-68,-10 18 4,-6 15 167,-6 10 695,-21 47 0,-2 4-44,-129 508 1219,87-298-1398,52-206-456,6-22-39,-37 96-1,-63 138 13,67-173-123,-27 63-1389,75-187 1188,-23 57-1888,17-20-4200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1:33.7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517 0 1344,'0'0'7206,"-16"30"-6021,-41 84 298,-69 199 0,77-140-697,7 1 0,-36 346 0,46-260-390,23-212-368,-2 0 0,-2-1-1,-26 61 1,20-53-31,14-40-1304,0-1-1,-10 22 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1:34.2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300 0 536,'0'0'9351,"1"10"-8773,0 22-6,-1 0 0,-2-1 0,-6 39 0,-190 989 1589,190-1025-2141,-50 230 164,47-200-219,3 2 0,0 72 0,8-137 11,0-1 0,0 1 1,0 0-1,0-1 0,0 1 1,0-1-1,0 1 0,0 0 1,0-1-1,0 1 0,1 0 1,-1-1-1,0 1 0,0-1 1,1 1-1,-1-1 0,0 1 1,1-1-1,-1 1 0,1-1 1,-1 1-1,1-1 0,-1 1 1,0-1-1,1 0 0,0 1 1,-1-1-1,1 0 0,0 1 1,20 0-1513,-13-2 780,23-2-3597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1:34.5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225 1 7578,'0'0'2273,"0"26"-1748,-17 266 2276,-81 253-991,15-104-992,70-334-778,6 1 1,6 111 0,2-108-886,-2-75-1733,-4-13-2468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31:17.67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1527 674 5353,'0'0'7804,"-16"-26"-6906,-54-85-230,66 104-564,0-1-1,-1 1 1,0 0 0,0 1-1,-1-1 1,0 1-1,0 0 1,0 0 0,-12-8-1,1 3 43,-6-5-55,-1 2 0,0 1 1,-1 0-1,0 2 1,-1 1-1,0 1 0,0 1 1,-1 2-1,-36-5 0,-28 2-96,-131 2-1,220 7 11,-22 1-3,1 1 0,-1 2 0,1 0 0,0 1 0,0 1 0,1 1 0,-33 15 0,-143 86 29,194-106-29,-23 15-27,0 1 0,1 2 0,1 1 0,0 0 0,2 2 0,1 1 0,0 0 0,-19 32 0,27-35 28,2 0 0,1 1-1,0 0 1,2 0 0,0 1 0,1 1-1,2-1 1,0 1 0,2 0-1,1 1 1,-1 36 0,6 13 114,14 94 1,-2-59-64,-3-19 49,4 0 0,46 158 1,15-61-49,-64-163-45,1 0 0,2-2 0,0 0 0,1 0 1,29 29-1,-25-32 0,0 0 1,1-2 0,1 0-1,0-2 1,1 0-1,27 12 1,-29-18-3,-1-1-1,1-2 1,0 0-1,1-1 1,-1 0 0,1-2-1,0-1 1,25 0-1,74-1 1,173-6 24,-265 1 44,-1-1 0,0-1-1,0-2 1,0-1-1,-1-1 1,31-17-1,10-9 498,69-50 0,-116 71-514,-2-1-1,0-1 1,-1-1-1,0 0 0,-1-1 1,24-37-1,-8 3-41,42-90 0,-66 122-1,-1 0-1,-2 0 1,1-1-1,-2 0 0,4-38 1,-3-114 182,-6 157-187,-5-53 138,-3 1 0,-2-1 0,-25-82 0,23 99-68,-4-18-41,-94-383 502,102 425-449,-1 1 1,-2 0 0,-1 0-1,-1 1 1,-2 1 0,0 0-1,-2 1 1,-36-43 0,35 49-59,-1 0 1,-1 1 0,0 1 0,-2 1-1,1 1 1,-2 1 0,0 1 0,-1 0-1,0 2 1,-30-9 0,37 15-48,0 0 1,-1 1-1,1 1 0,-1 1 1,0 1-1,0 0 1,1 1-1,-1 1 1,-20 4-1,30-4-111,-1 1 1,1 1-1,-1-1 1,1 1-1,0 1 1,0-1-1,0 1 0,0 1 1,1 0-1,0 0 1,0 0-1,0 1 0,0 0 1,1 0-1,0 0 1,1 1-1,-1 0 1,1 0-1,0 1 0,-5 11 1,5-7-917,1 0 0,0 1 0,0 0-1,1 0 1,-2 26 0,4 7-4899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1:35.2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5697,'0'0'3037,"33"31"-2124,-18-17-789,246 259 1586,170 298 223,-235-303-1425,-18-46-359,-154-197-141,1 0-1,1-2 1,1 0-1,1-2 1,1-1 0,36 18-1,-57-34-194,0 0-1,0 0 0,0-1 1,0 0-1,1-1 0,-1 0 0,1 0 1,0-1-1,-1 0 0,1 0 1,10-1-1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1:35.6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6705,'0'0'1239,"39"32"-306,3 2-728,235 205 768,-175-135-511,-4 4 0,106 154-1,140 260 729,-237-353-712,-68-111-341,3-1 0,2-2 0,3-2 0,1-2 0,3-3 0,2-2 0,2-2 0,2-2 0,63 34 0,-76-52-146,1-2 0,1-2 0,0-2 0,2-2 0,70 13 0,-114-28-150,27 3-185,-30-4 226,0 0 0,-1 1 0,1-1 1,0 0-1,0 0 0,0-1 0,0 1 0,-1 0 0,1 0 0,0 0 0,0 0 0,0-1 0,-1 1 0,1 0 0,0-1 0,0 1 1,-1 0-1,1-1 0,0 1 0,-1-1 0,1 1 0,0-1 0,-1 0 0,1 1 0,-1-1 0,1 0 0,-1 1 0,1-1 0,0-1 1,0-16-4306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1:36.0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5457,'0'0'1002,"26"28"-401,6 5-411,183 205 1157,220 310 950,-190-232-1251,-196-254-850,1-2 1,4-3-1,2-2 1,2-3-1,97 68 1,-35-44 53,3-5 0,137 57 1,-236-118-231,79 36 97,3-4 0,130 32-1,-221-70-189,0-1 0,1-1-1,19 1 1,-35-3 30,1 0-1,-1 0 1,0 0-1,1 0 1,-1-1 0,1 1-1,-1 0 1,0 0 0,1 0-1,-1-1 1,1 1-1,-1 0 1,0 0 0,1-1-1,-1 1 1,0 0-1,0-1 1,1 1 0,-1 0-1,0-1 1,0 1 0,1-1-1,-1 1 1,0 0-1,0-1 1,0 1 0,0-1-1,0 1 1,1-1-1,-1 1 1,0 0 0,0-1-1,0 1 1,0-1-1,0 1 1,0-1 0,-1 1-1,1-1 1,0 1 0,0 0-1,0-1 1,0 1-1,0-1 1,-1 0 0,-7-21-2898,-14-6-3104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1:36.4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5233,'40'37'904,"532"517"1585,-457-438-1978,9 11 884,185 146 1,76 9-409,-350-259-901,-32-19-100,-8-6-402,-16-9-1655,-9-7-2652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1:36.9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1664,'0'0'1169,"168"20"-193,-118-17-8,-19 3-240,-12 2-560,-19 9-152,0-2-16,-25 2-456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1:37.3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211 0 4929,'-177'71'1918,"144"-59"-396,34-12-910,8 1-525,0 0 1,0 1-1,0 0 1,0 0 0,0 1-1,-1 0 1,1 1 0,-1 0-1,0 0 1,0 1 0,9 6-1,15 13 216,36 34 0,-52-44-212,43 39 102,3-2 0,76 47 0,-112-82-189,0-2 0,2 0 0,-1-2-1,2-1 1,-1-2 0,1 0 0,1-2 0,55 6-1,80-7-708,-137-7-992,51-9 0,-28-4-3410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2:15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0 192 1432,'0'0'1373,"3"0"-1260,9 1-916,11-1 4833,-22 0-3872,0 0 1,-1 0-1,1 0 0,-1 0 1,1-1-1,-1 1 0,1 0 1,0-1-1,-1 1 0,1 0 0,-1-1 1,1 1-1,-1-1 0,0 1 1,1 0-1,-1-1 0,1 1 1,-1-1-1,0 0 0,1 1 1,-1-1-1,0 1 0,0-1 0,1 1 1,-1-1-1,0 0 0,0 1 1,0-1-1,0 1 0,0-1 1,0 0-1,0 0 0,1 0 28,-1 0 1,1 0-1,-1 1 0,1-1 0,-1 0 0,1 1 1,-1-1-1,1 1 0,0-1 0,-1 0 0,1 1 1,0 0-1,0-1 0,-1 1 0,1-1 0,0 1 1,0 0-1,0-1 0,-1 1 0,1 0 0,0 0 1,0 0-1,1 0 0,109 1-57,0-5 1,110-19-1,234-35 1082,91-13 379,-522 66-1407,28-1 91,-51 6-219,3 0-53,-7 0-11,2 0 108,-24 1-647,20 2-230,1 1-1,-1 0 1,1 0 0,0 1 0,0-1 0,1 1 0,-5 7-1,1-3-3892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3:23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52 7362,'0'0'5486,"-9"1"262,94 22-5694,2-4 1,0-4-1,127 6 1,269-18 218,-68-30 363,-133 6-81,-200 13-9,-1-4-1,129-35 1,-199 43-596,4-1 128,-2 4-4132,-32-8-9650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3:23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95 7034,'0'0'7584,"0"-1"-7463,0 0 1,-1 1 0,1-1-1,0 0 1,0 0-1,0 0 1,0 1-1,0-1 1,1 0 0,-1 0-1,0 1 1,0-1-1,0 0 1,1 0 0,-1 1-1,0-1 1,1 0-1,26 0 239,0 2-1,-1 0 1,1 2-1,51 13 1,45 20 313,115 41 202,-234-75-873,0 0-1,-1 0 0,1 1 1,0-1-1,-1 1 1,0 0-1,0 0 0,0 0 1,0 0-1,0 0 1,0 1-1,-1-1 0,0 1 1,0-1-1,0 1 1,0 0-1,0 0 0,-1 0 1,0 0-1,0 0 0,0 1 1,0-1-1,0 0 1,-1 0-1,0 7 0,0-2 0,0 0-1,-1-1 1,0 1-1,-1-1 1,0 0-1,0 1 1,0-1-1,-1 0 1,0 0-1,-1-1 1,0 1-1,-6 8 1,-29 32 7,-89 85-1,115-121-21,-86 72-41,87-75 49,-10 10-17,13-11 12,0-1 0,0 0 0,-16 9 0,23-15 13,0 0 0,1-1 0,-1 1 0,0-1 1,1 0-1,-1 0 0,0 0 0,0 0 0,1 0 0,-1 0 0,0 0 0,1 0 0,-1 0 0,0-1 0,1 1 0,-1-1 0,0 0 0,1 1 0,-1-1 0,1 0 0,-1 0 0,1 0 0,-1 0 0,1 0 0,0 0 0,-1 0 0,1 0 1,0-1-1,0 1 0,0 0 0,0-1 0,0 1 0,0-1 0,1 1 0,-2-4 0,-4-7 21,1 0-1,0-1 1,-5-20 0,8 24-20,-15-53 43,4 0 0,2 0 0,3-1 0,-1-87 0,9-115 191,-13 278-1473,12-11 1143,-20 19-3709,-44 35 1,28-30-5738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3:2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405 344 5761,'0'0'7311,"-1"-28"-6344,-5-91 40,6 111-860,-1-1-1,0 1 1,0 0 0,0-1-1,-1 1 1,-1 0 0,1 0 0,-1 0-1,-1 0 1,1 1 0,-1-1-1,-6-7 1,8 11-98,-3-2 57,0-1 0,0 1-1,-1 1 1,1-1 0,-1 1-1,0 0 1,-1 0 0,1 0-1,-1 1 1,0 0 0,0 1-1,0-1 1,0 2 0,-1-1-1,-12-3 1,13 5-84,0 0 1,0 0-1,-1 0 0,1 1 1,0 0-1,0 0 0,0 0 1,0 1-1,0 1 0,0-1 1,0 1-1,0 0 0,1 0 0,-1 1 1,1 0-1,-1 0 0,-9 7 1,7-2-23,-1 0 0,1 0 0,0 1 0,1 1 0,0-1 0,1 1 0,0 0 0,0 1 0,1 0 0,1 0 0,-1 0 0,2 1 0,0 0 0,0 0 0,1 0 0,1 0 0,0 0 0,0 1 0,1-1 0,1 21 0,0-26 7,0 39 17,7 60 0,-4-91-23,0 1-1,1 0 1,0-1 0,1 0 0,1 0 0,0 0-1,13 21 1,-6-16 5,1-1 0,0 0 0,1-1 0,1 0 0,31 26 1,-38-37 2,0 0 1,1 0-1,0-1 1,0 0-1,0 0 0,1-2 1,0 1-1,0-1 1,0-1-1,0 0 1,1 0-1,-1-1 1,20 0-1,-27-1-8,-1-1-1,1 0 0,0 0 0,-1 0 1,1 0-1,0-1 0,-1 1 0,1-1 0,-1 0 1,1 0-1,-1-1 0,1 1 0,-1-1 0,0 1 1,0-1-1,0 0 0,0 0 0,0-1 0,0 1 1,0 0-1,-1-1 0,1 0 0,-1 0 0,0 0 1,0 0-1,0 0 0,0 0 0,0 0 1,-1 0-1,1-1 0,0-4 0,5-11-110,-1 0 0,-1-1 0,-1 0 0,3-37 0,-4-83-499,-3 91 575,-2 36 9,1 1 1,-2 0 0,1 0 0,-2 0 0,0 0 0,0 0 0,-9-16-1,7 15 20,1 6-33,5 14-50,2 14-76,6 12 132,16 39 0,-2-5 70,-17-50-40,1 0 0,11 21 0,-14-32-65,0 0 0,0-1 1,1 1-1,0-1 0,0 0 0,0 0 1,1 0-1,-1 0 0,10 6 0,-11-10-325,-1 1 0,1-1 0,0 0-1,0-1 1,0 1 0,0 0-1,0-1 1,0 1 0,0-1 0,0 0-1,5-1 1,0 1-1730,-1 0-3486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31:18.8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304 272 6265,'0'0'3881,"0"-26"-2925,0-181 2672,3 176-2148,-1 24-740,-1 20-705,-3 35-21,-3 1 0,-17 73 0,1-3 0,-2 32-2,-55 422 12,43 12 441,2 315 464,-18-573-821,47-306-100,-28 143 36,29-148 9,3-23-207,6-26-1143,10-4-1917,-3-3-2907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3:26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0 166 5673,'0'0'4695,"18"29"-3933,55 94-202,-65-109-493,0 0-1,-1 1 1,-1 0-1,0 0 0,-1 0 1,0 0-1,2 22 0,0-4 53,-5-24 8,0-5-8,-1 1 0,0 0-1,0 0 1,0 0 0,-1 0 0,0 0 0,0 0 0,0 0 0,0 0 0,-2 7 0,-5-23 441,-1-4-361,1 0-1,1 0 1,1-1-1,0 0 1,0 0-1,2 0 1,-3-29-1,2-124 80,4 117-31,0 45-217,-1 1 1,1-1 0,1 0 0,-1 0 0,1 1 0,1-1 0,-1 1 0,1-1-1,0 1 1,0-1 0,1 1 0,0 0 0,0 0 0,0 0 0,1 1 0,0-1 0,0 1-1,0 0 1,1 0 0,0 0 0,0 0 0,0 1 0,0 0 0,7-4 0,-6 5-148,0 0-1,0-1 1,0 2 0,1-1 0,-1 1 0,1 0-1,0 0 1,10-1 0,33 1-4667,-31 2-508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3:26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239 330 5737,'0'0'6755,"4"-28"-5661,13-91 290,-16 112-1209,0-1-1,0 1 1,0-1-1,-1 0 1,0 1 0,-1-1-1,1 0 1,-1 1 0,-1-1-1,0 1 1,0-1 0,-6-13-1,4 16-133,0 0 0,0 1 0,0 0 0,0-1 0,-1 2 0,1-1 0,-1 0 0,0 1 0,0 0 0,-1 0 0,1 1 0,-11-5 0,4 3-36,0 0-1,0 1 1,0 0 0,-1 1-1,1 1 1,0 0-1,-1 0 1,-19 2-1,30-1-3,1 1-1,-1-1 0,1 0 1,-1 1-1,1-1 0,-1 1 0,1 0 1,-1-1-1,1 1 0,0 0 0,-1 0 1,1 0-1,0 0 0,-1 0 0,1 0 1,0 0-1,0 1 0,0-1 1,-1 2-1,0 0 0,0 1 0,0 0 0,0 1 1,0-1-1,1 0 0,-3 9 0,3-6 0,0 0 0,0-1 0,0 1 0,1 0-1,0 0 1,1 0 0,-1-1 0,1 1 0,3 11 0,-1-13 1,-1 0 1,1-1-1,0 1 1,0-1 0,1 0-1,-1 0 1,1 0-1,0 0 1,0-1-1,0 0 1,5 4-1,55 30 39,-57-34-35,53 23 50,1-2 1,1-3-1,99 19 1,-25-6-29,-118-29-27,-12-5 0,-1 1 0,0 0 0,0 1 0,0-1 0,-1 1 0,1 0 0,0 0 0,-1 0 0,1 1 0,-1 0 0,7 5 0,-10-6-5,0-1 0,-1 1-1,0 0 1,1-1 0,-1 1 0,0 0 0,0-1 0,0 1 0,0 0 0,0 0-1,0-1 1,0 1 0,-1 0 0,1-1 0,0 1 0,-1 0 0,0-1-1,1 1 1,-1-1 0,0 1 0,0-1 0,0 1 0,0-1 0,0 0-1,0 1 1,-2 0 0,-10 9-1,0-1 0,0-1 0,-16 8-1,-4 2 4,-2 3 8,-208 146-14,220-149 33,0 1 1,2 1-1,0 1 1,1 1-1,1 1 1,2 0 0,-26 46-1,40-62-14,-1 0 0,1 1-1,1-1 1,-1 1 0,2 0 0,-1 0-1,1-1 1,0 1 0,1 17 0,1-25-3,-1 1 0,0 0 0,1 0 0,-1 0 0,1-1 0,-1 1 0,1 0 0,0 0 0,0-1 1,0 1-1,0-1 0,0 1 0,0-1 0,0 1 0,1-1 0,-1 0 0,0 1 0,1-1 0,-1 0 1,1 0-1,-1 0 0,1 0 0,0 0 0,-1 0 0,1-1 0,0 1 0,0-1 0,-1 1 1,1-1-1,2 1 0,9 1 132,0 0 0,0 0 0,16-1 0,-21-1-62,57 0 275,0-3 0,126-22 0,-172 22-485,10-3 202,33-9 0,-54 12-558,0 0 0,-1 0 0,1 0 0,0-1 0,-1-1 0,0 1 0,0-1 1,10-10-1,2-3-3838,0-1-2402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1:45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200 644 5233,'0'0'7083,"-4"-2"-6202,-1-2-549,1 0 0,0 0 0,0 0 0,0 0 0,0-1 0,0 1 0,1-1 0,0 0 0,0 0 0,-4-9 0,0 0-516,-36-60 344,20 36-102,-23-52 1,40 75-47,0 0-1,2 0 0,-1 0 1,2-1-1,0 0 0,1 1 1,0-23-1,2 28 15,0 0 0,0 0 0,4-14-1,-3 20-11,0-1 1,1 1-1,0 0 0,0 0 0,0 0 0,0 0 0,1 1 0,0-1 0,5-5 0,3-2-14,0 0-1,0 1 1,2 0 0,-1 1-1,1 0 1,0 1-1,1 1 1,0 0 0,19-7-1,-11 8 0,0 0 0,0 1 1,0 1-1,0 1 0,42 0 0,-62 3 0,0 0 0,0 1 0,0 0 1,0-1-1,1 1 0,-1 0 0,0 0 1,-1 0-1,1 0 0,0 0 0,0 1 1,0-1-1,-1 1 0,1-1 0,0 1 0,-1-1 1,0 1-1,1 0 0,-1 0 0,0 0 1,0 0-1,0 0 0,0 0 0,0 0 1,0 3-1,4 9-7,0 0-1,3 25 1,-6-29 7,3 29 25,-2 0-1,-2 1 0,-5 55 1,-3-39 56,-2-1 0,-3 0 0,-27 78 0,21-80 2,-27 55 0,38-78-42,3-28-39,3-1 155,1 2-317,0 0 50,0 0 0,0 0 1,1 0-1,-1 0 0,1 0 1,0 0-1,1 3 0,-2-4-117,13 59-5965,-12-40-999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1:46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10138,'0'0'7931,"0"6"-7155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2:01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 10850,'0'0'7012,"-2"-3"-6653,2 3-357,0 0 0,0 0 0,0 0 0,0 0 0,-1 0 1,1-1-1,0 1 0,0 0 0,0 0 0,0 0 0,0 0 0,0 0 0,0-1 0,0 1 0,0 0 0,-1 0 0,1 0 0,0 0 0,0 0 0,0 0 0,0 0 0,0 0 0,-1-1 0,1 1 0,0 0 0,0 0 0,0 0 1,0 0-1,0 0 0,-1 0 0,1 0 0,0 0 0,0 0 0,0 0 0,0 0 0,-1 0 0,1 0 0,0 0 0,0 0 0,0 0 0,0 0 0,-1 1 0,1-1 0,0 0 0,0 0 0,0 0 0,0 0 0,0 0 1,-1 0-1,1 0 0,0 0 0,0 0 0,0 1 0,0-1 0,0 0 0,0 0 0,0 0 0,0 0 0,0 0 0,-1 1 0,1-1 0,0 0 0,0 0 0,0 0 0,-3 21 94,3 45 100,0-42-59,1 120 458,-7 321-63,4-255-531,3-119-1708,2-68-1164,1-14-2959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2:01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1 135 8282,'0'0'6108,"27"-19"-5049,87-62-283,-107 76-657,1 1 0,0-1 0,0 1 0,0 0 0,0 1 0,17-4 0,-19 6-30,0 0-1,0 1 1,0 0-1,0 0 1,1 1-1,5 1 0,-1-1 0,-8-1-62,0 1-1,0 0 0,0-1 1,0 1-1,0 0 1,-1 1-1,1-1 1,0 0-1,0 1 0,-1 0 1,1-1-1,-1 1 1,1 0-1,-1 0 0,4 5 1,-2-2 9,-1 0 0,0 0 0,0 0 0,-1 0 0,1 0 0,-1 1 0,2 10 0,0 6 28,-1-1 1,0 1-1,-2 32 1,-1-51-62,-1 13 33,0 0 0,0-1 1,-1 1-1,-1 0 0,-1-1 0,0 1 0,-1-1 1,-1 0-1,-14 26 0,14-30-2,-1 0 1,-1-1-1,0 0 0,0 0 0,-1-1 1,0 0-1,0-1 0,-1 0 0,0 0 1,-1-1-1,1 0 0,-1-1 0,-14 6 0,7-6-128,-1-1 0,1 0 0,-1-1-1,0-1 1,0-1 0,-36-1 0,73-1-13299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2:02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6937,'0'0'6693,"6"29"-5764,20 97-187,-14-48-175,-11-67-461,0 0-1,1-1 1,0 1-1,0-1 1,1 0-1,0 0 1,1 0-1,0 0 1,1 0-1,11 16 1,-14-23-50,0 0 0,0-1 0,0 1 1,0-1-1,1 0 0,-1 0 0,1 0 0,0 0 0,0 0 1,4 2-1,-6-4-40,0 1-1,0-1 1,1 0 0,-1 1 0,0-1-1,1 0 1,-1 0 0,0 0 0,1 0 0,-1 0-1,0 0 1,1-1 0,-1 1 0,0 0-1,1-1 1,-1 1 0,0-1 0,0 1 0,1-1-1,-1 1 1,0-1 0,0 0 0,0 0-1,0 0 1,0 1 0,0-1 0,0 0 0,0 0-1,0-1 1,0 0 0,7-9 67,-2-1 0,0 0 0,0 0 0,-1-1 0,7-24 0,-10 30-22,-1 6-58,0 0 0,-1 0 1,1 0-1,0 0 0,0 1 1,0-1-1,0 0 0,0 1 0,1-1 1,-1 0-1,0 1 0,0-1 1,0 1-1,1 0 0,-1-1 1,0 1-1,0 0 0,1 0 1,-1 0-1,0 0 0,0 0 0,1 0 1,-1 0-1,2 0 0,37 7 56,31 22-52,-51-19-4,0-2 1,0 0-1,0-2 0,1 0 0,28 4 1,-22-8-1144,52-3 1,-77 0 952,0 0 0,1 0 0,-1 0 1,0 0-1,1 0 0,-1-1 0,0 1 1,0 0-1,0-1 0,0 0 1,0 0-1,0 1 0,-1-1 0,1 0 1,-1 0-1,1 0 0,-1-1 1,0 1-1,1 0 0,-1 0 0,0-1 1,0-3-1,19-60-4368,-19 61 3797,6-35-3890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2:02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99 390 1688,'0'0'1930,"-6"-29"-495,-43-186 1384,10 73 3325,35 138-4840,3 16-1079,5 7-172,1-1 0,0 1 1,10 19-1,4 16-2,132 397 1133,-132-393-1148,-11-38-270,-1 1 1,-1-1-1,-1 2 0,-1-1 1,3 38-1,-10-33-3747,-13-5-6073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2:03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70 8434,'0'0'8568,"-3"-15"-8172,-7-26-257,6 27-117,3 27-17,7 30 46,2-1 0,18 56 0,1 4 65,15 112 178,14 58 68,-47-236-611,-2 2-1,-2-1 0,1 46 0,-6-82 77,0 0 0,0 0 0,0 0 0,0 0-1,0 0 1,-1 0 0,1 0 0,0 0-1,-1 0 1,1 0 0,-1 0 0,1-1 0,-1 1-1,1 0 1,-1 0 0,1 0 0,-1-1-1,0 1 1,0 0 0,1-1 0,-1 1 0,0 0-1,-2 0 1,1 0-225,-1 1 0,0-1 0,0-1-1,0 1 1,1 0 0,-1-1 0,0 1 0,-4-1 0,-1 0-245,0 0 1,0-1-1,0 0 1,0 0-1,-15-5 1,15 2 617,-1-1 0,1 1-1,0-1 1,0-1 0,1 0 0,-13-12 0,-38-46 600,54 59-506,-3-2 176,2 0-1,-1 0 1,1-1 0,1 0 0,-1 0 0,-3-10 0,5 9 478,1 1 1,0-1 0,0 0 0,1 0-1,0 0 1,1-11 0,0 18-627,0 0 1,0 0-1,1 0 1,-1 1-1,1-1 1,0 0 0,-1 1-1,1-1 1,0 0-1,0 1 1,0-1-1,0 1 1,0 0-1,1-1 1,-1 1-1,0 0 1,0-1-1,1 1 1,-1 0-1,1 0 1,-1 0 0,1 1-1,3-2 1,46-16 618,-35 13-371,112-27 799,-80 22-1191,62-21-1,-104 29-547,1-1-1,-1 0 1,0 0-1,0-1 1,0 0-1,6-5 1,7-8-5205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2:03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8770,'0'0'4071,"0"29"-3158,-1 14-561,4 129 683,1-138-922,2 0 0,1-1 1,2 0-1,1-1 0,1 1 1,2-2-1,1 0 0,21 35 1,-29-58-101,0 1 0,0-1 0,1 0 0,0 0-1,0 0 1,1-1 0,0 0 0,0-1 0,0 0 0,1 0 0,0-1 0,0 0 0,11 4 0,-4-3-62,1-1 0,0-1 1,0-1-1,0 0 0,0-1 0,31-1 1,8-1-1601,-10-2-2117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31:20.1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157 531 6105,'1'0'9374,"12"-2"-9098,4-5-230,-1-1 0,-1 0 0,1-1 0,-2-1 0,26-22-1,63-69 127,-69 66-84,-28 28-81,21-19 273,-1-2 0,-1 0-1,-1-2 1,35-59 0,-4-22 887,-55 149-1253,1-15 72,4 63 26,3 0 1,4 0 0,4-1 0,36 116 0,-44-185-44,-7-14 31,1 1 0,-1 0 0,1 0 0,-1 0 0,0 0 0,0 0 0,0 0 0,-1 0 0,1 6 0,-16-8 60,-33-3 132,0-2-1,-71-14 1,-94-34 499,165 39-505,-195-58 518,242 71-710,1-1-1,-1 1 1,0 0-1,0-1 1,1 1-1,-1 0 1,0 0-1,0 0 1,0-1-1,1 1 1,-1 0-1,0 0 1,0 0-1,0 0 0,1 0 1,-1 1-1,0-1 1,0 0-1,0 0 1,1 0-1,-1 1 1,0-1-1,0 1 1,1-1-1,-1 0 1,0 1-1,1-1 1,-1 1-1,1-1 1,-1 1-1,0 0 0,0 0 1,0 25-685,1-12 221,0 11-2013,0-4-2259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2:03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7114,'0'0'4871,"28"21"-3861,91 75-135,-110-88-751,-1 1 0,0 0 0,-1 1 1,0 0-1,0 0 0,-1 0 1,0 1-1,-1 0 0,0 0 0,-1 0 1,5 18-1,0 0 133,10 30 145,-4 1 1,-1 1-1,6 80 0,-13-47-358,-8 145-1,-6-182-1330,-5-19-3180,-5-5-5781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3:01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157 249 3673,'-2'-5'807,"-40"-110"2675,40 109-3361,0 1 1,0-1-1,-1 1 0,0-1 1,0 1-1,0 0 1,-1 0-1,1 1 1,-1-1-1,0 1 1,-1 0-1,1 0 1,-1 0-1,-9-5 0,-13-3 42,25 11-166,1 1 1,0 0 0,-1-1-1,1 1 1,0-1-1,-1 1 1,1-1 0,0 0-1,0 1 1,0-1 0,0 0-1,-2-2 1,2 1 213,0 0 1,0 0 0,0 0-1,1 0 1,-1 0-1,1 0 1,-1 0-1,1 0 1,0-1 0,0 1-1,0 0 1,0-3 957,3 18-1229,10 5 100,0-1 0,20 23 0,12 12 55,91 117 214,-94-124-174,1-2 1,64 50-1,-70-63-33,-19-11-41,8 3-18,-25-17 56,-6-5-4232,3 0 3808,0 0 0,1 0 0,-1-1 0,0 1-1,1-1 1,-1 1 0,0-1 0,1 0 0,-3-1 0,-3-6-2416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3:01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381 131 3473,'0'0'5576,"6"-21"-4818,19-62 36,-19 56-152,-9 27 1741,-77 106-2124,13-18-42,-57 100 0,63-68-104,60-118-175,0 0 0,0 0 0,-1 1 0,1-1 0,0 0 0,-1-1 0,1 1 0,-1 0-1,0 0 1,0-1 0,1 1 0,-4 1 0,1-1-588,0 0 1,0 0-1,-1-1 0,1 0 0,0 0 1,-1 0-1,1-1 0,-8 1 1,-2 0-3288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3:02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0 324 4201,'0'0'5676,"1"-12"-5241,0 0-306,1 0 1,0 0 0,1 1 0,0-1 0,1 1 0,6-14 0,2-2 184,1 1 0,1 0 1,1 0-1,1 2 0,2 0 0,35-38 0,-52 61-246,-1 3-74,-1 0 1,1 1-1,-1-1 0,1 0 0,0 0 0,0 1 0,0-1 1,0 0-1,1 5 0,0 5-21,-4 17 73,-1 0 0,-2 0 0,0-1 0,-2 0 1,-18 42-1,5-11 2,18-53-42,1 0 14,0 0 0,1 0 1,-1 0-1,1 0 0,0 0 0,0 9 0,1-14 139,2-2-141,0 1 0,0-1 1,0 1-1,0-1 0,1 1 1,-1 0-1,0 0 0,0 0 1,4 0-1,20-1 41,28-20-31,-42 15-18,1 1-1,0 0 0,1 1 1,-1 0-1,1 1 0,-1 1 1,21-1-1,-31 3-9,-1 1-1,1 0 1,0 0-1,0 0 1,0 0-1,0 0 1,-1 0-1,1 1 1,-1-1-1,1 1 1,-1 0-1,0 0 1,1 0-1,-1 0 1,0 0-1,0 1 1,1 2-1,33 47 5,-32-46-4,3 6 68,0-1 1,1 0 0,1-1-1,15 15 1,-20-21-41,0 0-1,0-1 1,1 0 0,0 1 0,-1-2 0,1 1-1,0 0 1,0-1 0,1 0 0,-1 0 0,0-1-1,1 0 1,9 2 0,6-2 38,1-1 1,-1-1-1,0-1 1,1 0 0,-1-2-1,0 0 1,0-2-1,19-7 1,-6 0-47,-3 0-9,48-12-1,-78 25-14,0 0 0,0-1-1,0 1 1,0 0 0,0 0 0,0 1 0,0-1-1,0 0 1,0 0 0,0 0 0,0 1 0,0-1-1,0 1 1,0-1 0,0 1 0,0-1 0,-1 1-1,1-1 1,0 1 0,0 0 0,0-1 0,-1 1-1,2 1 1,16 26 38,4 2-27,-17-26 26,1 0 1,0-1-1,0 1 1,0-1-1,0-1 1,0 1-1,1-1 1,-1-1-1,1 1 0,-1-1 1,10 1-1,11 0 123,41-4 0,-24 1-95,-19-1-34,0-1 1,0 0-1,0-2 1,36-12 0,39-7 108,-96 23-116,1 0 1,-1 1-1,1 0 0,-1-1 0,0 1 0,1 1 0,-1-1 0,1 1 0,-1 0 1,1 0-1,-1 0 0,0 0 0,0 1 0,1-1 0,-1 1 0,0 1 1,-1-1-1,1 0 0,5 5 0,-2-3 30,-1 0 1,1 0-1,0-1 0,0 0 0,0 0 1,1 0-1,-1-1 0,1-1 0,9 2 1,9 0 226,35-2 0,-51-1-276,5 3 19,-16 5-169,-20 7-444,-15 2-849,-6-2-1930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3:31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25 224 2481,'0'0'8448,"-25"3"-2672,26-2-5774,0 0-1,0 0 1,-1 0-1,1 0 1,0 0 0,0 0-1,0-1 1,0 1-1,0 0 1,0-1 0,0 1-1,0 0 1,0-1 0,1 1-1,-1-1 1,0 0-1,0 1 1,0-1 0,2 0-1,26 7 38,1-3 21,1-1 1,59-3-1,-36-1-44,26-4 7,-1-3 0,119-28 0,-180 33-16,291-52 985,463-24 0,-637 72-714,236-6 121,-291 7-439,-79 6-6,-10-6-2476,-70-17-4316,49 12 1879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3:3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29 114 5665,'0'0'8470,"-5"-9"-7743,-16-30 64,21 39-752,0 0 1,0 0 0,-1-1-1,1 1 1,0 0-1,0 0 1,0-1 0,0 1-1,-1 0 1,1-1-1,0 1 1,0 0 0,0-1-1,0 1 1,0 0 0,0-1-1,0 1 1,0 0-1,0-1 1,0 1 0,0 0-1,0-1 1,0 1-1,0 0 1,0 0 0,0-1-1,1 1 1,-1 0-1,0-1 1,0 1 0,0 0-1,0 0 1,1-1 0,-1 1-1,0 0 1,0 0-1,1-1 1,-1 1 0,0 0-1,0 0 1,1 0-1,-1-1 1,0 1 0,0 0-1,1 0 1,-1 0 0,0 0-1,1 0 1,-1 0-1,0 0 1,1 0 0,-1-1-1,19 2-69,-16-1 218,15 2-111,0 1-1,0 0 0,-1 1 0,1 1 0,-1 1 0,0 1 0,-1 0 0,26 15 1,7 2 152,1-1-96,179 91 469,-227-113-599,1 0 0,-1 1 0,0-1-1,1 1 1,-1 0 0,0 0 0,0-1 0,0 1-1,-1 1 1,1-1 0,0 0 0,-1 0 0,1 1-1,-1-1 1,0 1 0,0-1 0,0 1 0,0-1-1,0 1 1,-1 0 0,1-1 0,-1 1 0,0 0-1,1-1 1,-1 1 0,0 0 0,-1 0 0,1-1-1,0 1 1,-1 0 0,0-1 0,0 1 0,-1 3 0,-3 6-10,-1-1 1,0 1 0,-1-1-1,0 0 1,-12 13 0,16-20 2,-36 46 31,-2-2 0,-1-1 1,-3-2-1,-62 47 1,90-77-17,14-12-7,0-1-1,1 1 1,-1 0 0,-1-1-1,1 0 1,0 1-1,0-1 1,-1-1 0,1 1-1,-1 0 1,-6 1 0,9-3 17,0 0-11,0 0 0,0 0 0,1 0 0,-1 0 0,0 0 0,0 0 0,1 0 1,-1 0-1,0 0 0,0 0 0,1-1 0,-1 1 0,0 0 0,1 0 0,-1-1 0,0 1 0,1-1 0,-1 1 0,1-1 1,-1 1-1,0-1 0,1 1 0,-1-1 0,0 0 0,-3-23 22,1 1 1,1 0-1,1-1 1,3-34-1,-1 8 66,-1-404 1717,0 443-1666,1 0 0,0 1 0,1-1 0,0 1 0,1 0 0,0 0 0,9-19 0,-47 55-4254,-36 29-777,34-32 573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3:33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5217,'0'0'11204,"21"-4"-10925,-7 1-230,-6 1-24,1 0 0,0 1 0,0 0 0,16 0 0,-21 2-16,0-1-1,0 1 1,1-1-1,-1 1 0,-1 1 1,1-1-1,0 0 1,0 1-1,0 0 0,-1 0 1,1 0-1,-1 0 0,1 1 1,-1 0-1,0-1 1,4 5-1,35 44 120,-2 2 0,-2 1 1,-2 2-1,-3 2 0,38 93 0,-67-143-112,-1 0-1,0 1 0,0-1 0,-1 1 0,0-1 0,-1 1 0,0 0 0,0 0 0,-1 9 0,0-17 132,-7-19 104,-3-5-220,1-1 1,2 0 0,0 0-1,1 0 1,2-1-1,0 1 1,2-1 0,0 0-1,2 0 1,4-36 0,-2 52-21,1 0 0,0 0 0,0 1 0,1-1 0,0 1 0,0 0 0,1 0 0,0 0 0,1 1 0,0 0 1,0 0-1,0 0 0,1 0 0,13-9 0,9-5-435,1 1 0,43-22 0,-69 40 299,28-15-3501,-6 2-4071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3:33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39 345 5417,'0'0'8421,"25"-24"-7261,78-79-96,-96 96-887,-1 0-1,1 0 0,-2-1 1,1 0-1,-1 0 1,0-1-1,7-16 1,-10 17-23,0 1 1,-1-1 0,0 0 0,0 0 0,-1 1-1,-1-11 1,1-1 32,0 17-182,0 0 0,-1-1 0,1 1 0,-1 0-1,1-1 1,-1 1 0,0 0 0,0 0 0,0 0 0,0 0 0,0 0 0,-1 0-1,1 0 1,-1 0 0,1 0 0,-1 0 0,0 1 0,1-1 0,-1 1 0,0-1-1,0 1 1,0 0 0,0-1 0,0 1 0,-1 0 0,1 1 0,0-1 0,0 0-1,-1 1 1,1-1 0,-4 0 0,-5 0-13,1-1 0,-1 2 0,0-1 0,1 1 0,-22 4 0,28-3 5,0 0 1,0 0-1,1 1 0,-1 0 0,0 0 1,1 0-1,-1 0 0,1 0 1,0 1-1,0 0 0,0 0 0,0-1 1,0 1-1,1 1 0,-1-1 0,1 0 1,0 1-1,0-1 0,0 1 1,0 0-1,1 0 0,-3 6 0,-1 6 4,1 0-1,1 0 0,0 0 0,-1 22 1,4-33 1,-2 13 35,1 1 0,1 0 0,1-1 1,3 20-1,-3-32-25,1 0 0,0 0 0,0 0 0,0 0 0,1-1 0,0 1 0,0-1 0,0 0 0,0 0 0,1 0 0,0 0 0,0-1 0,1 1 0,-1-1 0,1 0 0,5 4 0,5 1 63,1 0 0,0 0 0,1-1 0,-1-2 1,2 1-1,-1-2 0,0 0 0,27 3 0,-2-3-95,0-2 0,63-3 0,-99 0-402,1-2 1,0 1-1,0-1 1,-1 0-1,1 0 1,-1-1-1,0 0 1,0 0-1,0 0 1,0-1-1,0 0 1,-1 0-1,1-1 1,-1 1-1,7-10 1,10-15-5264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3:34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5065,'0'0'6593,"27"-16"-5371,84-47-39,-71 44-212,-25 19-187,-10 1-572,-4 0-196,1 0-1,-1-1 1,0 1-1,0 0 0,0 0 1,0 0-1,0 0 1,0 0-1,0 0 1,0 0-1,0 0 1,0 0-1,0 0 1,-1 0-1,1 1 1,0-1-1,-1 0 1,1 0-1,-1 1 1,1-1-1,-1 0 1,0 1-1,0-1 1,0 1-1,0-1 1,0 0-1,0 1 0,0 2 1,1 5 29,3 28 68,-2 1 0,-1 0 0,-6 52 0,-25 111 366,17-125-242,-8 149-1,20-205-228,1-12 2,-1 0 0,1 0 0,0 0 0,0 0 0,1 0 0,1 0-1,-1 0 1,1 0 0,0-1 0,1 1 0,0-1 0,0 1 0,8 11 0,-1-7 14,0 0 0,1-1 0,1-1 0,0 0 0,0 0 0,1-1 0,0-1 0,0 0 0,1-1 0,0 0 0,1-1 0,22 6 0,-1-2 25,1-2 1,0-1 0,74 4-1,-95-10-51,32-2-382,-47 0 312,-1 0 0,1 1 0,0-1 0,0 0 0,-1 0 0,1 1 0,-1-1 0,1 0 1,-1 0-1,1 0 0,-1 0 0,0 0 0,1 0 0,-1 0 0,0 0 0,0 0 0,1 0 1,-1 0-1,0 0 0,0 0 0,0 0 0,0 0 0,0 0 0,-1 0 0,1 0 0,-1-2 1,1 0-385,-3-21-2269,-13 1-1166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3:34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7538,'0'0'6652,"36"0"-5119,121 0-290,-151 0-1173,371-8 2640,-200 4-3052,-192 19-3912,-13-1-278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31:21.4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2087 8042,'0'0'5958,"16"-30"-4983,7-10-686,68-136 580,33-132 791,-104 242-1469,-3-1 0,16-122-1,-21-222-22,-12 318-96,0 29-47,-3 1 0,-3-1 0,-2 1 0,-3 1 0,-3 0-1,-3 0 1,-36-88 0,47 136-1,0 0-1,-2 1 1,1 0 0,-1 0-1,-1 1 1,-15-16-1,24 27-24,0 1 0,-1-1-1,1 0 1,-1 1-1,1-1 1,-1 1-1,1-1 1,-1 1-1,0-1 1,1 1 0,-1-1-1,1 1 1,-1 0-1,0-1 1,0 1-1,1 0 1,-1 0 0,0-1-1,1 1 1,-1 0-1,0 0 1,0 0-1,0 0 1,1 0 0,-1 0-1,0 0 1,0 0-1,1 0 1,-1 0-1,0 0 1,0 1-1,1-1 1,-1 0 0,0 1-1,0-1 1,-1 2-7,1 0 0,-1 0 0,1 0 1,-1 0-1,1 0 0,0 0 0,0 1 0,0-1 1,0 0-1,0 3 0,-11 37 3,2 1 0,2 0 0,-4 76 0,9 139 52,4-146-1,-1-84-38,6 283 59,-1-228 224,29 142 0,-28-197-161,10 48 162,3-1 0,40 99 0,-51-154-275,1-1 1,0 0-1,2-1 0,0 1 0,1-2 0,1 0 0,0-1 0,2 0 0,0-1 0,0 0 0,1-1 0,1-1 0,30 17 0,-30-22 21,1-1-1,0-1 1,0-1-1,0-1 1,29 3 0,-10-1-1,-34-5-98,1 0-1,-1 0 1,1-1 0,-1 0 0,1 0 0,0 0 0,-1 0-1,1 0 1,-1-1 0,1 1 0,-1-1 0,1 0 0,-1 0-1,0 0 1,1-1 0,-1 1 0,4-3 0,-2-1-626,1 0 0,-2 0 0,1-1 0,0 1 0,-1-1 0,0 0 1,4-9-1,11-16-4561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3:50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1 976,'0'0'0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5:09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78 1424,'0'0'3500,"-4"0"-2987,-8 0 334,9 0 1165,2 0-1813,-16 2-1729,4 8 8215,13-10-6618,0 0 1,0 0 0,0 0 0,0 0-1,0 0 1,0 0 0,0 0 0,0 0-1,1 0 1,-1 0 0,0 0 0,0 0-1,0 0 1,0 0 0,0 0 0,0 0-1,0 0 1,0 0 0,0 0 0,1 0-1,15-4 1481,-14 4-1531,-1 0 1,0-1 0,0 1 0,1 0 0,-1-1 0,0 1 0,0-1 0,0 0 0,0 1 0,0-1 0,0 0 0,0 0 0,0 0-1,0 1 1,0-1 0,0 0 0,0 0 0,-1 0 0,1-1 0,0 1 0,-1 0 0,1 0 0,-1 0 0,1 0 0,-1-1 0,0 1-1,1 0 1,-1 0 0,0-1 0,0 1 0,0-2 0,0 2 285,2 2-335,0 0 35,0-1 1,0 1 0,0 0 0,0 0-1,0 0 1,0 1 0,-1-1 0,1 0 0,0 1-1,-1-1 1,1 1 0,-1-1 0,0 1-1,2 2 1,19 17 64,-10-15-27,1-1 0,-1-1 1,1 0-1,-1-1 0,1 0 1,1-1-1,-1-1 0,15 1 0,16-2 100,48-6 0,29-15 186,-90 14-229,-1 1 1,1 1-1,37 0 0,-62 6-96,-1 0-1,1 0 0,-1 1 1,1-1-1,-1 1 0,0 1 1,0-1-1,0 1 1,0 0-1,0 0 0,-1 0 1,1 0-1,-1 1 0,0 0 1,5 6-1,-3-4 2,0-1-1,1 1 1,-1-1 0,1 0-1,0-1 1,1 0-1,12 6 1,-4-6 4,0-2-1,0 1 1,1-2-1,-1-1 1,1 0-1,-1 0 1,25-6-1,-34 4-33,0 0 0,0-1 0,0 0 0,0-1-1,0 0 1,-1 0 0,1 0 0,-1-1 0,0 1 0,0-2 0,-1 1 0,0-1 0,0 1-1,0-1 1,0-1 0,-1 1 0,6-12 0,-9 15 27,1 0 0,0 1 1,0-1-1,0 1 0,0-1 0,1 1 0,-1 0 0,0 0 1,1 0-1,0 0 0,-1 0 0,1 1 0,0-1 1,0 1-1,0 0 0,0 0 0,0 0 0,0 0 0,0 0 1,5 0-1,8-1 8,0 1 0,32 3 0,-18-1-56,42 2 57,86 15 0,-87-7-71,89 0-1,-128-11-23,66-3-584,-87 2 605,0-1-1,0 0 1,0-1 0,0-1-1,0 1 1,17-10 0,-18 8 62,-1 1 0,1 0 0,0 1 0,0 0 0,0 0 0,1 1 0,-1 1 0,15-1 0,7 2-12,45 6 1,13 0 40,-48-5 161,-28 0 10,1 0 0,0-1 0,0-1 1,0 0-1,0-1 0,-1 0 1,1-1-1,18-8 0,-32 11-201,-1 0 1,0 0-1,0 0 1,0 0-1,0 0 0,0 0 1,0-1-1,0 1 0,0 0 1,1 0-1,-1 0 0,0 0 1,0 0-1,0-1 1,0 1-1,0 0 0,0 0 1,0 0-1,0 0 0,0-1 1,0 1-1,0 0 0,0 0 1,0 0-1,0 0 0,0-1 1,0 1-1,0 0 1,0 0-1,-1 0 0,1 0 1,0-1-1,0 1 0,0 0 1,0 0-1,0 0 0,0 0 1,0 0-1,0 0 1,-1 0-1,1-1 0,0 1 1,0 0-1,0 0 0,0 0 1,0 0-1,-1 0 0,1 0 1,0 0-1,0 0 1,0 0-1,0 0 0,-1 0 1,1 0-1,0 0 0,0 0 1,0 0-1,-1 0 0,-45-9-4418,16 4-2491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4:52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2507 9514,'0'0'4856,"18"-10"-3673,7-3-801,-10 5-120,1-1 1,-1 0 0,0-1-1,19-18 1,16-17 464,-1-3 0,53-68 0,75-118-229,-174 229-485,85-119 33,-6-4 0,-5-3 1,67-159-1,-112 212-55,-2-1 1,-4-2-1,-4 0 1,-3-2-1,-4 0 0,-4-1 1,2-102-1,-13 159 13,1 3-24,-1 1 0,0-1 0,-2 1 1,-1-1-1,-1 1 0,-1 0 0,-9-26 1,4 22 8,-2 1 1,-1 1-1,0 0 1,-2 0-1,-33-40 1,39 55 9,0 1 0,0 0 0,-1 0 0,0 1 0,0 0 0,-1 1 0,0 0 0,0 1 0,-1 1 0,1-1 0,-1 2 0,-1-1 0,1 2 0,-1 0 0,-17-3 0,4 3-7,0 1 1,0 1-1,0 1 0,-1 1 1,1 2-1,0 0 1,1 2-1,-1 1 0,1 1 1,0 1-1,1 1 0,0 1 1,-28 16-1,31-13 8,1 1 1,0 1-1,1 1 0,1 1 0,1 0 0,0 1 1,-27 40-1,26-29 1,0 2-1,2 0 1,1 1 0,-19 63 0,17-31 0,-16 115 1,11 60 0,2 631 67,20-858-69,0 17 12,1 0 0,2 0 0,0 0 0,2 0 0,2-1 0,0 0 0,12 27 0,-1-7-11,2-1-1,2-1 1,43 65-1,-54-95 9,1 0-1,0-1 1,1-1-1,1 0 1,0-1 0,1 0-1,1-1 1,0-1-1,0 0 1,1-1-1,0-1 1,28 11 0,-17-12 0,-1-1 0,1-1 1,50 5-1,88-6 75,-143-5-86,-1-2 1,0 0-1,1-1 1,-1-1-1,-1-1 0,1-2 1,-1 0-1,0-1 1,0 0-1,-1-2 1,0-1-1,18-13 0,-24 14-7,-1 0 0,0-2-1,0 0 1,-1 0-1,-1-1 1,0 0 0,-1-1-1,0-1 1,-1 1 0,-1-1-1,0-1 1,-1 0-1,0 0 1,-2 0 0,0-1-1,3-19 1,-2-13-70,-2 0 0,-4-75 0,-1 47 47,0 40-9,-2-1 1,-1 0 0,-19-73-1,16 189-136,-5 386 154,12-447 39,1-1 0,0 1-1,1-1 1,1 0 0,6 19 0,-6-27-12,0 0 1,0 0 0,0-1-1,1 1 1,1-1-1,-1 0 1,1 0-1,0-1 1,1 1-1,-1-1 1,14 11-1,-17-16 4,0 1-1,0-1 0,1 0 0,-1 1 1,0-1-1,1 0 0,-1 0 1,1 0-1,0-1 0,-1 1 0,1-1 1,-1 1-1,1-1 0,0 0 0,-1 0 1,1 0-1,0 0 0,-1-1 0,1 1 1,0-1-1,-1 0 0,5-1 0,-2 0 3,-1 0-1,1-1 1,-1 1 0,0-1-1,0 0 1,0 0-1,-1 0 1,1-1-1,-1 1 1,5-7 0,-1-3-12,0 0 0,0 0 1,-1-1-1,-1 0 0,0 0 1,-1 0-1,-1-1 0,0 1 1,-1-1-1,0 0 0,-1-24 1,3 31-5,-4 8 1,1 1 0,-1-1 0,1 0 0,-1 0 0,1 0 0,-1 0 0,1 1 0,-1-1 0,0 0 0,1 0 0,-1 1 0,1-1 0,-1 0 0,0 1 0,1-1 0,-1 0 0,0 1 0,1-1 0,-1 0 0,0 1 0,0-1 0,1 1 0,-1-1 0,0 1 0,26 55-109,-18-36 119,1-1 0,1 0-1,13 19 1,-14-26 8,1 0-1,0 0 1,1-1-1,0-1 1,0 0-1,2 0 1,-1-2-1,1 1 1,0-1-1,0-1 1,1 0-1,0-1 1,1-1-1,-1 0 1,1-1-1,0-1 1,0 0-1,29 2 1,-43-6-25,-1 1 1,1-1 0,0 0 0,-1 1 0,1-1 0,-1 0-1,1 0 1,-1 0 0,1 1 0,-1-1 0,0 0 0,1 0 0,-1 0-1,0 0 1,0 0 0,1 0 0,-1 0 0,0 0 0,0 0-1,0 1 1,0-1 0,0 0 0,0 0 0,-1 0 0,1 0 0,-1-2-1,1 2-167,1-10-1665,4-1-2230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4:53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1 10418,'0'0'5541,"-4"18"-5355,-42 151 579,-14 51 254,39-122-694,4 1 0,4 0-1,1 174 1,13-252-307,0-1-1,2 0 1,0 0 0,1 0-1,1-1 1,1 1-1,1-1 1,1 0 0,0-1-1,1 0 1,1 0-1,1-1 1,0-1 0,2 1-1,-1-2 1,2 0-1,0 0 1,1-1 0,21 14-1,-10-8 33,2-2 0,0-1 0,32 15 0,-44-25-221,1-1-1,0 0 1,0-1-1,0-1 1,1 0-1,0-2 0,18 1 1,9-2-2299,-7-1-1866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4:53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120 661 6209,'0'0'1573,"-1"30"-474,1-3-812,-1 25 824,-16 101-1,-29 50 1021,24-109-1733,22-93-383,0 1 0,0 0 1,-1-1-1,1 1 0,-1 0 0,1-1 1,-1 1-1,0 0 0,0-1 1,0 1-1,0-1 0,0 0 1,-1 2-1,2-3 3,-1 0-1,1 0 1,0 0 0,-1 0-1,1 0 1,0 0 0,-1 0-1,1 0 1,0 0 0,-1 0-1,1 0 1,0 0 0,-1-1-1,1 1 1,0 0 0,-1 0-1,1 0 1,0 0 0,0-1-1,-1 1 1,1 0 0,0 0-1,0-1 1,-1 1 0,1 0-1,0-1 1,0 1 0,0 0-1,-1-1 1,1 1 0,0 0-1,0-1 1,0 1 0,0 0-1,0-1 1,-3-6 74,1 0 0,0 1 0,1-1-1,-2-13 1,1-215 179,3 127-254,-1 41 96,4 0 0,2 1 0,3-1 0,3 1 0,28-87 0,-32 131-34,0 2-1,2-1 1,1 1 0,0 1 0,1 0 0,1 0 0,1 2-1,1-1 1,0 2 0,1 0 0,1 1 0,0 0 0,21-12-1,-16 14-52,0 0-1,1 2 0,0 0 1,0 1-1,2 2 0,-1 0 0,1 2 1,0 1-1,0 1 0,0 1 0,36 0 1,-53 2-13,0 1 0,1 0 0,-1 1 0,0 0 0,0 0 1,0 1-1,-1 0 0,1 0 0,0 0 0,-1 1 0,1 1 0,-1-1 1,0 1-1,0 1 0,0-1 0,-1 1 0,1 0 0,-1 0 0,10 12 0,-5-1 59,-1 0 0,0 0-1,-1 1 1,-1 0-1,-1 1 1,6 20-1,24 114 255,-33-133-284,16 72 186,5-1 0,3-1 1,55 118-1,-75-190-244,3 9 2,2-1 0,23 36 0,-30-51-697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4:54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7682,'0'0'6577,"211"34"-5137,-136-20-423,12 1-217,7-1-456,-1 0 224,1 0-392,-13 1-16,-13-7-112,-18 1-96,-25-3-344,-6-6-1520,-13 0-1105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4:55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8010,'0'0'5346,"17"-12"-5171,-3 2-156,0 1 0,29-13 0,-42 21-17,1 1 0,-1 0 1,1-1-1,-1 1 0,1 0 0,-1 0 0,1 0 0,-1 0 0,1 0 0,-1 0 1,1 0-1,-1 1 0,1-1 0,-1 1 0,1-1 0,-1 1 0,1-1 0,-1 1 1,0 0-1,1 0 0,-1-1 0,0 1 0,0 0 0,2 2 0,22 30 42,-18-20-23,22 32 69,-2 2 0,36 84 0,-44-87-27,35 80 276,-7 2 0,54 221 0,-81-251 21,-4 2 0,-4 0 0,-5 1 0,-7 143 0,-4-197-129,-1 0 0,-2 0 0,-3-1 0,-1-1 0,-2 1 1,-2-2-1,-1 0 0,-43 76 0,33-75-48,-2 0 0,-1-2 0,-2-1 1,-2-2-1,-55 51 0,74-76-90,13-11-56,-1 0 1,0 0-1,0 1 0,0-1 0,-1 0 1,1-1-1,-1 1 0,1 0 0,-1-1 1,1 1-1,-1-1 0,0 0 0,-4 1 1,9-2 69,0 0 0,0 0 0,0 0 0,1 0 0,-1-1 0,0 1 0,0-1 0,0 0 0,0 1 0,0-1 0,2-1 0,-3-6-348,-14-1-996,-19 0-2961,-14-2-6331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4:56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2801,'0'0'10368,"6"0"-9629,309 13 4337,-33-1-3868,80-11-829,-366-1-733,0 1-1,0-1 1,0 1-1,0 0 1,0 1 0,0-1-1,-4 3 1,-15 4-966,-49 14-3860,41-11-799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4:57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3609,'0'0'10221,"27"1"-9144,89 3-191,206 14 2469,141 2-1108,-507-15-6788,13-4-206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4:58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1328,'0'0'9329,"5"25"-7995,20 79-152,-23-94-1027,2-1 0,-1 0-1,1 1 1,0-1 0,1 0-1,0-1 1,1 1 0,10 12-1,-2-4 143,20 26 271,2-2 0,2-2 1,2-1-1,68 51 0,190 107 1106,-185-126-1163,-103-64-482,131 89 265,-120-80-280,-2 2-1,0 0 1,-1 0-1,27 34 1,-44-49-48,1 0 0,-1 0 0,1 1 0,-1-1 0,0 0 0,0 1 0,0-1 0,1 5 0,-1 6-2831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11:43.0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53 31 1144,'0'0'14890,"-3"-7"-14222,1 2-589,-10-14 115,12 19-187,-1 0-1,0 0 0,0 0 1,1 0-1,-1 0 1,0 0-1,0 0 0,0 0 1,1 0-1,-1 1 1,0-1-1,0 0 1,1 0-1,-1 1 0,0-1 1,1 0-1,-1 1 1,0-1-1,1 1 0,-1-1 1,0 1-1,1-1 1,-1 1-1,1-1 1,-1 1-1,1 0 0,-1-1 1,1 1-1,0 0 1,-1-1-1,1 1 0,0 0 1,-1 0-1,1 0 1,-2 4 0,0-1 1,0 1-1,0-1 1,1 1-1,-1 0 0,1-1 1,0 1-1,1 0 1,-1 0-1,1 0 1,0 5-1,0-6-5,0-1 0,1 1 0,-1 0 0,1-1 0,-1 1 0,1-1 0,0 1 0,1-1 0,-1 0 0,1 1 0,-1-1 0,1 0 0,0 0 0,0 0-1,0 0 1,3 3 0,18 13 99,-1 1 0,-2 1-1,0 1 1,19 28 0,-31-39 6,-2 0 0,1 1 0,-1 0 0,-1 0 1,0 0-1,-1 1 0,0-1 0,-1 1 0,-1 0 1,0 0-1,1 25 0,-3-36-84,-1 0-1,1 0 1,-1 0-1,1 0 0,-1 0 1,0 0-1,0 0 1,0 0-1,0 0 1,0 0-1,0 0 1,-1-1-1,1 1 1,-1 0-1,1-1 1,-1 1-1,1-1 1,-1 0-1,0 0 1,0 1-1,0-1 1,1 0-1,-1 0 1,0 0-1,0-1 1,-4 2-1,-2 0-99,-1 1 0,1-1 0,-1-1 0,1 1 0,-16-1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31:21.80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7786,'0'0'5600,"3"24"-4983,0 0-426,22 134 1022,-11-103-652,2 0 0,2-1 0,34 66-1,-46-104-728,14 26 742,-19-41-718,1 1 0,-1-1-1,0 1 1,0-1 0,0 1-1,1-1 1,-1 0-1,1 0 1,-1 0 0,1 0-1,-1 0 1,1 0 0,0 0-1,-1 0 1,1-1-1,0 1 1,0-1 0,0 1-1,0-1 1,3 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4:58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997 1 6369,'0'0'6262,"-28"14"-5215,-93 51-125,107-56-681,-1 0 1,1 1-1,1 1 0,0 0 0,-21 24 0,12-11 64,-544 599 2921,562-618-3202,-1-1 20,1 1 0,0 0 0,0 0 1,0 0-1,1 0 0,-1 1 0,1-1 1,1 1-1,-1 0 0,-2 9 0,2-12-21,-1 0 0,1 0 0,-1 0 1,0-1-1,0 0 0,0 1 0,-5 0 0,2 1-49,-29 20-1028,13-5-3142,12-10 305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5:13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3588 727 5025,'0'0'9984,"0"13"-9995,1 31 20,0-9 32,-7 60 0,5-84-35,-1 0-1,-1 0 1,0 0 0,-1 0-1,0 0 1,0-1-1,-1 0 1,0 1-1,-9 11 1,-1-5 3,0 0 0,-1-1 0,0 0 0,-1-1 0,-1-1 0,0-1 0,-1-1 0,-1 0 0,-24 10 0,-28 9-10,-95 27 0,144-50 5,-90 25-221,-1-6 1,0-4-1,-2-6 1,0-4-1,-223-6 1,303-10 202,1-1 1,0-1 0,0-3-1,0 0 1,-39-16 0,-162-80 62,110 46 24,-15-4 55,-387-179 1751,459 206-1678,1-2-1,3-4 1,-79-62-1,113 77-57,1-1 0,1-2 0,1 0 0,2-2 0,1-2 0,2 0 0,-38-71 0,43 62 227,-23-81 0,-7-19 208,47 139-570,-1 0 1,1 0 0,-1 0 0,0 0-1,1 0 1,-1 0 0,-1 0 0,1 1-1,0-1 1,-1 1 0,1 0-1,-1-1 1,1 1 0,-6-3 0,3 3-25,-1 1 0,1-1 0,0 1 1,-1 0-1,1 0 0,-1 0 1,1 1-1,-9 0 0,13 2-7,-1 0 0,1 0-1,0 0 1,0 0 0,0 0 0,0 1 0,0-1-1,0 0 1,0 0 0,1 1 0,-1 2-1,-6 15-428,-7 22-1307,12-33 1168,0 0-1,-1-1 1,-8 16-1,-13 31-4654,12-39-1403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5:13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0 227 6121,'0'0'5372,"16"23"-4516,49 82-86,-53-83-473,-2 0 0,0 1 0,12 45-1,-16-48-12,0 0-1,15 30 1,-14-35-283,1 3 1546,-5-19-783,-2-12-424,-2-8-317,-1-1 0,0 1 0,-2 0-1,-1-1 1,-9-25 0,-46-103-385,1 3 42,55 137 312,1 0 0,1 0 1,0 0-1,0 0 0,1 0 0,0 0 1,1-1-1,1-14 0,0 23 8,0-1 0,0 1-1,0 0 1,0 0 0,0 0 0,0 1-1,0-1 1,1 0 0,-1 0-1,1 1 1,-1-1 0,1 1 0,0-1-1,0 1 1,0 0 0,0-1-1,0 1 1,0 0 0,0 0 0,0 1-1,0-1 1,0 0 0,0 1 0,0-1-1,4 1 1,8-3 23,-1 2 1,27 0-1,-35 1-6,14-1-6,0 2 1,-1 0-1,1 1 0,-1 1 0,0 1 0,1 0 0,-2 2 0,1 0 0,-1 1 1,0 0-1,20 13 0,-20-10-7,-1 0 0,0 1 1,-1 1-1,0 1 0,-1 0 1,13 16-1,-22-23-3,0-1 1,-1 1-1,0 0 0,-1 0 0,1 1 0,-1-1 1,0 1-1,-1 0 0,1 0 0,-2 0 0,1 0 1,-1 0-1,0 0 0,0 0 0,0 0 1,-1 0-1,-1 1 0,1-1 0,-3 11 0,1-13 2,1 1-1,-2-1 1,1 0-1,0 0 1,-1 0-1,0 0 1,0 0-1,-1 0 1,1-1-1,-9 8 1,-47 35 35,41-34-34,-280 190 435,282-190 193,21-11-879,5-2-2762,-6 0 1268,-15 0-1728,-1 0-2347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5:01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7786,'0'0'4946,"22"3"-4284,-6 0-552,24 3 275,78 2 0,1963 9 1854,-1775-9-1921,779 10 697,-1119-16-2219,-34 5 0,2 1-1299,-20-2-3358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5:02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0 8738,'0'0'3621,"2"26"-2944,7 163 103,-9-135-609,-2 0 0,-9 58 1,-19 33-32,15-85-76,3 1-1,3 0 1,-3 119-1,13-167-40,0-1 0,1 0 0,0 0 0,1-1 0,0 1 0,1 0 0,0-1 0,1 0 0,11 19-1,-6-15 19,1 0 1,0-1-1,1 0 0,0-1 0,28 23 0,-6-12 84,2 0 0,0-2 0,1-2 0,1-2 0,42 15 0,-4-8 9,1-2 0,1-4 0,148 16 0,248-9 274,758-42 960,-308-3-131,-499 19-984,-355 3-648,-69-4 278,1 1 0,-1 0 0,0 0 0,1-1-1,-1 1 1,1-1 0,-1 0 0,0 1 0,1-1-1,-1 0 1,0 1 0,0-1 0,0 0 0,1 0-1,-1 0 1,0 0 0,0 0 0,1-2 0,15-25-3158,-15 24 2407,16-27-5871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5:02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592 0 7602,'0'0'7185,"6"120"-7041,-18-2-136,-32 42 160,-24 29-104,-13 11-48,0-31-24,6-46 8,-18-6-200,18-34-2080,6-12-5362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5:02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9010,'0'0'2688,"19"249"-1967,-19-80-137,-7 43 88,-24-18-448,6-37 136,13-48-256,6-40 16,6 11-120,0 0 112,6 0-56,19-11-56,12-18 88,19-25-88,-6-17-840,-6-9-5593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5:03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7522,'0'0'2488,"19"214"-1064,-13-102-447,-6 11-473,0 3-72,0-6-184,0-6-144,6-16-48,7-18-8,12-17 24,0-18-72,6-22-96,19-23-416,-7-3-1553,-5-25-4200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5:03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8690,'19'158'1904,"12"31"-255,31 25-137,13-22-424,18-24-376,-6-33-96,-12-26-279,-25 2-225,-25-39-112,-6-12-2185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5:18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10970,'0'0'3534,"0"-12"-3033,0-39 480,2 82-899,1 0 0,1 0 0,2 0-1,1-1 1,17 47 0,68 141 330,-91-215-408,48 99 118,5-2 0,4-2-1,4-3 1,4-3 0,100 108 0,-135-167-96,2-2 0,49 36 0,-67-56-41,1 0 0,1-1-1,-1-1 1,2 0 0,-1-2 0,1 0 0,0-1-1,26 6 1,-28-10-417,1 0-1,0-1 1,0-1-1,-1 0 1,1-1 0,0-1-1,29-7 1,-34 5-844,1-2 0,-1 0 0,15-10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31:22.1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57 11 8618,'0'0'4965,"-9"-3"-4908,3 1-58,-21-4-14,27 7 15,-1-1-1,0 0 1,0 0 0,1 0 0,-1 1 0,0-1-1,1 0 1,-1 1 0,0-1 0,1 1 0,-1-1 0,1 1-1,-1-1 1,0 1 0,1-1 0,-1 1 0,1 0-1,0-1 1,-1 1 0,1 0 0,-1-1 0,1 1-1,0 0 1,0-1 0,-1 1 0,1 0 0,0 0-1,0-1 1,0 1 0,0 0 0,0 0 0,0-1-1,0 1 1,0 0 0,0 0 0,0-1 0,0 1-1,1 1 1,1 9 1,0-1-1,1 1 1,0-1 0,1 1-1,0-1 1,0-1-1,1 1 1,12 17-1,59 70 26,-66-84-15,41 45-22,-16-19 779,-1 1-1,-3 2 0,41 69 1,-71-109-679,11 25 62,-12-26-102,0-1 0,1 1 1,-1-1-1,0 1 0,0-1 0,1 1 1,-1-1-1,0 1 0,0-1 0,0 1 1,0 0-1,0-1 0,0 1 0,0-1 1,0 1-1,0-1 0,0 1 0,0 0 1,-1-1-1,1 1 0,0-1 0,0 1 1,0-1-1,-1 1 0,1-1 1,0 1-1,-1-1 0,1 1 0,0-1 1,-1 1-1,1-1 0,-1 0 0,1 1 1,-1-1-1,1 0 0,-1 1 0,1-1 1,-1 0-1,1 0 0,-1 1 0,1-1 1,-1 0-1,1 0 0,-2 0 0,-16 2 208,-1-2-1,1 0 1,-1-1-1,0-1 1,1-1-1,0 0 1,0-2-1,-30-10 1,46 14-256,-6-3-10,-1 1-1,0 0 1,0 0 0,0 1 0,0 0 0,-10-1 0,18 3-360,11 0-1742,11-1-18,4-3-1862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5:18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1770 454 7154,'0'-23'1072,"0"-363"2637,0 342-1281,2 256-2286,-6 255 412,-2-371-163,-5-1 0,-42 176 1,28-188-95,-4-1 0,-3-2 0,-3 0 1,-4-3-1,-60 90 0,74-131-213,-2-1-1,-1-1 1,-2-1 0,-2-2-1,0-1 1,-2-1 0,-55 35 0,56-44-29,0-1 0,-2-2-1,0-2 1,-1 0 0,-1-3 0,0-1 0,-1-2 0,-65 8 0,-95-9 73,165-9-102,-1-2 1,1-1-1,-60-16 0,-72-35-40,138 44 6,0-2 0,1 0 0,-44-31 0,66 41-36,0 0 1,1 0-1,-1 0 0,1-1 1,0 0-1,0 1 0,0-1 1,0 0-1,1 0 0,0 0 1,-1-1-1,2 1 0,-1-1 1,-1-4-1,1-1-616,1 1-1,-1-1 1,2 0 0,0 0-1,1-15 1,4-16-5080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5:18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10442,'0'0'2737,"212"9"-1857,-112-9 328,12 2-288,6-2 137,-6 0-233,-6 0-352,-12 0-160,-20-5-200,-24-1-88,-19 6 112,-18 0-272,-19 0-408,-32 0-2609,-12 6-4208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5:19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8194,'0'0'4361,"175"20"-2561,-88-8-240,25-4-455,38-2-25,-13 0-472,0-3-112,-13-3-480,-43 3 120,-12-3-88,-19 2-96,-7-2-712,-18 0-3081,0 0-5833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5:19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232 154 2761,'0'0'10873,"-24"-24"-10103,-77-74-56,96 94-636,1 0 0,-1 0-1,0 0 1,0 1 0,0 0 0,-10-4 0,12 6-18,1 0 0,0 1 0,0 0 0,-1-1 0,1 1 1,-1 0-1,1 0 0,0 0 0,-5 1 0,-8 1 238,14-2-291,0 0-1,0 0 1,0 1-1,0-1 1,0 0-1,1 1 1,-1-1-1,0 0 1,0 1-1,0-1 1,1 1-1,-1 0 1,0-1-1,0 1 1,1 0-1,-1-1 1,1 1-1,-1 0 0,1 0 1,-1-1-1,1 1 1,-1 0-1,1 0 1,0 0-1,-1 0 1,1 0-1,0-1 1,0 1-1,-1 0 1,1 0-1,0 0 1,0 1-1,0 41 31,0-30 28,0-2-48,1-1-1,-1 0 1,2 1-1,0-1 1,0 0-1,1 0 1,0 0 0,7 15-1,-2-11 7,0 0 0,1-1 0,0 0 0,2 0 0,12 13 0,15 11 3,85 64 0,55 20 21,75 59 14,-237-167-50,-1 0 0,-1 2 0,0 0 0,21 30 0,-30-37 4,1 1 1,-2 0-1,0 0 1,0 1 0,0-1-1,-1 1 1,-1-1-1,1 1 1,-2 0-1,1 0 1,-1 14-1,-1-19 4,0 0 0,-1 0-1,0-1 1,0 1 0,0-1-1,0 1 1,-1-1-1,1 1 1,-1-1 0,0 0-1,-1 0 1,1 0 0,-6 7-1,2-4 43,0-1 0,-1 1 1,0-1-1,0-1 0,0 1 0,-14 6 0,-3 1 198,-1-2 0,-1-1 0,-49 13 0,26-12-131,-2-2 0,1-3 0,-103 0 0,153-5-165,-1-1 1,1 0-1,-1 0 1,1 0-1,-1 0 0,1 0 1,-1 0-1,1 0 1,-1 0-1,1 0 0,-1 0 1,1 0-1,0 0 1,-1 0-1,1-1 1,-1 1-1,1 0 0,-1 0 1,1 0-1,-1-1 1,1 1-1,0 0 0,-1-1 1,1 1-1,-1 0 1,1-1-1,0 1 1,0 0-1,-1-1 0,1 1 1,0-1-1,-1 1 1,1 0-1,0-1 1,0 0-1,8-15-3399,14-4-3084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5:20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455 484 10066,'0'0'1667,"10"-27"-155,3-3-1035,-2 5-10,-2 0-1,0-1 0,-2 0 1,8-46-1,-15 70-425,3-18 363,0 0 0,-1 0 0,-2 0 0,-2-37 0,1 52-369,0 0-1,0 0 1,-1 0-1,1 0 1,-1 0-1,0 0 1,-1 1-1,1-1 1,-1 1-1,0 0 1,0-1-1,0 1 0,0 1 1,-1-1-1,0 0 1,1 1-1,-1 0 1,-1 0-1,1 0 1,0 0-1,-1 1 1,1-1-1,-10-2 1,4 1-3,-1 1 0,1 0 1,-1 1-1,0 0 1,1 1-1,-1 0 0,0 1 1,0 0-1,0 0 0,0 1 1,0 1-1,-19 5 0,16-3-12,1 1-1,0 1 1,0 0-1,0 1 0,1 1 1,0 0-1,1 0 0,0 1 1,-11 10-1,5-1-7,1 1 0,1 0 1,1 0-1,0 2 0,1-1 0,2 2 0,0 0 0,1 0 0,1 1 1,1 0-1,-5 30 0,9-38 8,2 1-1,0-1 1,1 1-1,0-1 1,2 1 0,0 0-1,3 17 1,-2-25-16,0 1 1,1-1-1,0 0 1,0 0-1,1 0 0,0 0 1,0 0-1,1-1 0,0 0 1,0 0-1,1 0 0,0-1 1,0 0-1,9 7 1,9 5 19,0-2 0,2-2 1,-1 0-1,2-1 1,0-2-1,0 0 0,1-2 1,48 9-1,-16-7 12,-1-4 0,1-2 0,73-3-1,-126-2-28,1 0-1,-1-1 1,0 0-1,0 0 1,1-1-1,-1 0 0,0 0 1,-1-1-1,1 0 1,0 0-1,-1-1 1,1 1-1,8-8 0,-12 8-14,1-1 0,0 0 1,-1 0-1,0 0 0,0 0 0,0 0 0,0-1 0,-1 1 0,1-1 0,-1 0 0,0 0 0,-1 0 0,1 0 0,-1 0 0,0 0 0,0 0 0,-1 0 0,0-8 0,-13 27-72,2 10 53,1 1-1,1 0 1,1 0 0,-5 31-1,3-15 42,-39 171 0,-8 30 10,54-233-24,-80 364 17,78-315-61,2 67 0,3-89-181,0-34 153,1 0-279,-1 0 0,0 0 0,0 0-1,0 1 1,-1-1 0,1 0 0,0 0 0,-1 0 0,1 0 0,-1 0 0,0 0-1,0 0 1,0 0 0,-1 2 0,-9 5-6498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5:20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1 364 11162,'0'0'4761,"174"-83"-3624,-118 60-257,0 0-408,0-2-224,1 2-200,-1-3 8,-13 0-56,7-25-368,-19 8-2385,-6 3-3008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5:20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1 367 6225,'0'0'5092,"28"-14"-4338,95-39 68,-116 51-770,0-1 0,0 1 0,0 1 0,0 0 0,0 0 0,0 0-1,0 1 1,0-1 0,1 2 0,-1-1 0,0 1 0,0 0 0,0 1 0,0 0-1,0 0 1,-1 0 0,1 1 0,0 0 0,5 4 0,5 1 49,29 12 132,-2 3-1,-1 2 0,59 43 0,-83-53-150,-1 0-1,-1 1 1,0 0-1,-1 2 0,0 0 1,-2 0-1,0 1 1,-1 1-1,15 33 0,-23-40-33,-1 1-1,0 0 1,-1 0 0,-1 1-1,0-1 1,-1 1-1,-1 28 1,0-37-33,0-4-6,0 1-1,0-1 0,0 1 0,0-1 1,-1 1-1,1-1 0,-1 1 0,0-1 0,0 1 1,0-1-1,0 0 0,0 1 0,0-1 1,0 0-1,-1 0 0,1 0 0,-1 0 0,0 0 1,0 0-1,0 0 0,1-1 0,-2 1 1,1-1-1,0 1 0,0-1 0,-5 2 0,-1 0 143,0-1-1,0 0 0,0 0 1,0-1-1,0 0 0,-1 0 0,-8-1 1,15 0-98,0 0 0,0-1 0,0 1 0,0 0 0,0-1 0,0 1 0,0-1 0,0 1 1,1-1-1,-1 0 0,0 0 0,0 0 0,1 0 0,-1 0 0,0 0 0,1-1 0,-1 1 0,1 0 0,0-1 0,-3-2 1,2 0 48,-1 0 1,1-1 0,0 1 0,1-1 0,-1 1 0,1-1 0,-1 1 0,0-8 0,1-4 103,0 0 0,0 1-1,2-1 1,3-24 0,-1 25-151,1 1 1,1 0-1,0 0 1,0 1 0,2-1-1,-1 1 1,2 0-1,11-15 1,81-92 114,-91 110-165,183-185-117,-96 102-1194,-38 31-1226,-19 17-2846,0-3-5955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5:21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8010,'0'0'7604,"22"39"-6648,-12-22-833,3 5 1,0 0-1,-2 1 1,0 0-1,-1 1 1,-2 0-1,-1 0 1,0 1-1,-2 0 1,-1 0-1,-1 0 1,-1 1-1,-1 28 1,-36 255 795,15-159-579,-2 174 1,22-294-305,-1 1 0,2 1-1,1 0 1,11 56 0,-5-53-45,2 0 1,2-1-1,1 0 1,2-1-1,37 61 1,-30-65-289,10 16-244,-31-42-116,0 0 0,1 0-1,-1 0 1,-1 0 0,1 0-1,0 1 1,-1-1 0,1 5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5:21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0 163 9794,'0'0'5025,"218"-63"-3585,-118 46-215,18 6-377,1-1-264,5 1-368,1 5-136,-26-2 48,-18 2-128,-12-3-168,-25 1-1664,-13-4-2473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5:21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0 7458,'0'0'5414,"-3"21"-5206,-3 14 63,-1-1 0,-2 0-1,-17 44 1,4-24 49,2 0 0,3 1 0,2 1 0,3 0-1,2 1 1,-3 73 0,13 364 1108,3-455-1343,1-1-1,3 1 1,0-1-1,3-1 1,1 1-1,2-2 1,2 1-1,1-2 0,1 0 1,37 53-1,-29-53-51,1-2-1,1-1 1,2-1-1,1-1 1,1-2-1,1-1 1,2-2-1,1-1 1,57 30-1,-80-48-199,0-1-1,1 0 1,0 0-1,0-2 1,0 0-1,0 0 1,0-1 0,1-1-1,-1 0 1,15-1-1,5 0-3535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31:22.58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5393,'0'0'2185,"6"34"-808,38 228 1316,-4 59-463,-7-33-245,-13-118-994,16 79 27,14-29-809,-44-208-109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5:22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720 433 8314,'0'0'3300,"0"-31"-1841,-4-101-144,3 122-1194,-1 0 0,0 0-1,0 0 1,-1 1 0,-1-1-1,1 1 1,-1 0-1,-1 0 1,0 0 0,0 1-1,0 0 1,-1 0 0,-1 0-1,1 0 1,-1 1-1,-14-11 1,13 11-68,-5-6 90,-1 1 0,-1 1 1,0 0-1,0 1 0,-1 1 1,-19-9-1,28 15-96,-1 0 0,0 0 0,0 1 0,0 0 0,0 0 0,0 1 0,-1 0 0,1 0 0,0 1 0,0 0 0,-1 0 0,1 1 0,0 1 0,0-1 1,0 1-1,-10 4 0,5 0-22,1 0 1,-1 1 0,1 1-1,1 0 1,0 0-1,-18 18 1,3 1 41,-32 42 0,35-39-46,1 2 0,2 1 0,-22 46 0,32-57-18,1 2 1,1-1-1,1 1 1,1 0-1,1 1 1,-2 29-1,6-52-3,-1 24 17,0 0 1,2 1-1,1-1 1,8 50-1,-8-69-7,1-1 1,0 0-1,0 0 0,0 0 1,1 0-1,0-1 0,0 1 0,0-1 1,1 1-1,0-1 0,0 0 1,0-1-1,1 1 0,0-1 1,-1 1-1,1-2 0,1 1 0,-1 0 1,1-1-1,-1 0 0,1 0 1,0-1-1,0 0 0,0 0 0,9 2 1,-3-1-13,1-1 0,-1 0-1,1-1 1,-1 0 0,1-1 0,-1 0 0,1-1 0,-1 0 0,1-1 0,-1-1 0,0 0 0,0 0 0,0-1-1,0-1 1,-1 0 0,1-1 0,-1 0 0,-1 0 0,1-1 0,15-14 0,-15 11-20,0-1-1,-1 0 1,0-1 0,-1 0 0,0 0 0,-1-1 0,-1 0 0,0 0 0,0-1 0,-2 0-1,8-24 1,8-61 20,-17 84 26,0 14-36,-1 5-40,5 17 16,-1-1 0,-1 1 1,4 31-1,-5-28 27,27 171 61,0-1 28,-22-150-66,1 0-1,24 56 1,-30-88-332,0 1 0,1-1 0,0-1-1,1 1 1,0-1 0,1 0 0,1-1 0,-1 1 0,2-2 0,-1 1 0,1-2-1,1 1 1,-1-1 0,2-1 0,-1 0 0,1 0 0,0-1 0,0-1-1,15 5 1,12 0-7258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5:22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7394,'0'0'3796,"31"5"-2938,1 1-662,0 0-1,37 14 1,-63-17-144,1 0 1,-1 0 0,1 1 0,-1 0-1,0 0 1,0 0 0,-1 1-1,1 0 1,-1 0 0,6 8 0,-2 0 104,0 1 1,14 28-1,-12-19-29,21 44 327,-4 1 0,-2 2 1,-3 0-1,-4 2 0,17 114 0,-18-24 695,-2 231-1,-40 94 1139,22-468-2272,2-4-16,-1-1 0,-1 0 0,0 0 0,0 0 0,-2-1 0,0 1 0,0-1 0,-1 1 0,-12 21 0,7-22-437,0 1 0,-1-2 1,0 1-1,-1-1 0,-1-1 1,-21 15-1,-22 8-4692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5:23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4297,'0'0'5489,"56"23"-5673,-56-17-3857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5:28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1 604 4945,'0'0'8537,"5"-10"-7712,45-71 2609,-49 78-3063,-1 3-349,1-1 0,-1 1 1,0 0-1,0-1 0,0 1 0,1 0 1,-1 0-1,0-1 0,1 1 1,-1 0-1,0 0 0,0 0 0,1-1 1,-1 1-1,0 0 0,1 0 1,-1 0-1,0 0 0,1 0 0,-1 0 1,1 0-1,-1 0 0,0 0 1,1 0-1,-1 0 0,0 0 0,1 0 1,-1 0-1,0 0 0,1 0 1,-1 0-1,1 0 0,-1 0 0,8 21 5,-6-6-4,1 0-1,0 25 1,-3-23-12,2 0-1,5 26 1,-6-39-3,0 1-1,0-1 1,1 0-1,0 0 1,0 0 0,0 0-1,0-1 1,0 1-1,1 0 1,-1-1-1,1 0 1,0 1-1,0-1 1,7 4-1,-3-4 20,0 0-1,0 0 0,0-1 1,0 0-1,1-1 1,-1 0-1,1 0 0,0 0 1,-1-1-1,1 0 0,-1-1 1,11-1-1,14 1 34,-2-2-2,0 0-1,0-2 0,0-2 1,46-15-1,-3 1-36,142-28 74,430-41-1,222 52 151,-459 26 1,-336 10-217,339-19 108,-408 21-107,-1 0 0,1-1 0,-1 0-1,1 0 1,-1 0 0,0 0 0,1 0 0,-1 0 0,0-1 0,0 1 0,0-1 0,0 1 0,0-1 0,0 0 0,0 0 0,3-4 0,23-40 303,-14 21-218,13-22 236,-1-1-1,21-60 1,-10 23 107,-27 64-386,10-35 0,-20 55-130,1 1 1,-1 0-1,0-1 1,0 1-1,0 0 1,0-1-1,0 1 0,0 0 1,0-1-1,0 1 1,0 0-1,0-1 1,0 1-1,0 0 0,0-1 1,0 1-1,0 0 1,0-1-1,0 1 1,0 0-1,0-1 0,0 1 1,0 0-1,-1-1 1,1 1-1,0 0 1,0-1-1,0 1 0,-1 0 1,1 0-1,0-1 1,0 1-1,-1 0 1,1 0-1,0 0 0,-1-1 1,1 1-1,0 0 1,0 0-1,-1 0 1,1 0-1,0 0 0,-1 0 1,1-1-1,0 1 1,-1 0-1,1 0 0,-1 0 1,1 0-1,0 0 1,-1 0-1,1 0 1,0 1-1,-1-1 0,1 0 1,0 0-1,-1 0 1,1 0-1,0 0 1,-1 0-1,1 1 0,0-1 1,0 0-1,-1 0 1,1 0-1,0 1 1,0-1-1,-1 1 0,-34 18-2387,22-11 727,-24 13-4469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5:28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0 150 7818,'0'0'9256,"11"-10"-8905,34-35-148,-38 39-189,0 0 1,0 1-1,0 0 1,1 0-1,-1 1 0,1 0 1,0 0-1,0 1 1,9-3-1,6-2-6,5-1 31,0 1 0,1 1 1,0 2-1,0 1 0,0 1 0,38 1 1,-65 2-40,0 0 0,-1 0 0,1 0 1,0 0-1,0 0 0,0 0 0,-1 1 1,1-1-1,0 0 0,-1 1 1,1-1-1,0 1 0,-1 0 0,1 0 1,0-1-1,-1 1 0,1 0 0,-1 0 1,0 1-1,1-1 0,-1 0 1,0 0-1,0 1 0,1-1 0,-1 1 1,1 2-1,-1 1 4,1-1-1,-1 1 1,-1 0 0,1 0-1,-1 0 1,0 0 0,-1 9-1,1 5-17,-1-8 13,0-1-1,-1 0 0,0 0 0,0 1 1,-1-1-1,0-1 0,-1 1 1,0 0-1,-1-1 0,0 0 1,-1 0-1,1 0 0,-1-1 1,-8 8-1,-2 2 18,-1-2 0,0 0 0,-1-1 0,0 0 0,-25 13 0,33-23 637,21-7-121,33-5-528,1 2-1,0 2 0,77 5 0,-105-1-5,-1 2 0,1-1 1,0 2-1,-1 0 0,0 2 1,0-1-1,0 2 0,-1 0 1,0 1-1,0 0 0,-1 1 1,27 22-1,-36-26-2,0 0 0,0 0 0,0 0 1,-1 1-1,1-1 0,-2 1 0,1 0 0,0 1 0,-1-1 0,0 0 0,-1 1 0,1 0 0,-1 0 1,-1-1-1,1 1 0,-1 0 0,0 0 0,-1 1 0,0-1 0,0 0 0,0 0 0,-1 0 1,0 0-1,0 0 0,-1 0 0,0 0 0,0-1 0,-1 1 0,0-1 0,0 1 0,0-1 0,-1 0 1,0 0-1,0 0 0,0-1 0,-1 1 0,-5 4 0,-10 6 6,0-1-1,-2-1 1,1-1 0,-2-1-1,0-1 1,0-1-1,0-1 1,-2-1 0,1-1-1,-45 7 1,-13-4 150,-161 0 0,237-10-62,-1 0 1,1-1-1,-1 1 1,1-1-1,-1-1 1,1 1-1,-8-4 1,12 4-14,0 0 0,0 1 1,0-1-1,1-1 0,-1 1 0,0 0 1,1 0-1,-1 0 0,1-1 0,0 1 1,-1-1-1,1 1 0,0-1 0,0 0 1,0 1-1,0-1 0,0 0 0,0 0 1,0 0-1,1 0 0,-1 0 0,1 0 0,-1 0 1,1 1-1,0-1 0,0-3 0,0-38 202,0 42-382,1 0 0,0 1 0,-1-1-1,1 1 1,0-1 0,0 1 0,-1-1 0,1 1 0,0-1-1,0 1 1,0 0 0,0-1 0,-1 1 0,1 0-1,0 0 1,0 0 0,0-1 0,0 1 0,1 0 0,11-1-6361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5:31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4521,'0'0'1752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7:05:33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3651 563 3809,'0'0'11508,"-5"6"-11415,-6 3-45,0 0 1,-1 0-1,0-1 1,0 0-1,-23 10 1,-79 28 284,93-38-298,-110 38 92,-2-7-1,-185 30 1,-280 4-12,-487-46 1246,1049-29-1268,0-1 0,1-2 0,-1-1-1,1-2 1,0-1 0,-37-16 0,24 5-25,2-2 1,1-2 0,-73-52-1,85 52-51,1-1 0,1-2-1,-55-61 1,71 69-9,1 0 0,1 0 0,1-1-1,0-1 1,2 0 0,0-1 0,2 0 0,-8-31 0,-1-17 24,-16-63 49,32 131-84,0-1-1,0 0 1,0 0 0,-1 1-1,1-1 1,0 1 0,-1-1 0,0 1-1,0 0 1,0 0 0,0 0-1,0 0 1,0 0 0,0 0-1,0 0 1,-1 1 0,1-1-1,-1 1 1,1-1 0,-1 1-1,0 0 1,0 0 0,1 0-1,-1 1 1,0-1 0,0 1-1,0-1 1,0 1 0,0 0-1,1 0 1,-1 0 0,0 1 0,0-1-1,0 1 1,0-1 0,0 1-1,1 0 1,-1 0 0,0 0-1,1 1 1,-1-1 0,1 1-1,-1-1 1,1 1 0,0 0-1,-3 3 1,-3 4-12,1 0 0,0 0 0,1 1-1,0 0 1,1 0 0,0 1 0,-4 11 0,-23 84-2,24-77-9,-10 39 60,3 1 0,3 0 0,3 1 0,0 88-1,9-158 210,2-3 203,9-21-312,0-1 0,-2 0 0,-1 0 1,-1 0-1,5-36 0,8-136-214,-18 151 65,-2 1-1,-2-1 1,-2 1 0,-2 0-1,-13-53 1,16 87 6,1 1-1,1-1 1,0 0 0,0-12-1,1 23 9,0-1 0,0 1-1,0 0 1,0 0 0,0 0-1,0-1 1,0 1-1,0 0 1,0 0 0,1-1-1,-1 1 1,0 0 0,0 0-1,0 0 1,0-1 0,0 1-1,0 0 1,0 0-1,0 0 1,1-1 0,-1 1-1,0 0 1,0 0 0,0 0-1,0 0 1,1-1 0,-1 1-1,0 0 1,0 0-1,0 0 1,1 0 0,-1 0-1,0 0 1,0 0 0,0 0-1,1 0 1,-1 0 0,0 0-1,0 0 1,1 0-1,-1 0 1,0 0 0,1 0-1,21-2-19,1 0 0,0 2 0,0 1 1,0 1-1,-1 1 0,1 1 0,-1 1 0,1 1 0,27 11 0,-2 3 1,-1 1 1,-1 3-1,51 34 0,-76-45 1,0 2-1,-1 0 0,-1 1 1,31 34-1,-44-43 17,0 0-1,-1 1 0,1 0 1,-2 1-1,1-1 0,-1 1 1,0 0-1,-1 0 0,0 0 1,0 0-1,-1 0 0,-1 1 1,1-1-1,-1 1 1,-1 0-1,0 9 0,-1-14 6,0 1 0,-1-1 0,1 1 1,-1-1-1,0 0 0,0 0 0,-1 1 0,0-2 0,1 1 0,-2 0 0,1-1 0,0 1 0,-1-1 1,0 0-1,0 0 0,0 0 0,-1-1 0,1 0 0,-1 1 0,-6 2 0,-13 7 23,0-2-1,0 0 1,-27 7-1,34-12-7,-9 3 90,13-3-44,-1-1 1,0-1-1,0 0 0,0-1 1,0 0-1,0-2 0,-18 1 0,30-2 240,8 0-3511,9 0 1713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51:33.6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362 12 6241,'0'0'6250,"-22"-2"-5612,-68-6-83,86 8-483,0-1-1,0 1 0,0 0 1,0 0-1,0 0 0,1 0 1,-1 1-1,0-1 0,0 1 1,0 0-1,0 1 0,1-1 1,-1 0-1,1 1 0,-1 0 1,1 0-1,-1 0 0,1 0 1,0 1-1,0-1 0,0 1 1,-4 4-1,-7 7 95,6-6-90,-1 1 1,2 0-1,-1 0 0,1 1 0,1 0 0,-6 11 0,-2 6 140,-12 36 0,14-32-174,2 2 0,2-1 0,1 2 0,1-1 0,2 0 0,0 48 0,4-59-16,3 92 30,-1-98-48,1 0-1,0-1 1,0 0-1,2 0 1,8 19-1,-2-9 5,2-1 0,1 0-1,0-1 1,2-1 0,0 0 0,22 20 0,-24-28 14,1 0 1,0-1-1,1-1 1,0-1-1,1 0 1,1-1-1,-1-1 1,37 13-1,-19-12 47,1-2-1,-1-2 0,1-1 0,0-2 1,61-3-1,-78-1-41,-1-1 0,1-1 0,-1 0 0,0-2 0,0 0 1,0-1-1,0-1 0,-1 0 0,0-1 0,30-21 0,-30 18 35,-1-1-1,0-1 0,-1 0 0,0-1 1,-1-1-1,-1 0 0,0 0 0,-1-2 1,-1 0-1,11-19 0,-18 26-12,-1 0 0,1 0 1,-1-1-1,-1 1 0,0-1 0,1-19 0,-5-67 290,1 88-329,0 0 11,0 0 0,-1 0 0,0 0 0,-1 0-1,0 1 1,0-1 0,-1 1 0,0 0 0,-1 0-1,1 0 1,-2 0 0,1 1 0,-1 0 0,0 0-1,-10-9 1,-11-7 49,0 2 0,-54-32 0,25 22-21,-1 4-1,-1 2 1,-1 2-1,-1 3 1,-70-14-1,89 27-24,-1 2 0,0 2 0,-64 2 1,56 2-21,47-2-87,1 1-1,0 1 1,-1-1 0,1 0-1,-1 1 1,1-1-1,0 1 1,-1 0-1,1-1 1,0 1-1,-1 0 1,1 1-1,0-1 1,0 0-1,0 1 1,-2 1-1,0 2-592,0-1 0,1 1 0,0-1 0,0 1 0,-4 7 0,3-4-357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51:34.7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175 1005 10202,'0'0'7640,"0"-7"-7062,-2-18-248,-2 0 0,0 0 1,-2 0-1,-9-26 0,-11-44-23,24 84-282,-18-82 186,4 0 0,-7-160 0,23 237-175,0-17-5,5-47 0,-3 68-33,0 0 0,1 0 0,1 1-1,0 0 1,0-1 0,1 1 0,8-13 0,-7 15-1,-3 3 4,1 0 0,0-1-1,0 2 1,0-1 0,1 0 0,8-7 0,-11 12-1,0 0 1,0 0 0,-1 0-1,2 0 1,-1 0 0,0 0-1,0 0 1,0 1 0,0-1-1,0 1 1,1 0 0,-1 0-1,0-1 1,0 1 0,1 1-1,-1-1 1,0 0 0,0 0-1,0 1 1,1-1 0,-1 1-1,0 0 1,0 0 0,0 0 0,0 0-1,2 1 1,3 2-1,0 1-1,0-1 1,-1 1 0,0 0 0,0 1 0,0-1 0,0 1-1,-1 0 1,0 1 0,-1-1 0,1 1 0,-1 0 0,0 0-1,-1 1 1,0-1 0,0 1 0,3 13 0,-1 2-2,-2 1 0,0-1 0,-1 1 0,-4 45 0,0-50 2,-1 0 1,0 0 0,-2 0-1,0-1 1,-1 1 0,-11 21-1,-59 104 13,57-111-6,-33 52-5,-17 33 55,59-99-62,2 1 0,0 0 1,1 1-1,-6 28 1,12-14 36,1-35-66,32 0-1510,-9 0-5274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51:35.3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113 18 7009,'0'0'8808,"-10"0"-8253,2-1-459,6 1-78,0-1 1,0 1-1,-1 0 0,1 0 0,-1 0 0,1 0 0,0 0 0,-1 0 1,1 1-1,0-1 0,0 1 0,-1-1 0,1 1 0,0 0 1,0 0-1,0 0 0,0 0 0,0 1 0,0-1 0,0 0 0,0 1 1,0-1-1,1 1 0,-1 0 0,1 0 0,-2 2 0,-4 8 84,2 1 0,-1 0 0,2 0 0,0 1 0,0-1 0,2 1 0,-1 0 0,2 0 0,0 0 0,1 26 0,0-37-83,0 1-1,0-1 1,1 0 0,-1 0 0,1 0 0,-1 0-1,1 0 1,0 0 0,0 0 0,1 0-1,-1 0 1,1 0 0,-1 0 0,1 0 0,0-1-1,0 1 1,0-1 0,0 0 0,0 1 0,1-1-1,-1 0 1,1 0 0,-1 0 0,1-1-1,0 1 1,0-1 0,0 1 0,3 0 0,6 1 227,-1 0 0,1 0 1,0-1-1,0-1 1,1 0-1,13-1 1,-23 0-169,1 0 1,-1-1-1,1 1 1,0-1-1,-1 1 1,1-1-1,-1 0 1,1-1-1,-1 1 1,0-1 0,0 1-1,0-1 1,1 0-1,-1 0 1,-1 0-1,1 0 1,0-1-1,-1 1 1,1-1-1,-1 0 1,0 0-1,0 0 1,0 0 0,0 0-1,0 0 1,-1 0-1,1-1 1,-1 1-1,0-1 1,1-4-1,1-4 55,-1 0-1,-1 0 0,0-1 0,0 1 1,-1-1-1,-1 1 0,-3-22 0,2 25-166,-1 0 0,0 1 0,-1 0 0,1 0 0,-1 0 0,-1 0 0,0 0-1,0 1 1,0 0 0,-1 0 0,-9-9 0,0 7-1217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31:22.9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35 7906,'0'0'6249,"168"-15"-4881,-118 12-816,12 0 233,-6-2-369,0-1 88,-6 3-392,0 3-32,-13 0-80,-6 0 0,0 0-240,-6 0-1441,-12 14-1535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51:36.2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81 63 5329,'0'0'7475,"-12"1"-6619,-4-1-559,8 0-11,0 0 0,1 0 0,-1 1-1,-14 3 1,30-2 3148,48 2-3303,730-28 1977,-703 19-1996,178-21 540,-249 24-276,0 0 0,-1-1 1,17-6-1,-49 5-2833,10 4 1074,1 1 0,0 0-1,-1 1 1,-13 3 0,-12 6-6411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51:36.8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37 8282,'0'0'6162,"-3"0"-5668,-13 0 1689,19 0-2098,958-17 2372,-825 9-2121,152-4 1104,-287 12-1456,-13 0-4285,0 0-442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51:51.6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336 686 5577,'0'0'5296,"0"-12"-4512,1-42 476,-7-208 3177,2 204-4066,1 1-62,-2 1-1,-21-91 1,24 140-269,1 4-26,1 0 0,-1 1 0,0-1 0,0 0 0,0 1 0,0-1 0,0 1 0,0-1 0,-1 1 0,-3-5 0,3 48-2,6 33 7,3 0 0,4 0-1,36 133 1,-28-128-9,-4 1 0,-2 0 0,2 157 0,-15-234-20,0 0-1,0 1 1,0-1 0,-1 0 0,1 0-1,-1 0 1,0 0 0,0 0-1,0 0 1,0 0 0,0 0-1,-1 0 1,1 0 0,-1-1-1,-2 4 1,0-3-4,1 1 0,-2-1 0,1 0 0,0 0 0,-1 0-1,1-1 1,-1 1 0,-7 2 0,-7 2-72,0-1 0,-1-1 0,1-1 1,-1 0-1,-23 0 0,-101-2-322,86-2 577,57 0-152,2 1-112,1 0 100,-1 0 0,0 0-1,1 0 1,-1 0 0,0 0 0,1 0-1,0 0 1,-1 0 0,1-1-1,-1 1 1,1-1 0,0 1-1,3 0 1,0 0 22,13 5 110,-1-1 0,1 0 1,1-2-1,35 3 0,79-7 598,-62 0-262,158-13 1946,-222 13-2211,-3 1-664,-22 5-1668,-36 22-1388,23-13-991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51:53.7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33 10458,'0'0'5801,"0"0"-5793,0 0-1,0 0 0,0 0 1,0 0-1,0 0 0,0 0 0,0 0 1,1 1-1,-1-1 0,0 0 1,0 0-1,0 0 0,0 0 0,0 0 1,0 0-1,0 0 0,0 0 0,0 0 1,0 0-1,1 0 0,-1 1 1,0-1-1,0 0 0,0 0 0,0 0 1,0 0-1,0 0 0,0 0 1,1 0-1,-1 0 0,0 0 0,0 0 1,0 0-1,0 0 0,0 0 1,0 0-1,0 0 0,1 0 0,-1 0 1,0 0-1,0 0 0,0 0 0,0-1 1,0 1-1,0 0 0,0 0 1,0 0-1,1 0 0,-1 0 0,0 0 1,0 0-1,0 0 0,0 0 1,0 0-1,0 0 0,0-1 0,0 1 1,0 0-1,7 36 284,1 45 1,-3-23-172,3 306 250,-10-220-254,2-95-15,0-34 101,0-37-58,-4-138-94,3-102-232,3 243 179,0 1 0,2 0 0,0 0 0,1 0-1,0 0 1,2 1 0,0 0 0,1 0 0,15-22 0,-17 28-2,2 0 1,0 1-1,0 0 1,1 0 0,0 1-1,0 0 1,1 1 0,0 0-1,1 1 1,0 0-1,0 0 1,0 1 0,1 1-1,18-7 1,-27 11 5,1 0 0,0 0 0,0 0 0,0 0 0,0 0 0,0 1 0,1 0 0,-1 0 0,0 0 0,0 0 0,0 1 0,0 0 0,0-1 0,0 1 0,0 1 0,0-1 0,0 1 0,-1-1 0,1 1 0,0 0 0,5 5 0,-4-2 5,-1 0-1,0 0 1,0 0 0,0 1 0,0 0 0,-1 0-1,0 0 1,0 0 0,-1 0 0,0 1 0,0-1-1,2 11 1,0 16 55,0 0 1,-2 0-1,-4 54 0,1-18 248,1 370 851,0-426-1141,1 0 1,0 0-1,1 0 1,5 19-1,-6-27-7,1 0-1,0 0 1,0 0 0,0 0-1,1 0 1,0-1 0,-1 1-1,2-1 1,-1 1-1,0-1 1,1 0 0,0 0-1,6 4 1,-6-7-387,1 1 0,-1-1-1,1-1 1,-1 1 0,1-1 0,-1 1 0,1-1-1,0-1 1,-1 1 0,1-1 0,7-1 0,7-8-3800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51:54.7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94 768 2457,'5'4'15868,"-9"-11"-15801,0 0-1,-1 0 1,0 1-1,-5-6 0,-17-25 41,20 23-83,1 0 0,0-1 1,1 0-1,0-1 0,2 1 0,-5-30 0,4-97 31,4 101-12,2 9-38,0 0 1,2 0 0,2 0 0,1 0-1,1 1 1,19-48 0,-24 72-1,0 0 1,0 1 0,0 0 0,1 0-1,0 0 1,0 0 0,1 0-1,-1 1 1,1 0 0,0 0-1,1 0 1,-1 1 0,1 0 0,0 0-1,0 0 1,0 0 0,0 1-1,1 0 1,-1 1 0,1-1 0,0 1-1,0 1 1,0-1 0,0 1-1,0 0 1,0 1 0,0 0-1,9 0 1,-15 0-3,0 0-1,0 1 1,1-1-1,-1 0 0,0 0 1,0 1-1,1-1 1,-1 1-1,0-1 1,0 1-1,0 0 1,0-1-1,0 1 1,0 0-1,0 0 1,0-1-1,0 1 1,0 0-1,0 0 1,-1 0-1,2 2 1,0 1-3,0 0 1,0 0-1,0 0 1,-1 0-1,1 0 1,0 6-1,1 6 28,-1 0 0,-1 24-1,-1-37-25,1 25 50,-1 1-1,-1-1 1,-1 0-1,-2 1 1,-1-1 0,-16 50-1,-1-28-4,-3-2-1,-48 71 1,58-96-37,10-15 7,-1 0-11,1 0 0,0 0 0,0 0 1,1 1-1,0-1 0,0 1 0,-3 14 0,7-23 13,26 14-3288,-14-8-650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51:55.4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87 26 5577,'0'0'7827,"-7"9"-7069,-59 76 1564,63-82-2198,1 1 1,1 1 0,-1-1-1,1 0 1,-1 0 0,1 1-1,1-1 1,-1 0 0,0 9 31,1-20-69,0 7-90,0 28-119,0-27 129,0 0 0,1 1 0,-1-1 0,0 0 0,1 0 0,-1 0 0,1 0 0,-1 0 0,1 0 0,-1 0 0,1 0 0,0 0 0,0 0 0,-1 0 0,1 0 0,0-1 0,0 1 0,0 0-1,0 0 1,0-1 0,0 1 0,0-1 0,0 1 0,0-1 0,0 1 0,0-1 0,0 0 0,1 1 0,-1-1 0,0 0 0,2 0 0,42 2 387,-36-2-312,-7 0-45,-1 0 1,1 1-1,0-2 1,-1 1 0,1 0-1,-1 0 1,1 0-1,0-1 1,-1 1-1,1-1 1,-1 0 0,1 1-1,-1-1 1,0 0-1,1 0 1,-1 0-1,0 0 1,1 0 0,-1 0-1,0 0 1,0 0-1,0 0 1,2-3 0,-2 1 33,1-1 1,-1 0 0,0 1 0,0-1 0,0 0 0,-1 0 0,1 0 0,-1 0 0,0-5 0,-1-8-39,0 1-1,-1 0 0,0 0 1,-1 0-1,-1 0 0,-1 1 1,-10-24-1,11 33-294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51:56.3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 29 5753,'0'0'7079,"-5"1"-6199,-16 1-238,16-2 1476,36 0-1797,203 1 225,247-2 959,-219-25-257,-248 22-2289,-25 3-1516,-37 1-3689,39 0 4853,-17 0-4045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51:56.9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49 5145,'0'0'6566,"13"0"-5252,286-5 3331,146-20-2311,-374 18-1965,59-2 543,-124 7-711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51:58.7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112 1052 3025,'0'0'7208,"0"-24"-6125,0-142 945,0 40-497,1-98 698,-28-227 0,15 391-1843,13 89-406,0 0 0,2 1 0,10 45 0,124 478 83,-124-481-45,-3 0 0,-3 0 0,-5 113 0,-2-168-18,0-16-3,0 1 1,0 0-1,0-1 1,-1 1-1,1-1 1,-1 1-1,1-1 1,-1 1-1,0-1 1,1 1-1,-1-1 1,0 0-1,0 1 1,0-1-1,0 0 1,0 0-1,0 0 1,0 0-1,-2 1 1,-1 1-5,0 0-1,0-1 1,-1 1 0,1-1-1,-1 0 1,-5 1 0,-4 1-21,0 0 1,-1-2-1,-19 2 1,17-3 20,4 0 8,0 0 1,0-1-1,0 0 0,1-1 1,-21-3-1,32 4 3,0 0 0,1-1 0,-1 1 0,0 0 0,0 0 0,0 0 0,0-1 0,0 1-1,0 0 1,0-1 0,0 1 0,1-1 0,-1 1 0,0-1 0,0 1 0,1-1 0,-1 0 0,0 1 0,1-1 0,-2-1-1,18-4-42,33 4 2,-48 2 50,19 0 22,279 12 639,-186-4-512,-65-8-5566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51:59.1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24 6689,'0'0'7317,"1"-4"-6773,-1 3-526,1 0 1,-1 0-1,0 0 1,0 0 0,1 0-1,-1 0 1,0 1-1,1-1 1,-1 0-1,1 0 1,-1 0 0,1 1-1,-1-1 1,1 0-1,0 1 1,-1-1-1,1 0 1,0 1 0,-1-1-1,1 1 1,0-1-1,0 1 1,0-1-1,-1 1 1,1 0-1,0-1 1,0 1 0,0 0-1,1 0 1,0 0 12,-1 0 0,1 0 1,0 1-1,0-1 0,-1 1 1,1 0-1,0-1 0,-1 1 0,1 0 1,0 0-1,-1 0 0,1 0 1,-1 0-1,0 0 0,1 1 0,-1-1 1,2 3-1,25 27 407,2-2 0,0-1 0,2-2 0,1 0 0,62 34 1,-59-38-312,53 28 74,-39-28-808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31:23.51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374 90 7770,'0'0'6489,"-7"-13"-6054,-26-39-88,30 49-333,0 1 1,0-1-1,-1 1 1,1 0-1,-1 0 1,1 0 0,-1 1-1,0-1 1,0 1-1,0 0 1,1 0-1,-1 0 1,0 1 0,0-1-1,0 1 1,0 0-1,-1 0 1,1 0-1,0 1 1,-6 0 0,-9 1 145,13-2-136,-1 1 0,1 1 0,-1-1 0,1 1 1,0 0-1,0 1 0,-1-1 0,2 1 0,-1 0 0,0 1 0,1-1 0,-1 1 0,1 0 0,0 1 0,1-1 0,-1 1 0,1 0 0,0 0 0,-4 6 0,-7 11 67,1 0 0,1 1 1,-16 36-1,19-31-89,2-1 1,0 1-1,2 0 1,1 1-1,1-1 1,2 1-1,1 41 1,1-65-5,0 0 1,0 1 0,1-1-1,0 0 1,0 0 0,0 0-1,1 0 1,-1 0 0,1 0-1,1-1 1,-1 1 0,1 0-1,-1-1 1,1 0 0,0 0-1,6 6 1,-3-4 5,1-1 0,0 0 0,0 0 0,0 0 0,0-1 0,1 0 0,-1-1 0,1 0 0,12 3 0,4 0 5,0-1 0,1-2 0,-1-1-1,1 0 1,0-2 0,25-3 0,-43 3-3,-1-1 1,0 0-1,1 0 1,-1-1-1,0 1 1,0-1-1,0-1 1,0 1 0,-1-1-1,1 0 1,-1 0-1,1-1 1,-1 0-1,0 0 1,-1 0 0,1 0-1,-1-1 1,6-7-1,-5 4 15,0 0-1,-1 0 1,0 0 0,-1 0-1,0-1 1,0 0-1,-1 0 1,0 0-1,0 0 1,-1 0-1,-1 0 1,1-11 0,-1 6 9,1 5 1,-1-1-1,0 1 0,-1 0 0,0 0 0,0 0 0,0 0 1,-1 0-1,-1 0 0,0 0 0,-4-9 0,2 7 554,3 9 104,2 9-421,0-3-347,0 0 84,-1 12-10,1 1 1,1-1-1,0 0 0,2 0 1,0 0-1,7 26 0,-5-30 58,0-1 1,0 1-1,1-1 0,0 0 0,1 0 0,13 16 1,-15-22-356,0-1 0,0 1 0,0-1 0,1 0 0,0-1 1,-1 1-1,1-1 0,0 0 0,1-1 0,-1 1 1,0-1-1,1-1 0,0 1 0,8 0 0,16 2-7308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51:59.4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225 1 8410,'0'0'7959,"-8"13"-6950,-146 262 554,146-262-2264,0-1-1,-1 0 0,-15 15 0,11-10-3605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52:00.3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1 717 4865,'0'0'10852,"0"-26"-10404,0-163 95,2 145-459,3 0 0,1 1 0,13-44 0,-11 53-43,22-58 1,-24 79-40,-1 1 1,2 0-1,-1 0 0,2 1 0,-1 0 1,2 0-1,16-17 0,-19 23 4,1 0 1,0 1-1,0 0 0,0 0 0,0 1 1,1-1-1,-1 2 0,1-1 1,0 1-1,0 0 0,11-1 0,13 0 116,48 0 0,-67 3-97,-5 0 0,0 0-1,-1 0 0,1 0 1,0 1-1,-1 0 1,1 1-1,0 0 1,-1 0-1,0 0 1,1 1-1,-1 0 1,0 1-1,0-1 1,-1 1-1,1 1 1,-1-1-1,0 1 1,0 0-1,-1 1 0,1-1 1,-1 1-1,5 7 1,-2-1-1,0 0-1,-1 0 1,0 1 0,-1-1 0,-1 2 0,0-1-1,-1 0 1,0 1 0,2 16 0,-1 12 75,-1 76 1,-5-104-84,0 1-1,-1-1 1,-1 0-1,0 0 1,-1 0-1,0 0 1,-1-1-1,-1 0 1,-10 18-1,-9 11 64,-44 56 0,28-42-1,-33 42 24,35-49-78,-53 89-1,75-97-25,16-38 3,0 0 0,0 0-1,1-1 1,-1 1 0,1 0-1,-1 0 1,1 0 0,0 0-1,0-1 1,1 1 0,-1 0-1,2 5 1,-1-7 4,-1 0 0,1 0 0,0 0 0,0 0 0,1 0 0,-1 0 1,0 0-1,0-1 0,0 1 0,0 0 0,1-1 0,-1 1 0,0-1 0,1 1 0,-1-1 0,0 0 0,2 1 0,26 3 72,-25-4-57,73 4 872,93-8-1,-25-1-6365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52:00.6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8914,'0'0'4865,"6"9"-4336,-4-6-527,9 14 396,1-1-1,0 0 0,1-1 1,0-1-1,30 25 0,-13-20-171,1 0-1,37 14 0,-59-28-481,4 1 143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52:01.0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318 1 8618,'0'0'7265,"-112"80"-6945,87-51-111,-6-4-161,12 4 8,-5-3-112,-1-1-145,0 1-503,0 6-560,6-7-704,7-7-3522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52:02.0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13 495 6185,'0'0'6154,"-2"-26"-5606,-1-10-374,-1-4 158,1-46-1,3 72-130,2 1 0,0-1 0,0 1 0,1 0 0,1 0-1,0 0 1,0 0 0,2 0 0,-1 1 0,14-20 0,-9 17-174,1-1 0,0 2-1,2 0 1,-1 0 0,2 1 0,0 1 0,18-13 0,-27 22-18,0 0 0,0 1 1,0-1-1,0 1 0,1 1 1,-1-1-1,1 1 0,-1 0 1,1 0-1,-1 0 0,1 1 1,8 0-1,-10 0 11,0 0 0,1 1-1,-1-1 1,0 1 0,0 0 0,0 0-1,0 1 1,0-1 0,0 1 0,0 0 0,0 0-1,0 0 1,-1 1 0,1-1 0,-1 1-1,5 4 1,-1 3 24,0-1 0,0 2 0,-1-1 0,0 1 0,-1 0 0,0 0-1,-1 1 1,0-1 0,-1 1 0,3 18 0,-1 9 141,-1 76-1,-4-112-180,0 7 21,-1 0-1,0 0 0,-1-1 0,1 1 0,-2 0 1,0-1-1,0 0 0,0 1 0,-1-1 0,-1-1 0,0 1 1,0-1-1,0 1 0,-1-1 0,0-1 0,-1 1 1,0-1-1,0 0 0,0-1 0,-1 0 0,-14 9 1,-3 1-15,-37 17 1,61-33-18,6-1-56,1 0 0,-1 0 0,1 1 0,-1 0 0,1 0 0,0 0 0,6 2-1,4-1-7,-5-1 62,0 1 0,-1 0-1,1 1 1,-1 0 0,1 1-1,-1 0 1,0 0 0,0 1 0,0 1-1,17 10 1,-1 2 23,-1 2 1,31 30-1,-25-21 12,-24-23 13,0 1-1,-1 0 1,0 0 0,0 0 0,-1 1 0,1 0 0,-1 0 0,-1 0-1,1 1 1,-1 0 0,-1-1 0,0 1 0,0 1 0,0-1 0,-1 0-1,0 1 1,0-1 0,-1 1 0,-1-1 0,1 1 0,-2 12 0,0-17-8,0 0 0,0 0 0,0 0 0,-1 0 0,0 0 0,1 0 0,-1 0 0,-1-1 0,1 1 0,-1-1 0,1 1 0,-1-1 0,0 0 0,0 0 0,0 0 0,-1 0 0,1-1 0,-1 1 1,1-1-1,-1 0 0,-6 3 0,-11 4 109,0-1 0,-43 10 0,39-11-47,-25 4-2,0-2 1,-1-3-1,0-2 1,-71-2-1,121-2-137,0 0 0,0 0 0,0 0 0,0 0 0,0 0 0,0 0 0,0 0 0,0-1 0,0 1-1,0 0 1,0-1 0,0 1 0,0-1 0,0 1 0,0-1 0,0 1 0,0-1 0,0 1 0,0-1 0,0 0 0,1 0 0,-1 1-1,0-1 1,1 0 0,-1 0 0,1 0 0,-1 0 0,1 0 0,-1 0 0,1 0 0,-1 0 0,1 0 0,0 0 0,-1 0 0,1 0-1,0 0 1,0 0 0,0 0 0,0 0 0,0 0 0,0 0 0,0 0 0,1 0 0,-1 0 0,0 0 0,0 0 0,1 0-1,0-2 1,0-1-302,1 0-1,0-1 0,-1 1 0,1 1 0,1-1 0,-1 0 0,1 0 1,-1 1-1,1-1 0,0 1 0,5-5 0,16-6-4377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52:02.3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4889,'0'0'11042,"7"6"-10711,7 9-168,-1 0 1,0 1-1,-1 0 0,-1 1 1,0 1-1,8 20 0,-1-9 9,1-1-1,1 0 1,1-2-1,2 0 1,25 22 0,-45-45-247,1 1 1,0-1 0,0 1 0,0-1 0,0 0 0,0-1 0,1 1 0,-1-1 0,1 0 0,0 0-1,0 0 1,-1-1 0,1 0 0,0 1 0,0-2 0,1 1 0,-1-1 0,0 0 0,0 0-1,10-1 1,-15 1-67,1 0-1,-1-1 1,0 1-1,1 0 1,-1 0-1,0-1 1,1 1-1,-1 0 1,0 0 0,1-1-142,-1 1 141,1-1 1,-1 1-1,0-1 1,0 1-1,1 0 1,-1-1-1,0 1 1,0-1-1,0 1 1,0 0-1,0-1 1,0 1-1,0-1 1,0 1-1,0-1 1,0 1-1,0-1 1,0 1-1,0 0 1,0-1 0,0 0-1,0 0-424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52:02.7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393 0 808,'0'0'14847,"-22"15"-13901,-168 107 147,163-105-1382,1-1 745,-40 34-1,59-45-913,2 0 0,-1 1 1,0 0-1,1 1 0,0-1 0,1 1 0,-1 0 0,1 0 0,1 0 0,-1 0 0,-3 11 0,6-8-3137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52:03.1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13003,'0'0'3697,"106"0"-5578,-100 0-439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52:03.4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23 10786,'0'0'7098,"112"-23"-7330,-87 23-648,-6 0-1313,-7 0-2048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52:03.7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10018,'0'0'5569,"62"0"-8993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31:25.28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0 143 208,'0'0'12447,"2"-24"-11536,8-69-50,-4 71 6,2 18-669,3 13-192,-6-1 1,-1 1-1,1 0 1,-1 0 0,-1 1 0,0-1-1,3 12 1,4 14 37,106 364 260,-99-320-259,-3 1 0,-4 1 0,-1 91 0,-8-105 1,-7 141 73,5-138-107,2-67-5,0-1 0,0 1-1,0-1 1,0 0 0,1 1 0,-1-1 0,1 0-1,-1 0 1,1 0 0,0 0 0,0 0 0,0 0-1,0-1 1,0 1 0,0 0 0,0-1-1,4 2 1,6 5 31,16 12 132,2-1 0,35 17-1,-9-6 757,-43-16-265,-13-11-217,-7-7-338,3 0-740,0-1 1,1 0-1,-1 0 0,1-1 1,0 1-1,-5-12 0,6-2-4016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52:04.1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 3625,'0'0'11457,"0"-1"-11425,1 1 1,-1 0 0,1 0-1,-1 0 1,0-1-1,1 1 1,-1 0-1,1 0 1,-1 0-1,1 0 1,-1 0 0,1 0-1,-1 0 1,1 0-1,-1 0 1,1 1-1,-1-1 1,1 0 0,-1 0-1,0 0 1,1 0-1,-1 1 1,1-1-1,-1 0 1,1 0-1,-1 1 1,0-1 0,1 1-1,13 15 378,22 36 0,-23-32-112,22 26-1,-11-19-82,40 34 1,-54-53-202,0 0 1,1-1 0,0 0-1,0 0 1,0-1 0,1-1-1,18 6 1,-22-9-176,46 12 476,-16-10-3545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52:04.4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374 0 9434,'0'0'7770,"-118"57"-7394,75-28-176,-1-6-8,0 3-112,7-1-24,6-2-56,6 0 0,12-6-232,1 3-680,6-8-1329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52:05.0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1 139 10402,'0'0'5839,"11"-7"-5695,-3 3-136,0-1 0,0 1 0,15-5 0,-22 9-8,0 0 1,-1 0-1,1 0 1,0 0 0,0 1-1,-1-1 1,1 0-1,0 0 1,0 1-1,-1-1 1,1 0-1,0 1 1,-1-1-1,1 1 1,0-1-1,-1 1 1,1-1 0,-1 1-1,1-1 1,-1 1-1,1 0 1,-1-1-1,1 1 1,-1 0-1,1-1 1,-1 1-1,0 0 1,0 0-1,1 1 1,8 29 58,-7-21-10,12 54 356,-2 0 1,2 73-1,4 22-62,-6-81-233,3-1-1,32 96 1,-46-169-109,1-1 1,-1 0-1,1 1 0,0-1 0,0 0 0,0 0 0,4 4 1,0-2 46,0-7 113,0-11-141,-1-1 1,-1 0-1,0 0 0,-1 0 0,-1 0 1,2-20-1,-1 7-14,27-216-71,19 4-149,-40 207 104,1 0 0,2 0 0,1 1 0,2 0 0,21-32 0,-31 55 98,0 1 0,1-1-1,0 1 1,1 0 0,-1 1 0,1 0 0,0 0-1,1 0 1,0 1 0,0 0 0,0 1-1,0 0 1,12-5 0,-6 5 4,0 1 0,0 0 0,0 1 0,0 0-1,0 1 1,0 1 0,0 0 0,15 2 0,-22-1 5,0 1 0,-1 0 0,1 0 0,-1 0 0,1 1 1,-1 0-1,0 0 0,0 1 0,0-1 0,0 1 0,0 1 0,-1-1 0,0 1 0,0 0 0,0 0 0,-1 0 0,1 1 1,3 7-1,3 5 19,0 0 0,-2 1 0,0 1 0,11 38 0,-5-3 124,-3 1 0,5 64 0,0 117 878,-13-177-679,-1-27-152,2 1-1,1-1 1,16 46 0,-20-74-229,1 1 1,0-1 0,0 0-1,0 0 1,0 0-1,1 0 1,0 0 0,0-1-1,0 0 1,1 1-1,6 3 1,1 3-1461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52:08.6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236 168 7738,'0'0'4881,"9"-14"-4404,-5 8-436,6-9 191,1 1 0,0 0 0,0 1 0,1 0 0,1 1 1,17-13-1,-20 19-109,-1 0 1,1 1 0,0 1 0,1 0-1,-1 0 1,1 1 0,0 0-1,0 1 1,0 0 0,0 1-1,0 0 1,0 1 0,1 0-1,13 2 1,-22-1-100,0 0 0,0 0 0,0 0 0,-1 1 0,1-1 0,-1 1 0,1-1 1,-1 1-1,1 0 0,-1 0 0,0 0 0,0 0 0,0 0 0,0 1 0,-1-1 0,1 1 0,0-1 0,-1 1 0,0 0 1,0-1-1,1 1 0,-2 0 0,1 0 0,0 0 0,0 0 0,-1 3 0,3 11 49,-1 0 0,0 0 0,-1 19-1,-1-20-46,0 1 2,1-1 0,-2 1-1,0-1 1,-1 0-1,-1 0 1,-1 0 0,-6 21-1,0-15 8,-1-1-1,-1 0 1,-1-1-1,-1 0 1,0-1-1,-24 24 1,35-41-19,0 1 1,0-1 0,0 1 0,0-1-1,0 0 1,-1 0 0,1 0 0,-1-1-1,1 1 1,-1-1 0,0 0 0,1 0-1,-1 0 1,0 0 0,-7 0 0,11-2-22,-1 0 0,0 0 0,0 1 0,1-1 0,-1 0 0,0 0 0,1 0 0,-1 0 0,1 0 0,0 0 0,-1 0 0,1 0 0,0 0 0,-1 0 1,1 0-1,0-1 0,0 1 0,0 0 0,0 0 0,0 0 0,0 0 0,0 0 0,0 0 0,1-2 0,-1 1-14,0 0 0,0 1 0,0-1 0,1 0 0,-1 1 0,0-1 0,1 1 0,-1-1-1,1 1 1,0-1 0,-1 1 0,1-1 0,0 1 0,0-1 0,0 1 0,0 0 0,0-1 0,0 1 0,0 0 0,3-2-1,5 0 11,0 1-1,1 0 0,0 0 1,-1 1-1,1 0 0,0 0 1,-1 1-1,1 1 0,0-1 1,0 2-1,-1-1 0,1 1 1,-1 1-1,0 0 0,1 0 0,14 8 1,-2 1-7,1 1 0,-2 1-1,0 1 1,-1 0 0,23 23 0,-32-27 29,0 1 0,-1 0 0,-1 1 0,0 0-1,0 0 1,-1 1 0,-1 0 0,0 0 0,7 26 0,-11-33-4,-1 1 0,0 0 0,-1-1 0,0 1-1,0 0 1,0 0 0,-1 0 0,-1-1 0,1 1 0,-1 0 0,0 0 0,-1 0 0,0-1 0,0 1 0,-1-1 0,1 0 0,-2 1 0,1-1 0,-1-1 0,0 1 0,-8 9-1,-1-2 53,-2 0-1,0-1 0,0 0 0,-1-1 0,-1-1 0,0-1 0,0 0 0,-1-2 0,0 0 0,-29 9 0,22-10 138,0-1 0,0-1 0,-1-1-1,1-1 1,-1-1 0,0-2 0,-45-4 0,57 1-116,-1 0 1,0-1 0,1-1 0,0 0 0,-23-12 0,-66-44 227,80 46-251,-58-39 95,69 43-377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52:09.5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177 684 5761,'0'0'6991,"-22"-29"-6504,-66-91-3,83 114-383,1 0-1,0 0 1,0-1 0,0 0 0,1 0-1,0 0 1,1 0 0,-3-9-1,-1-4 210,-1-7 28,1-1 0,0 0 0,3 0 0,0 0 0,2 0 0,2-39 0,-1 25-138,1 34-151,-1-1 0,1 1-1,0 0 1,0 0 0,1 0 0,0 1-1,1-1 1,0 0 0,0 1 0,0 0-1,1-1 1,0 1 0,8-10 0,-8 13-31,0-1 1,1 1-1,-1 0 1,1 0-1,0 0 1,0 1-1,0 0 1,0 0 0,0 0-1,1 0 1,0 1-1,-1 0 1,1 0-1,0 0 1,0 1-1,0 0 1,0 0-1,11 0 1,-13 1-8,0 1 1,0-1-1,0 1 1,-1-1 0,1 1-1,0 0 1,0 0-1,-1 1 1,1-1-1,0 1 1,-1 0-1,0 0 1,1 0-1,-1 0 1,4 4-1,-2-1-3,-1 0 0,1 0 0,-1 0 0,0 1 0,-1 0-1,0-1 1,1 1 0,2 9 0,-1 2 11,0 0 0,-1 1 0,0-1-1,-2 1 1,0 0 0,0 19 0,-2-11 37,-1-1 1,-1 1-1,-1 0 0,-1-1 1,-1 0-1,-12 32 0,-17 29 176,16-42-90,-16 55 1,31-85-120,1 1 0,0 1 0,1-1 0,2 23 0,-1-12-142,4-7-2371,4-1-3498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52:09.8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72 4385,'0'0'9019,"9"25"-8124,33 80 7,-41-102-846,0-1 0,1 1 1,-1 0-1,1-1 1,0 1-1,-1-1 0,1 0 1,0 1-1,1-1 1,-1 0-1,4 2 0,-5-3-4,1 0-1,0-1 0,-1 1 0,1-1 0,0 1 0,-1-1 0,1 0 1,0 0-1,0 0 0,-1 0 0,4 0 0,4 0 183,-8 0-224,8 1 288,0-1-1,0 0 0,0-1 1,12-2-1,-18 3-235,-1-1 0,1 0-1,-1 1 1,0-1 0,1 0-1,-1-1 1,0 1 0,1 0-1,-1-1 1,0 1 0,0-1-1,0 0 1,0 1 0,-1-1-1,1 0 1,0 0 0,-1-1-1,1 1 1,-1 0 0,2-4-1,0-2 95,0-1 0,0 0 0,-1-1 0,0 1-1,0 0 1,-1-1 0,-1 1 0,0-12-1,0 17-141,0-1-1,0 1 1,-1 0-1,0 0 1,0 0-1,0 0 1,0-1-1,0 2 1,-1-1 0,0 0-1,0 0 1,0 0-1,0 1 1,-1-1-1,1 1 1,-1 0-1,0 0 1,0 0-1,0 0 1,-4-3-1,0 2-42,-1 1-1,1 0 1,-1 0-1,0 0 1,0 1 0,1 0-1,-1 1 1,-1 0-1,-12 0 1,-21 0-4543,34 1 2677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52:10.5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99 9058,'0'0'7862,"13"-3"-7093,106 5 165,108-3-321,-172-3-534,0-1 1,61-15 0,-60 8-10,-19 5-1,-1-2-1,0-1 0,36-15 1,-72 25-85,0 0-1,0 0 1,0 0 0,0 0-1,0 0 1,0 0 0,0-1-1,0 1 1,0 0 0,0 0 0,0 0-1,-1 0 1,1 0 0,0 0-1,0 0 1,0 0 0,0 0-1,0 0 1,0 0 0,0 0-1,0 0 1,0 0 0,0 0 0,0 0-1,0 0 1,0-1 0,0 1-1,0 0 1,0 0 0,0 0-1,0 0 1,0 0 0,0 0-1,0 0 1,0 0 0,0 0-1,0 0 1,0 0 0,0 0 0,0 0-1,0 0 1,0-1 0,0 1-1,0 0 1,0 0 0,0 0-1,0 0 1,0 0 0,1 0-1,-1 0 1,0 0 0,0 0 0,0 0-1,0 0 1,0 0 0,0 0-1,0 0 1,0 0 0,0 0-1,0 0 1,-11-2-692,-19 2-783,8 4-73,1 1 0,-26 8 0,4 1-2871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52: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72 5193,'0'0'8238,"29"5"-7423,97 12-3,-75-12 220,93-4 1,-69-3-347,36-3 1065,189-34-1,-296 38-1706,32-4 275,-21 4-195,0-1 0,-1-1 0,1 0 1,-1-1-1,16-7 0,-29 11-126,-1 0 0,1 0-1,-1 0 1,1 0 0,-1 0 0,1 0 0,-1 0-1,1-1 1,-1 1 0,1 0 0,-1 0-1,1-1 1,-1 1 0,1 0 0,-1 0 0,1-1-1,-1 1 1,0-1 0,1 1 0,-1 0-1,0-1 1,1 1 0,-1-1 0,-31-5-1675,-5-6-3364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52:15.2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125 215 10194,'0'0'1847,"0"-24"-1000,0-76 92,0 10 2443,0 90-3150,6 6-228,0 12-11,0 0 0,4 26 0,-2-6 43,111 477 549,-104-454-503,-3 0 0,-2 1 0,3 114 0,-13-173-80,0-1 0,0 1 0,0 0 0,-1-1 0,1 1 0,-1-1 0,0 1 0,0-1-1,0 1 1,0-1 0,0 1 0,0-1 0,-1 0 0,1 0 0,-1 0 0,0 0 0,1 0 0,-1 0-1,0 0 1,0 0 0,0-1 0,0 1 0,-1-1 0,1 0 0,0 1 0,-1-1 0,1 0 0,0 0 0,-1 0-1,0-1 1,-2 1 0,-10 2 24,0-1 0,0 0 0,0-2 1,-20 0-1,13-1 13,11 2-30,-1-1 0,1-1 0,-1 0 0,1 0 0,-1-1 0,1-1 0,0 0 0,0 0 0,0-1 0,0 0 0,1-1 0,-18-11 0,118 13 255,19 5-456,0 6 0,124 24 0,-221-31-2070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52:15.5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9130,'0'0'4921,"162"172"-4473,-124-135-192,-1-3-64,0-5 88,1-3-224,-7-3 112,-6-3-168,0-6 0,-13-3-376,1-2-896,-7-6-1265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31:25.8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52 6025,'0'0'6778,"187"-40"-6298,-156 35-280,13 2-144,0 0-40,-7 3-32,19 0-64,-19 0-616,7 0-8770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52:15.8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324 1 10666,'0'0'7018,"-168"117"-6202,137-68-408,-7-1-168,7-5-232,6 3 24,7-9 48,5-5-160,13-7-488,0-4-1392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52:16.4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96 592 10442,'0'0'7707,"-12"-28"-7104,-39-89-336,45 103-229,0-1 0,1 0 1,1 0-1,0 0 1,1 0-1,1-1 0,0 1 1,2-1-1,1-28 0,0 3-13,-1 34-27,0-1 1,1 0-1,0 0 1,0 0-1,1 1 1,0-1-1,1 1 1,-1-1-1,1 1 1,1 0-1,8-13 0,-5 11 0,0 0-1,0 0 1,2 1-1,-1 0 1,1 1-1,0 0 1,15-10-1,-13 11 1,1-1 1,0 2-1,0 0 0,1 0 0,0 1 1,0 0-1,21-2 0,4 2-6,52 1 0,-88 3 7,9 1 4,0 0 0,-1 0-1,1 1 1,0 1-1,-1 0 1,1 0 0,-1 1-1,0 0 1,0 1-1,-1 0 1,1 0 0,-1 1-1,0 0 1,-1 1-1,0 0 1,0 0 0,0 1-1,-1 0 1,0 0-1,0 1 1,6 12-1,-2-4 4,-2 1-1,0-1 1,-1 2-1,0-1 0,-2 1 1,0 0-1,-2 0 0,0 1 1,-1-1-1,1 38 0,-4-44-4,1-2 3,0 0-1,-1 0 1,-1 0 0,0 0-1,-1 0 1,0-1-1,0 1 1,-1-1 0,0 1-1,-1-1 1,-6 11 0,-14 17 63,-50 59 1,42-58-39,-29 47 0,55-76-32,0 1 1,0 0-1,1 0 0,1 1 1,0 0-1,0-1 0,2 1 1,-1 0-1,1 1 0,1-1 1,0 16-1,1-27 10,1 1 1,0-1 0,0 0-1,0 1 1,0-1-1,0 0 1,0 0-1,0 0 1,0 0-1,0 0 1,1 0 0,-1 0-1,0 0 1,1 0-1,-1-1 1,1 1-1,-1 0 1,0-1 0,1 1-1,0-1 1,-1 0-1,1 0 1,-1 1-1,1-1 1,-1 0-1,3 0 1,49 4 333,-49-4-311,269 1 1426,-142-1-1300,-130-12-4529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52:16.8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9754,'0'0'6460,"14"18"-5758,4 6-500,6 7 139,20 36 0,-37-57-245,0 0 1,1-1-1,1 0 0,-1 0 1,2 0-1,-1-1 1,1-1-1,0 0 0,13 7 1,-5-4-185,1-1-1,0-1 1,0 0 0,35 7 0,-40-14-2796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52:17.1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213 0 9218,'0'0'8402,"-162"120"-8042,143-80-232,0 0 16,13-5-96,0-4-48,6-5-192,0-9-1048,12-3-1409,13-11-5801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52:17.7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82 217 2801,'0'0'10822,"15"-25"-10046,53-77-157,-66 98-587,1-1 1,1 1 0,-1 0-1,1 0 1,-1 0-1,1 1 1,0-1-1,0 1 1,1 0-1,-1 0 1,1 0-1,-1 1 1,1 0 0,5-2-1,5-2 23,-2 0 9,0 1 1,1 0 0,0 1 0,0 1 0,1 0-1,-1 1 1,1 0 0,-1 1 0,1 1 0,-1 0-1,18 3 1,-28-2-25,0 0 0,-1 0 1,1 0-1,-1 0 0,1 1 0,-1-1 0,0 1 0,0 0 0,0 0 0,0 0 1,0 0-1,0 0 0,0 1 0,0 0 0,3 4 0,-2-1 26,-1-1-1,1 1 0,-1 1 1,0-1-1,-1 0 0,1 1 1,-1-1-1,1 7 1,0 6 32,-1-1 1,-1 1 0,0 0 0,-1 0-1,-4 27 1,2-37-74,-1 0 0,1 0 0,-1 0-1,-1-1 1,1 1 0,-2-1 0,1 0 0,-1 0-1,0-1 1,-1 0 0,1 1 0,-13 10 0,-8 5 78,-54 40 1,79-63-103,-6 6 18,-1 0 0,0-1-1,-1 1 1,1-2 0,-1 1 0,0-1 0,0-1 0,-16 5-1,23-8-30,4 0-89,45 11-27,91 24-4,-118-28 131,1 1 0,-1 0 0,0 2 0,30 20 0,-34-19 12,0 1 0,-1 1 1,0 0-1,21 24 1,-31-31 19,0 1 1,-1 0-1,1 0 1,-1 0 0,-1 0-1,1 0 1,-1 1 0,-1 0-1,1 0 1,-1 0 0,0 0-1,-1 0 1,1 15 0,-3-20-18,1 0 0,-1 0-1,1 0 1,-1 0 0,0 0 0,0 0 0,-1-1 0,1 1 0,0 0 0,-1-1-1,0 1 1,0 0 0,0-1 0,0 0 0,0 0 0,0 1 0,0-1 0,-1-1 0,1 1-1,-1 0 1,1 0 0,-1-1 0,0 0 0,0 1 0,-3 0 0,-11 4 104,1 0-1,-1-2 1,-22 4 0,-17 0 357,-98 3 1,-59-15-4,204 4-464,-17-1 15,0-1 0,0-2 0,-33-8 0,59 12-40,-1 0 0,1 0 1,0 0-1,0-1 0,0 1 1,0 0-1,0 0 0,-1 0 0,1 0 1,0 0-1,0 0 0,0 0 0,0-1 1,0 1-1,0 0 0,0 0 0,-1 0 1,1 0-1,0-1 0,0 1 1,0 0-1,0 0 0,0 0 0,0 0 1,0-1-1,0 1 0,0 0 0,0 0 1,0 0-1,0 0 0,0-1 1,0 1-1,0 0 0,0 0 0,0 0 1,1 0-1,-1-1 0,0 1 0,0 0 1,0 0-1,0 0 0,0 0 1,0 0-1,0-1 0,0 1 0,1 0 1,-1 0-1,0 0 0,0 0 0,0 0 1,0 0-1,0 0 0,1 0 0,-1-1 1,0 1-1,0 0 0,0 0 1,0 0-1,1 0 0,-1 0 0,0 0 1,0 0-1,0 0 0,0 0 0,1 0 1,57-22-3134,-21 9-819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52:18.1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1 161 8914,'0'0'9693,"5"-3"-9091,23-11-263,1 1-1,58-16 1,73-11 250,-139 35-507,44-8-4,-36 8-157,1-1 0,-1-2 0,41-16 0,-90 23-6613,-10 12 5112,20-7 444,-28 12-3221,0-1-1824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52:18.5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49 6121,'0'0'9386,"34"0"-8053,111 2-508,-24-1 259,209-27-1,-289 17-1613,-14-2-2786,-15 5-619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52:19.0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53 0 9498,'0'0'6088,"-1"7"-5907,-11 60 478,-1 10 331,-5 82-1,15-106-930,-1-5 51,2 1-1,3-1 0,9 67 0,-9-107-94,1 1-1,1 0 1,-1 0-1,1-1 0,1 1 1,0-1-1,0 0 1,1 0-1,-1-1 0,2 1 1,-1-1-1,1 0 1,0 0-1,1-1 0,-1 0 1,1 0-1,8 5 1,-3-4 16,1-1 1,-1 0 0,1 0-1,0-2 1,0 1 0,1-2 0,-1 0-1,1 0 1,0-2 0,20 1-1,-9-1 51,61 2 109,95-8 1,-163 3-174,0-1 1,0-1-1,0-1 1,21-8 0,-30 9-12,0 0 0,0 0 0,0-1 1,-1 0-1,1-1 0,-1 0 0,-1 0 1,1 0-1,9-12 0,-14 14 21,0 0 0,-1-1-1,1 1 1,-1 0 0,0-1 0,0 1-1,-1-1 1,0 0 0,1 0 0,-2 0 0,1 1-1,0-1 1,-1 0 0,0-8 0,-1 9-9,1 0 1,0 1 0,-1-1-1,0 0 1,0 1 0,0-1-1,0 1 1,-1-1-1,1 1 1,-1-1 0,0 1-1,0 0 1,0 0 0,0 0-1,-1 0 1,1 0 0,-1 0-1,0 1 1,-3-3-1,-6-2 49,0 1-1,0 0 0,0 1 0,-1 0 1,0 1-1,0 0 0,0 1 0,-19-2 0,-13 2 353,-53 2 0,58 1-216,26 1-192,0 0 0,0 1 0,0 0 0,0 1 1,1 1-1,-1 0 0,1 1 0,0 1 0,0 0 0,1 0 0,-1 2 1,1-1-1,1 1 0,0 1 0,0 0 0,0 1 0,-10 13 1,-55 55-1040,21-31-4524,12-17-8198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52:29.5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88 355 6185,'0'0'4357,"-6"-7"-3475,-1-1-589,-18-28 1049,7 12 1570,16 22-2765,0 0 0,0-1 0,0 1 0,1 0 0,-1-1 0,1 0 0,-1 1 0,1-1 0,0 0 0,0 0 0,0 1 0,0-1 0,0-4 0,-5-47 654,1-101 0,5 142-748,0 12-54,0 1 0,0 0 0,0-1 0,0 1 0,0 0 0,1-1 0,-1 1 0,0 0 0,0-1-1,0 1 1,1 0 0,-1 0 0,0-1 0,0 1 0,1 0 0,-1 0 0,0-1 0,1 1 0,-1 0 0,0 0 0,0 0 0,1 0 0,-1-1-1,0 1 1,1 0 0,-1 0 0,1 0 0,-1 0 0,0 0 0,1 0 0,-1 0 0,0 0 0,1 0 0,-1 0 0,0 0 0,1 0 0,-1 0-1,0 0 1,1 1 0,-1-1 0,0 0 0,1 0 0,-1 0 0,0 0 0,1 1 0,-1-1 0,0 0 0,1 0 0,-1 1 0,0-1 0,0 0-1,0 0 1,1 1 0,-1-1 0,0 1 0,17 15-3,-1 0-1,-1 2 0,0 0 1,-2 0-1,14 23 0,-13-19 25,22 31 11,3-2 0,54 57-1,-87-102-23,0-1 0,0 0-1,0 0 1,1 0 0,0-1-1,0 0 1,0 0 0,1-1 0,-1 0-1,1 0 1,11 2 0,-15-4-3,0 0 0,0-1 0,1 0 1,-1 1-1,0-1 0,0-1 0,1 1 0,-1-1 1,0 1-1,0-1 0,0 0 0,0-1 0,0 1 1,0-1-1,0 0 0,0 0 0,0 0 0,-1 0 1,1-1-1,-1 1 0,0-1 0,0 0 0,4-4 1,-1-1 10,0-1 1,0 1 0,-1-2-1,0 1 1,-1 0 0,0-1-1,5-16 1,11-76 22,-3 18 4,-14 67-32,-3 17-13,0-1-1,0 0 0,0 0 1,0 0-1,0 0 0,0 0 0,0 0 1,0 0-1,0 0 0,0 0 0,1 1 1,-1-1-1,0 0 0,1 0 1,-1 0-1,0 0 0,1 1 0,-1-1 1,1 0-1,0 0 0,-1 1 1,1-1-1,-1 0 0,1 1 0,0-1 1,0 1-1,-1-1 0,1 1 0,0-1 1,0 1-1,0-1 0,-1 1 1,1 0-1,0 0 0,0-1 0,0 1 1,0 0-1,0 0 0,0 0 0,0 0 1,0 0-1,0 0 0,-1 0 1,1 0-1,0 0 0,0 1 0,0-1 1,1 1-1,1 0-5,0 0 1,0 0-1,0 1 0,0-1 0,0 1 1,0 0-1,0 0 0,-1 0 1,1 0-1,-1 0 0,3 4 1,15 11 11,-18-16-3,28 19 25,41 21 1,-60-36-22,1 0 1,0-1-1,0 0 1,0-1-1,0 0 0,0-1 1,19 2-1,-11-3 5,-1 0 11,-1-1-1,28-3 1,-41 3-17,0-1-1,1-1 1,-1 1 0,0-1 0,0 0 0,0 0-1,0 0 1,0-1 0,0 1 0,-1-1 0,1 0-1,7-8 1,-3 3 10,-1-1 0,1 0 0,-1-1 0,-1 0-1,1 0 1,-2 0 0,7-14 0,-12 21-10,0 1 0,0-1-1,1 1 1,-1 0 0,1 0 0,-1-1 0,1 1 0,0 0-1,-1 0 1,1 1 0,0-1 0,1 0 0,-1 1 0,0-1-1,0 1 1,1 0 0,2-2 0,4 0 5,-1 1 0,1 0-1,-1 0 1,11 0 0,18-4 69,-31 5-48,1-1-1,0 0 1,-1 0 0,0-1 0,1 0 0,-1 0 0,0-1 0,0 1-1,-1-1 1,6-5 0,-34 29-9230,4-3 4636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52:30.1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 61 7298,'0'0'7405,"-4"-10"-6407,-8-30-305,9 30-247,3 20-22,0 9-118,-1 21 59,3 1 0,9 65 0,33 140-84,37 167 134,-66-335-644,-10-45-54,11 36-1,-15-57-302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31:26.7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9 5977,'0'0'6528,"15"0"-6089,241 0 4059,-253 0-4444,-1 0-1,0 0 0,1 0 1,-1 0-1,1 0 0,-1 0 1,0-1-1,1 1 0,-1-1 1,1 0-1,-1 1 1,0-1-1,0 0 0,5-3 1,-6 60 35,-3-26-74,-8 49 1,-2 18 9,12 234 23,7-253-28,3 0-1,3 0 1,38 118 0,7-43 379,-40-114-217,-2 2 0,20 77 0,-35-115-174,0-1-1,-1 0 0,0 0 1,1 0-1,-1 1 1,0-1-1,0 0 0,0 0 1,0 0-1,-1 1 0,1-1 1,-1 0-1,1 0 1,-1 0-1,0 0 0,0 0 1,0 0-1,0 0 1,0 0-1,0 0 0,0 0 1,-1 0-1,1-1 1,-1 1-1,1 0 0,-1-1 1,0 0-1,-2 2 1,-3 1 22,0-1 0,0 0 0,0-1 0,-1 1 0,1-2 0,-1 1 0,-8 0 0,-46 4 510,-111-5 0,87-2-212,85 1-334,-24-18-9234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52:30.9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111 76 3993,'0'0'11374,"-3"3"-11014,0 0-256,0 1-1,0 0 0,1 0 1,-1 0-1,1 0 0,0 0 1,0 1-1,1-1 1,-2 6-1,-12 52 277,7-30-315,-23 110 402,19-85-305,-6 14 88,47-210 377,-10 34-843,-17 82 151,1 0 0,1 1 0,1-1 0,1 1 1,1 0-1,1 1 0,13-25 0,-19 43 58,0 0 0,0 0 0,0 0-1,0 1 1,0-1 0,1 0 0,-1 1 0,1 0-1,0-1 1,0 1 0,0 0 0,0 1-1,0-1 1,0 0 0,0 1 0,1 0 0,-1 0-1,0 0 1,1 0 0,-1 0 0,1 1 0,-1-1-1,1 1 1,-1 0 0,1 0 0,-1 0 0,5 2-1,0-1 12,-1 1 0,0 1 0,0-1 0,1 1 0,-2 0 0,1 1 0,0 0 0,-1 0 0,0 0 0,0 1 0,7 6-1,37 42 105,47 63 0,-27-29 42,-67-84-147,27 36 76,-27-37-74,-1 1 0,0 1 1,0-1-1,-1 0 0,1 0 0,-1 1 1,1-1-1,-1 1 0,0-1 1,0 5-1,-1-7 1,-1 0 1,1 0-1,-1-1 1,1 1-1,-1 0 1,0-1-1,1 1 1,-1-1-1,0 1 1,0-1-1,1 1 0,-1-1 1,0 1-1,0-1 1,0 0-1,1 0 1,-1 1-1,0-1 1,0 0-1,0 0 1,0 0-1,0 0 1,0 0-1,1 0 0,-3 0 1,-32 0 80,27 0-53,-69 0 130,-92-13 0,127 9-458,-53 1 0,93 3 40,1 1 1,-1 0-1,1-1 0,0 1 0,-1 0 0,1-1 0,0 1 0,-1 0 0,1 0 1,0 0-1,0 0 0,0 0 0,0 1 0,0-1 0,0 0 0,0 0 1,0 1-1,1-1 0,-1 0 0,0 1 0,1-1 0,-1 1 0,1-1 1,-1 2-1,1-2 23,-6 16-6044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52:31.7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27 10122,'0'0'5660,"9"16"-5127,0 1-390,0 0 5,0 0 0,-2 1 0,1 0 0,4 20 0,1 11 136,53 237 543,-65-271-808,-1-14-16,-1 0-1,1 0 1,0 0 0,0 0 0,0 0-1,0 0 1,0 0 0,0 0 0,0 1-1,1-1 1,-1 0 0,0 0-1,1 0 1,-1 0 0,0 0 0,1 0-1,-1 0 1,1 0 0,0 0 0,1 1-1,-1-1 125,12-324 292,-13 320-415,2-12-6,0-1 1,0 0 0,2 1 0,0 0-1,6-16 1,-7 23-9,0 0 0,1 1 0,0-1-1,0 1 1,1 0 0,0 0 0,0 0-1,1 1 1,0 0 0,12-11 0,-14 15 11,0-1 0,-1 1 0,1 0 0,0 0 0,0 0 0,0 1 0,0-1 0,0 1 0,1 0 0,-1 0 0,0 1 0,0-1 0,1 1 0,-1 0 1,8 1-1,-6 0 15,1 1 1,-1-1 0,1 1-1,-1 1 1,0-1-1,0 1 1,0 1 0,0-1-1,6 5 1,6 7 100,-1 0 0,-1 1 1,0 0-1,25 36 0,154 257 388,-25-34-1890,-139-228-1022,-10-9-1927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31:51.5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44 163 4385,'-1'-10'12734,"3"-10"-11601,5 11-1114,1 0 0,0 0 0,1 0-1,0 1 1,18-13 0,-14 13-8,1 0-1,-1 0 1,1 1-1,1 1 0,-1 0 1,1 1-1,0 1 1,0 0-1,23-2 0,2 2-32,0 2 0,63 5 0,-98-2 19,-1 0 0,1 0 1,-1 0-1,1 1 0,-1-1 1,1 1-1,-1 0 1,0 1-1,0-1 0,0 1 1,0-1-1,-1 1 0,1 0 1,-1 1-1,0-1 1,0 1-1,0-1 0,0 1 1,0 0-1,-1 0 0,1 0 1,-1 0-1,-1 0 1,1 1-1,2 7 0,1 4-6,-1 1-1,0 1 0,-1-1 0,-1 0 1,0 30-1,-2-41 13,0 1-1,0-1 1,0 1 0,-1-1-1,0 0 1,-1 1 0,0-1-1,0 0 1,0 0 0,0 0-1,-1 0 1,0 0 0,0 0-1,-1-1 1,0 0 0,0 1-1,-7 6 1,-217 230 48,144-169 18,58-53-77,0 2 0,2 1 1,-23 28-1,42-45 13,-1 0-1,1-1 1,-1 0-1,0 0 0,0 0 1,-1 0-1,1-1 1,-1 0-1,0-1 0,0 1 1,0-1-1,-10 2 1,17-5-6,0 0 1,0 0-1,1 0 1,-1 0 0,0 0-1,0 0 1,0 0 0,0 1-1,0-1 1,0 0-1,0 0 1,0 0 0,0 0-1,0 0 1,0 0 0,0 0-1,0 0 1,0 0-1,0 0 1,0 0 0,0 1-1,0-1 1,0 0 0,0 0-1,0 0 1,0 0-1,0 0 1,0 0 0,0 0-1,0 0 1,0 0 0,0 0-1,0 1 1,0-1-1,0 0 1,0 0 0,0 0-1,0 0 1,0 0 0,0 0-1,0 0 1,0 0-1,0 0 1,0 0 0,0 0-1,0 0 1,-1 1 0,1-1-1,0 0 1,0 0-1,0 0 1,0 0 0,0 0-1,0 0 1,0 0 0,0 0-1,0 0 1,0 0-1,-1 0 1,1 0 0,0 0-1,0 0 1,0 0-1,0 0 1,0 0 0,6 2-23,86-3 97,-27-1 62,-1 2-1,0 4 1,91 15 0,-115-7 50,-39-11-185,0-1 1,1 0-1,-1 1 1,0 0-1,1-1 1,-1 1-1,0 0 1,0-1-1,0 1 1,0 0-1,0 0 1,0 0-1,0 0 1,0 0-1,0 0 1,0 0-1,0 0 1,0 1-1,-1-1 1,1 0-1,-1 0 0,1 1 1,0 1-1,5 10 82,-6-12-81,0 0 0,0 0 0,0 0 0,0 0 1,0 0-1,0 0 0,0 0 0,0 0 0,1-1 0,-1 1 0,0 0 0,0 0 0,1 0 0,-1 0 0,1 0 0,-1-1 0,1 1 1,-1 0-1,1 0 0,-1-1 0,1 1 0,0 0 0,-1-1 0,1 1 0,0-1 0,1 2 0,26 1 81,-24-3-82,-1 0 31,0 0-1,-1 0 1,1 0 0,0-1-1,0 1 1,0-1-1,0 1 1,0-1 0,-1 0-1,1 0 1,0 0 0,0 0-1,-1-1 1,1 1-1,2-3 1,-2 1 64,-1 0 0,0 0 0,0 0 0,0 0-1,-1 0 1,1 0 0,-1 0 0,1-1 0,-1 1 0,0 0 0,0-1 0,0-5 0,3-13 283,-2-1 0,0-34 0,-2 57-367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44:45.6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256 2297 6953,'0'0'7587,"11"-22"-6102,38-72-45,-36 69-880,-2 0-1,-1-1 0,-1-1 1,9-41-1,-9 31-261,20-82-82,-5-1 0,15-215-1,-36 174-190,-7 1 0,-43-271 0,41 392-30,-26-140-6,16 122-9,-2 0 1,-39-85 0,56 140 18,-15-31-1,0 2 0,-41-57 0,56 86-1,0 0 1,0 1 0,0-1 0,-1 1 0,1-1 0,-1 1 0,1 0 0,-1-1 0,1 1 0,-4-1-1,4 1 0,1 1-1,0 0 0,-1 0 0,1 0 0,-1 0 0,1 0 0,-1 0 0,1 0 0,-1 0 0,1 0 0,-1 0 0,1 0 0,-1 0 1,1 0-1,-1 0 0,1 1 0,-1-1 0,1 0 0,-1 0 0,1 1 0,0-1 0,-1 0 0,1 0 0,-1 1 0,1-1 0,0 0 0,-1 1 1,-2 4-15,0 0 1,1 0 0,-1 1 0,1-1 0,1 0-1,-3 9 1,3-12 24,-25 114 1,-24 229 0,28-157 2,-10 56-13,2 274 0,30-492 6,1 0 0,2-1 0,1 1 0,1 0 0,1-1 1,1 0-1,1 0 0,1-1 0,1 0 0,20 33 0,-19-40 1,0-1-1,1 0 1,0-1-1,1-1 1,1 0-1,1 0 1,-1-1-1,2-1 1,0-1-1,0 0 1,1-1-1,1-1 1,0-1-1,25 9 1,-20-10 5,0-1 0,1-2 0,-1 0 0,1-1 0,0-2 1,0 0-1,0-2 0,42-5 0,-25-2 8,0-2-1,0-1 1,-1-2-1,41-20 1,-61 24-14,-1 0 0,1-2 0,-2 0 0,0-2 0,0 1 1,-1-2-1,20-21 0,-28 24 0,1 0 1,-1-1 0,-1 0-1,0 0 1,-1-1-1,0 0 1,-1 0 0,-1-1-1,0 1 1,-1-1-1,5-29 1,-3-8 18,-3-1-1,-5-85 1,1 129-26,1 1 0,-1-1 1,-1 1-1,1 0 0,-1-1 0,-1 1 0,1 0 0,-1 0 0,0 1 0,-1-1 1,0 0-1,0 1 0,0 0 0,-1 0 0,1 0 0,-2 1 0,1 0 0,0 0 0,-1 0 1,0 0-1,0 1 0,-1 0 0,1 0 0,-1 1 0,0 0 0,0 0 0,0 0 1,0 1-1,0 0 0,0 1 0,-1-1 0,1 1 0,-13 0 0,18 2-2,0-1-1,-1 1 1,1-1-1,0 1 1,0 0-1,0-1 1,0 1-1,0 0 1,0 1 0,0-1-1,0 0 1,0 0-1,0 1 1,1-1-1,-4 4 1,1 0 2,0 0-1,0 1 1,0-1 0,1 1 0,-4 8 0,-1 6-13,1 0 0,-7 31 0,7-7 13,1 0-1,3 0 0,3 71 1,0-55-8,1-36 9,1 1 1,1-1 0,1 1-1,1-1 1,2 0 0,0-1-1,16 36 1,-16-43 1,1 0 0,1 0 1,1 0-1,0-1 0,1-1 0,0 0 1,1-1-1,1 0 0,0 0 0,0-1 1,17 10-1,-18-15 2,1-1 1,0 0 0,0-1-1,0-1 1,1 1-1,-1-2 1,1 0-1,0-1 1,0 0 0,27-1-1,-23-1-433,-1-2 1,0 1-1,0-2 0,0 0 0,0-2 0,0 1 1,-1-2-1,24-11 0,9-8-3574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11:43.4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43 7962,'0'0'6846,"6"-9"-6537,-3 3-241,15-19 111,-17 25-174,-1 0 0,0-1-1,0 1 1,1 0 0,-1 0-1,0 0 1,0-1 0,1 1-1,-1 0 1,0 0 0,1 0-1,-1 0 1,0 0 0,1 0-1,-1 0 1,0-1 0,0 1-1,1 0 1,-1 0 0,0 0-1,1 0 1,-1 0 0,0 1-1,1-1 1,-1 0 0,0 0-1,1 0 1,-1 0 0,1 0-1,5 16 226,0 36 374,-2 1 1,-6 78-1,1-40-219,-12 449-289,13-534-869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44:46.09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57 6585,'0'0'6239,"0"29"-5343,0 177 499,1-144-701,11 89-1,-8-126-623,4 49 440,-8-96 499,0-8-819,7-199 233,-4 196-419,2 0-1,1 0 0,1 0 0,21-56 0,-24 81-1,0 0 0,1 0-1,0 1 1,0-1 0,0 1 0,1 0-1,0 1 1,1-1 0,-1 1 0,12-7-1,-16 11-1,0 0 0,0 1 0,0-1-1,0 1 1,1 0 0,-1-1-1,1 1 1,-1 0 0,1 0-1,-1 1 1,1-1 0,0 1 0,-1-1-1,1 1 1,0 0 0,-1 0-1,1 0 1,0 0 0,-1 0-1,1 1 1,0-1 0,-1 1 0,1 0-1,-1 0 1,1 0 0,-1 0-1,1 0 1,-1 0 0,0 1-1,1-1 1,-1 1 0,0-1 0,0 1-1,0 0 1,0 0 0,-1 0-1,3 3 1,11 18 201,21 46 0,-14-25 37,24 47 87,40 70-108,-65-126-278,-13-20-472,0-2 0,1 1 1,0-1-1,18 18 0,-16-24-3889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44:46.48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138 1 8602,'0'0'4579,"-9"19"-4217,-13 35 109,1 1 0,-20 87 1,22-18 334,5 1 0,3 136 1,11-234-769,2 0 1,1 0 0,1 0 0,1 0 0,1-1-1,2 0 1,0 0 0,23 45 0,-21-52-30,1 0 0,1-1 0,1 0 1,0-1-1,1-1 0,1 0 1,0-1-1,1-1 0,1 0 0,0-1 1,32 18-1,-25-19-23,1 0 0,0-2 0,1-1 0,0-2 0,1 0 1,-1-1-1,38 2 0,45-3-2526,-51-5-1491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44:46.9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225 35 3385,'0'0'10841,"0"-8"-10409,-1-1-375,1-9-15,3 19-43,3 14-3,33 84 33,20 61-14,-46-105 10,-2 1-1,6 100 0,-17 113 337,-4-221 38,-1 0 1,-3 0-1,-23 74 1,-63 132 662,77-216-856,-1-1 0,-29 42 0,36-63-743,-1 1-1,-1-2 1,0 0 0,-1 0 0,0-1-1,-25 18 1,7-15-6360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44:55.90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363 231 11082,'0'0'6926,"0"-25"-5875,-1-79-275,0 95-661,1 1-1,-1-1 1,0 0 0,-1 1-1,-4-14 1,5 20-83,0 0 0,0-1-1,0 1 1,0 0 0,-1 0 0,1 0-1,-1 0 1,0 0 0,1 0 0,-1 0-1,0 0 1,0 1 0,0-1-1,-3-1 1,1 2-24,0-1 0,0 1 0,0 1 0,-1-1 0,1 0 0,0 1 0,0 0 0,-1 0 0,1 1 0,0-1 0,0 1 0,-1 0 0,1 0 0,0 0 0,0 0 0,-5 3 0,1 1-11,-1 0 0,1 1 0,-1 0 0,2 0 0,-1 1-1,1 0 1,-11 14 0,-43 62-24,45-57 21,1 2 1,1 0-1,1 0 0,2 1 0,1 1 1,1 0-1,2 0 0,0 1 0,3 0 0,0 0 1,1 38-1,3-51 10,0 2-1,0 0-1,1 0 1,5 22 0,-4-35-4,-1 0 0,2-1 0,-1 1-1,1-1 1,0 0 0,0 0 0,0 0 0,1 0 0,0-1-1,0 1 1,1-1 0,9 9 0,-6-8 4,-1 0 1,1-1-1,0 0 1,0-1-1,0 0 1,1 0-1,-1-1 1,1 0-1,0 0 1,18 2-1,5-1 15,59-2-1,-68-2-45,-13 0-125,-1 0-1,1-1 0,0-1 1,0 1-1,-1-2 0,1 1 1,-1-1-1,0-1 0,0 1 1,0-2-1,0 1 0,-1-1 1,0-1-1,0 1 0,0-1 1,0-1-1,-1 1 1,12-16-1,-7 6-1327,-2-1 1,0 0-1,-1 0 1,12-34-1,-2-9-6447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44:56.2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10282,'0'0'5704,"10"23"-5631,85 261 728,-74-195-474,15 169 0,-30-187-282,21 103 0,-27-170-51,1 0 0,1 0 1,-1 0-1,0 0 0,1 0 0,0-1 1,0 1-1,0 0 0,1-1 0,3 5 1,-4-6-271,0 0 1,0-1-1,0 1 1,0-1-1,1 0 1,-1 0-1,0 1 1,1-2-1,-1 1 1,1 0-1,-1 0 1,1-1-1,0 1 1,-1-1-1,1 0 1,4 0-1,12 0-6340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44:56.6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0 341 9818,'0'0'5187,"35"6"-4047,112 18-247,-137-23-853,-1 1-1,1-2 0,0 1 1,0-1-1,0-1 0,0 0 0,-1 0 1,1-1-1,0 0 0,-1-1 1,1 0-1,-1 0 0,0-1 1,0-1-1,0 1 0,-1-1 1,11-9-1,-7 7-23,-1 0 7,0-1-1,-1 0 0,0-1 0,0 0 0,11-13 0,-17 17-5,1-1 0,-2 0 0,1 1 0,0-2 0,-1 1 0,0 0 0,-1-1 1,1 1-1,-1-1 0,0 0 0,1-13 0,-1 8 13,-1 1 1,-1 0-1,0-1 1,-1 1-1,0 0 0,-3-16 1,3 24-28,-1-1 0,0 0-1,1 1 1,-1-1 0,0 1 0,-1 0 0,1-1 0,-1 1 0,1 0-1,-1 0 1,0 1 0,0-1 0,0 1 0,0-1 0,-1 1 0,1 0 0,-1 0-1,1 1 1,-1-1 0,0 1 0,-5-2 0,-1 0-5,0 0 1,0 1-1,0 0 1,0 0-1,0 1 1,0 1-1,0 0 1,-1 0-1,1 1 1,0 0-1,0 1 0,0 0 1,0 1-1,1 0 1,-1 0-1,1 1 1,-1 0-1,1 1 1,-8 5-1,6-2 1,1 0 0,0 0 0,0 1 0,1 0-1,1 1 1,-1 0 0,2 1 0,-1-1 0,1 1 0,1 1 0,0-1-1,1 1 1,0 0 0,-5 22 0,4-3-10,1 1 0,2 0-1,1 0 1,4 58 0,-1-80 14,0 1 1,0-1 0,1 0-1,1 0 1,-1 0-1,2 0 1,-1-1 0,1 1-1,1-1 1,0 0-1,0 0 1,1 0 0,0-1-1,0 0 1,1 0-1,0-1 1,0 1 0,1-2-1,0 1 1,0-1-1,1 0 1,0-1 0,0 0-1,10 4 1,6 2 30,1-2 1,0-1 0,0-1-1,1-1 1,-1-1-1,1-2 1,1 0 0,26-2-1,-25-1-42,-16 1-6,0 0 0,0-1 0,0-1 0,0 0 0,0-1-1,0 0 1,0-1 0,-1-1 0,24-9 0,-19 4-689,-1-2 0,0 0 0,-1-1 0,18-17 0,1-10-3480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44:56.9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7586,'0'0'3855,"12"33"-2741,-7-20-988,7 16 178,-2 0-1,-1 1 0,-1 0 1,-2 1-1,-1-1 0,2 55 0,-7 502 3756,3-529-3910,3 0 1,1-1 0,4 0-1,2 0 1,2-1 0,3-1 0,35 76-1,-43-109-297,1 0-1,19 26 1,-3-15-5205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45:32.5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1415 104 5065,'0'0'6373,"-20"-13"-5663,-62-42-73,74 50-520,0 1-1,0-1 0,-1 1 0,0 1 0,0 0 0,0 0 0,0 1 0,0 0 1,-1 0-1,1 1 0,0 0 0,-1 1 0,1 0 0,-13 2 0,-10-1 4,-26-2 320,0 2-1,1 3 1,0 2-1,-87 22 1,79-9-78,0 3 1,-113 58-1,134-57-194,2 2 0,2 2 1,0 1-1,-64 62 0,86-71-71,1 1-1,1 1 1,1 0-1,0 1 0,2 1 1,1 0-1,1 1 1,1 0-1,1 0 0,1 1 1,1 1-1,-5 33 1,1 28 44,4 0 0,6 118 0,2-108-103,-1-80-38,8 229 114,-4-208-53,1-1 0,3 0 1,1-1-1,20 56 0,-13-52-23,2-1-1,2 0 0,1-2 1,2 0-1,1-2 1,34 38-1,-9-21-26,3-2 0,2-2-1,95 64 1,-52-50 69,155 74 0,-189-109-29,1-2 0,2-2 1,0-4-1,1-3 1,77 9-1,-18-12 131,237-7 0,-313-9-153,-1-2 0,0-2 1,0-2-1,0-3 1,73-27-1,-57 12 18,-1-3-1,-2-2 1,79-56-1,142-113 97,-215 147-78,121-125 0,-178 165-55,0 0 0,-1 0 1,0-1-1,-2-1 1,1 1-1,-2-1 0,0-1 1,-1 1-1,-1-1 1,5-25-1,-4 3 36,-2 0-1,-1-1 1,-4-63 0,-1 83-35,0 1-1,-2-1 1,0 1 0,-12-32 0,-37-72 94,27 77-87,-2 1 0,-2 1 0,-2 2 0,-50-51 0,35 44 7,-1 3 0,-3 2-1,-79-54 1,-182-93 82,164 103-89,142 85-18,-225-131 6,204 121-11,-1 1 0,-1 1 0,1 2 0,-1 1 0,-1 1 0,-47-4 0,-183 1-57,214 10 60,36 1 0,-1 0 0,0 1 1,1 0-1,-17 6 0,-23 5-44,47-12-29,1-1-1,-1 1 0,1 0 0,-1 0 1,1 0-1,-1 0 0,1 1 1,0-1-1,0 1 0,-1-1 0,1 1 1,0 0-1,0 0 0,1 0 1,-1 0-1,0 0 0,1 0 0,-1 0 1,1 0-1,0 1 0,-1-1 1,1 1-1,0-1 0,1 1 0,-1-1 1,0 1-1,0 4 0,0 1-866,1 0-1,-1-1 0,2 1 1,-1 0-1,1-1 0,0 1 1,0-1-1,1 1 0,2 7 1,8 11-9150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45:33.71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258 93 7938,'0'0'9288,"-22"-10"-8371,-67-28-255,56 27-426,22 11-121,4 2-55,4-1-51,0 1-1,0-1 1,0 0 0,1 1-1,-1 0 1,1 0 0,-1 0 0,1 0-1,-1 0 1,1 0 0,0 0-1,0 1 1,0-1 0,1 1-1,-1 0 1,-1 2 0,-24 51 84,20-31-54,1 1-1,0 0 0,2 1 0,1-1 0,2 1 0,2 46 0,-1-31-4,1-25-37,1 0 1,0-1 0,2 0 0,0 0 0,0 0 0,1 0-1,1 0 1,1-1 0,0 0 0,1 0 0,1-1 0,0 0-1,1-1 1,0 0 0,1 0 0,0-1 0,1-1 0,16 13-1,-11-10 16,1-1-1,0-1 1,1-1-1,0 0 1,1-2-1,0 0 1,0-1-1,1-1 1,0 0-1,1-2 1,-1-1-1,1-1 0,30 2 1,-44-5-8,1 0-1,-1 0 1,0-1-1,0 0 1,0 0 0,0-1-1,0 0 1,0 0 0,-1-1-1,1 0 1,-1 0 0,1-1-1,-1 0 1,0 0-1,-1-1 1,1 0 0,-1 0-1,0-1 1,0 1 0,8-12-1,-5 5 7,0 0 0,-1 0 0,0-1 0,-1 0 0,-1 0 0,0-1 0,-1 0 0,0 0 0,-1 0 0,-1 0 0,0-1 0,-1 0 0,0 1 0,-1-1 0,-1 0 0,-1 0 0,-2-19 0,1 23-6,0 1 0,-1-1-1,0 1 1,-1 0 0,0 0 0,-1 0 0,0 1 0,-10-16 0,-8-6 3,-28-31 1,27 35 14,-3-5 23,-2 1 1,-1 1 0,-50-39 0,67 59-30,-1 1 0,-1 1 0,1 0 0,-1 0 0,-1 2 0,1 0 0,-1 0 0,0 2 0,-1 0-1,1 1 1,-31-3 0,36 6-20,1 0 0,-1 0-1,0 0 1,1 2-1,-16 2 1,22-2-4,1-1-1,-1 1 1,0-1 0,1 1 0,-1 0-1,1 1 1,0-1 0,0 0 0,0 1-1,0 0 1,0 0 0,0 0-1,1 0 1,0 0 0,-1 0 0,1 0-1,0 1 1,-1 4 0,-2 7-219,0 0 1,2 1-1,0-1 1,0 1 0,2 0-1,0 0 1,2 30-1,-1-22-409,2 29-1935,8-7-1753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45:34.47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 1 10306,'0'0'5084,"-2"26"-4527,-1 3-402,-2 21 129,3 73 0,10-49-65,3 0 0,38 133-1,-36-156-195,6 17 71,42 101 0,-60-166-89,-1-2-1,0-1 0,0 1 0,1 0 0,-1-1 0,0 1 0,0-1 0,1 1-1,-1 0 1,0-1 0,1 1 0,-1-1 0,1 1 0,-1-1 0,0 1 0,1-1 0,-1 1 0,1-1-1,0 0 1,-1 1 0,1-1 0,-1 0 0,1 1 0,1-1 0,-1 1 287,2-42 274,-4-70 1,-1 36-505,1 51-26,0 14-32,1 0-1,0 1 1,0-1-1,1 0 1,0 1-1,1-1 1,0 1-1,1-1 0,-1 1 1,7-14-1,-3 13-6,0 0 0,1 1-1,0-1 1,0 2 0,1-1-1,0 1 1,1 0 0,0 0-1,0 1 1,1 0 0,-1 1-1,1 0 1,1 1 0,-1 0-1,1 0 1,0 1-1,0 1 1,0 0 0,0 0-1,1 1 1,-1 1 0,22-1-1,-21 1-10,0 1 0,-1 1-1,1-1 1,0 2-1,-1 0 1,1 0-1,-1 1 1,15 6 0,-20-6 1,-1 0 1,1 0 0,-1 1-1,1 0 1,-1 0 0,0 0-1,-1 1 1,1-1 0,-1 1-1,0 0 1,0 1 0,0-1-1,-1 1 1,0 0 0,0-1-1,3 11 1,0 4 36,-1 0 0,-1 1 0,-1-1 0,-1 1 0,0 0 0,-3 26 0,0-34-4,0 0 0,-1 0 0,0-1 0,-1 0 0,0 1 0,-1-1 0,-1 0 0,0 0 0,0-1 0,-1 0 0,-1 0 0,0 0 0,0-1 0,-1 0 0,-1 0 0,-16 15 0,3-6 3,-1 0 0,-1-2 0,0-1 1,-1-1-1,-1-1 0,-35 14 0,42-20 61,0-2 0,-1-1 0,1 0 0,-1-1 0,0-1 1,0-1-1,0-1 0,-34-2 0,48 0-60,0 0-1,-1 0 1,1-1-1,0 0 1,0 0 0,0 0-1,1-1 1,-1 0 0,0 0-1,1 0 1,0-1 0,0 0-1,0 0 1,0 0-1,1 0 1,-1-1 0,1 0-1,0 0 1,0 0 0,-2-6-1,0 1-47,1 0-1,0 0 0,0-1 1,2 1-1,-1-1 0,1 0 1,1 0-1,0 0 1,0-1-1,1-15 0,4 26-228,1 0 0,0 1 0,-1-1-1,1 1 1,0-1 0,0 1-1,-1 0 1,7 1 0,-7-1-122,22 0-2952,-5 0-3174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11:43.7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16 8122,'0'0'5127,"31"-2"-3724,102-6-246,198 3 1020,-228 5-4882,-98 0 2185,16 3-2308,-10 6-2003,-4 2 202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45:34.9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163 9 9898,'0'0'5967,"-8"-3"-5703,7 2-264,-1 0-1,0 1 1,1-1 0,-1 1-1,0-1 1,1 1 0,-1-1 0,0 1-1,0 0 1,0 0 0,-2 0-1,4 0-1,-1 0 0,1 0 0,-1 0 0,0 1 0,1-1 0,-1 0 0,1 1 0,-1-1 0,1 0-1,-1 1 1,1-1 0,-1 0 0,1 1 0,-1-1 0,1 1 0,0-1 0,-1 1 0,1-1 0,0 1 0,-1 0-1,1-1 1,0 1 0,-1 0 0,0 7 2,0 0-1,0 1 0,1-1 1,0 0-1,2 11 0,-2-12 17,3 23-7,2 1-1,15 52 1,1 4 13,102 526 388,-114-557-29,-3-1 1,-1 72-1,-5-124-354,0-1-1,0 0 1,-1 1-1,1-1 1,0 1-1,-1-1 1,0 0-1,0 1 1,0-1-1,0 0 1,0 0-1,0 0 1,0 0-1,-1 0 1,1 0-1,-1 0 1,1 0-1,-1 0 1,0-1 0,0 1-1,0-1 1,0 1-1,0-1 1,0 0-1,0 0 1,0 0-1,0 0 1,-1 0-1,1 0 1,0 0-1,-3 0 1,-9 1 220,0 0 0,0-1 0,1 0 0,-21-1 0,14-1-40,12 1-160,0 0-1,0-1 0,0 1 1,1-2-1,-1 1 1,0-1-1,0-1 0,1 1 1,-1-1-1,1 0 1,0-1-1,-9-5 0,12 6-111,0-1-1,1 1 1,-1-1 0,0 0-1,1 0 1,0 0-1,0 0 1,0-1-1,1 1 1,-1-1 0,1 0-1,0 0 1,0 1-1,1-1 1,0 0 0,0-1-1,0 1 1,0 0-1,1 0 1,0-8-1,0 1-544,0 1 0,1 0-1,0-1 1,1 1-1,1 0 1,3-11 0,12-19-4317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45:35.3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195 435 8026,'0'0'4570,"31"-9"-3623,99-29 16,-120 35-731,-1 0 0,1-1 1,-1-1-1,-1 1 0,1-1 1,9-7-1,-13 7-24,0 0 0,0 0-1,0-1 1,-1 1 0,5-9 0,-3 5-34,-1 1-19,-1 0-1,-1-1 1,1 1 0,-1-1-1,-1 0 1,0 0 0,0 0-1,-1 0 1,0 0 0,0 0-1,-1 0 1,-1-16-1,0 4 113,1 15-245,0 1 0,0-1 0,-1 0 0,0 1 0,-1-1 0,1 1 0,-1-1 0,0 1 0,0-1 0,0 1 0,-1 0 0,0 0 0,0 0 0,0 1 0,-1-1 0,0 1 0,0-1 0,0 1 0,0 1 0,0-1 0,-1 0 0,0 1 0,1 0 0,-1 0 1,-1 1-1,1-1 0,-11-2 0,-3-1 12,-1 0 0,-1 2 0,1 1 0,-1 0-1,1 2 1,-32 1 0,43 0-2,-1 0-1,0 1 0,1 1 1,-1 0-1,1 0 0,-1 0 1,1 1-1,0 1 0,0 0 1,0 0-1,1 1 1,-1 0-1,1 0 0,0 1 1,1 0-1,-1 0 0,1 1 1,1 0-1,-1 0 0,1 1 1,0-1-1,1 1 0,0 1 1,0-1-1,0 1 0,1 0 1,1 0-1,0 0 0,-4 15 1,5-2-13,0 1 1,1-1-1,3 33 1,-2-47-20,1 1-3,1 1-1,0-1 1,0 0-1,0 0 1,1 0-1,1 0 1,0 0 0,0-1-1,0 0 1,1 0-1,1 0 1,-1 0-1,1-1 1,8 9-1,5 2-6,0-1-1,1 0 1,1-2 0,23 14-1,-12-10-46,1-3 0,1 0 0,0-2 0,1-2 0,1-1 0,0-1 0,0-2 0,0-2 0,1-1 0,0-2 0,0-2 0,46-4 0,-72 3-319,0-1-1,1-1 1,-1 0 0,0-1 0,0 0-1,0-1 1,-1 0 0,16-8 0,13-15-4421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45:35.73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11042,'0'0'5346,"15"17"-4442,-3-4-778,-1 0-1,-1 1 1,0 1 0,0 0 0,-1 0 0,-1 0 0,-1 1 0,0 1 0,5 21 0,52 300 1084,-33-155-905,-11-57-141,-11-57-179,4 0 0,26 83-1,-11-95-525,-18-39-1062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45:36.0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1 123 6937,'0'0'7898,"181"-74"-6690,-119 57-231,0 3-449,13 8-344,-13-3-56,0 6-120,-12 3-16,0 0-448,-6 0-593,12 0-607,-6 0-768,-13 0-3426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45:36.43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106 152 4401,'0'0'4964,"-7"26"-3383,1-2-1185,-1 1 13,1 1 1,2-1-1,0 1 0,0 42 0,4-46-143,0 1 335,5 45-1,-4-60-503,1 0 0,0 0-1,0 0 1,1-1 0,0 1-1,1-1 1,0 1 0,0-1-1,6 7 1,-2-2-13,1-1-1,0-1 1,1 1 0,0-2-1,1 1 1,0-1 0,1-1 0,-1 0-1,2-1 1,-1 0 0,1-1-1,0 0 1,0-1 0,0-1-1,1 0 1,0-1 0,0 0-1,0-1 1,15 1 0,-2-2 237,0-1 1,1-1 0,-1-1-1,0-1 1,41-11 0,-53 9-165,0 0 0,-1-1 0,1 0 0,-1-1 1,-1 0-1,1-1 0,-1-1 0,-1 0 1,1-1-1,20-22 0,-28 26-61,0-1 0,0 0 0,-1 0 0,1 0 0,-1 0 0,-1-1-1,0 0 1,0 0 0,0 0 0,-1 0 0,0 0 0,-1 0 0,0 0 0,0-1 0,-1 1 0,0 0-1,0-1 1,-1 1 0,0 0 0,0-1 0,-1 1 0,0 0 0,-1 0 0,0 0 0,0 1 0,-1-1-1,1 1 1,-2-1 0,1 1 0,-1 1 0,0-1 0,-6-6 0,-20-20-53,-2 2 1,-1 2 0,-1 0-1,-1 3 1,-1 1-1,-1 1 1,-2 3 0,0 1-1,-1 1 1,-1 3-1,-1 2 1,-55-12 0,76 22-330,0 0 1,0 2-1,-1 1 1,-36 3 0,57-2 181,1 0 0,0 0 0,-1 0 0,1 0-1,-1 0 1,1 1 0,0-1 0,-1 1 0,1-1 0,0 1 0,0 0 0,-1-1 0,1 1 0,0 0 0,0 0 0,0 0 0,0-1 0,0 1 0,0 1 0,0-1 0,0 0 0,0 0 0,0 0 0,1 0 0,-1 1 0,0-1 0,1 0 0,-1 0-1,1 1 1,0-1 0,-1 2 0,1 0-436,0 0-1,0-1 1,0 1 0,0 0-1,1-1 1,-1 1-1,1 0 1,0-1-1,-1 1 1,1-1 0,1 1-1,-1-1 1,0 1-1,3 3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45:41.7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57 1062 5937,'0'0'8047,"-7"0"-6846,-20 0-331,5 0 2570,22-29-3201,0 20-230,-1-1 1,1 0-1,1 1 1,0-1-1,0 1 1,1-1-1,1 1 1,-1-1-1,1 1 1,1 0-1,0 0 1,8-14 0,21-26-8,1 2-1,3 2 1,1 1 0,2 2 0,3 2 0,0 1 0,3 3 0,79-49 0,-2 19-21,211-78-1,-143 77 50,266-56-1,-360 101-7,1 4 0,0 4 1,152-1-1,-209 15-6,1 3-1,0 1 1,-1 2 0,1 2 0,-2 1 0,1 3-1,-1 1 1,-1 2 0,-1 1 0,64 38 0,36 40 148,-68-45-127,99 54 0,-55-51 143,179 54 0,-30-13 15,-230-81 996,-33-24-2954,-1 6 887,1 0 0,-1 0 0,0 0 0,-1 0 0,1 0 0,-1 0 0,-4-8 0,-5-7-5445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45:42.39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8330,'0'0'5885,"5"1"-5482,22 9 379,1 1 0,26 16 0,18 7 87,41 8 58,-72-29-814,-1 1 0,0 3-1,-1 1 1,-1 2-1,37 26 1,-69-42-114,-1 1 0,1 0 0,-1 0 0,1 1 0,-2-1 0,1 1 0,-1 1 0,1-1 0,-2 0 0,1 1 0,4 13 0,-4-8 18,-1 1 0,0 1 0,-1-1 1,-1 0-1,0 25 0,0-27-3,-1 1 0,0 0 0,-1-1 0,-1 1 0,1 0 0,-2-1 0,0 0 0,0 0 0,-1 0 0,-10 20 1,5-15-13,-4 9 16,-1 0 0,-1-1 1,-1 0-1,-1-2 0,-1 0 1,-24 22-1,35-38-6,0-1 1,0-1-1,0 1 0,0-1 0,-1 0 0,0-1 0,0 0 0,0 0 1,0-1-1,0 0 0,-11 2 0,15-4-6,1 1 0,-1-1 1,0 0-1,0 0 0,0-1 0,1 1 0,-1-1 1,0 1-1,0-1 0,1-1 0,-1 1 0,0 0 1,1-1-1,0 0 0,-1 1 0,1-1 1,0-1-1,0 1 0,0 0 0,0-1 0,0 0 1,1 1-1,-1-1 0,1 0 0,0 0 0,-3-5 1,-4-11 29,1-1 1,0 0 0,2 0 0,0 0-1,1-1 1,-3-40 0,2-131 742,6 150-648,0 28 90,1-1 0,1 1 0,1 0 0,0-1 0,8-22 0,33-65 651,-20 49-654,-21 47-260,0-1 0,-1 1-1,1-1 1,-1 0 0,-1 0 0,0 0-1,1 0 1,-1-13 0,-12 22-2295,-53 35-4195,27-16-462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45:43.8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295 315 10970,'0'0'3085,"-21"-27"-1903,-68-89 15,71 92-665,-1 1-1,-1 0 1,-1 2-1,-1 0 1,-1 2-1,-29-20 1,45 37-275,6 14-326,1 28 62,-1 45 37,3 0 0,4 0 0,19 94 0,50 107-21,-14-59 36,51 278-8,-91-378 22,-6 1 0,-1 136 0,-13-171-48,-3 118 28,1-194-41,-1-1 0,-1 1 1,0-1-1,-2 0 0,1 0 1,-2-1-1,-13 27 0,19-41-42,0 0-1,-1 0 1,1 0-1,0-1 1,-1 1-1,1 0 0,-1 0 1,0-1-1,1 1 1,-1 0-1,0 0 1,1-1-1,-1 1 1,0-1-1,0 1 0,1-1 1,-1 1-1,0-1 1,0 1-1,0-1 1,0 0-1,0 1 0,1-1 1,-1 0-1,0 0 1,0 0-1,0 0 1,0 0-1,0 0 1,0 0-1,0 0 0,0 0 1,0 0-1,0 0 1,0-1-1,0 1 1,1 0-1,-1-1 0,0 1 1,0 0-1,0-1 1,0 0-1,1 1 1,-1-1-1,0 1 1,0-1-1,1 0 0,-1 1 1,1-1-1,-1 0 1,0 0-1,0-1 1,-4-4-722,0-1 1,0 0-1,1 0 1,-6-13-1,-8-18-2947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45:44.25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0 229 10202,'0'0'5425,"32"-25"-4014,105-82-392,-127 100-886,1 0-1,0 1 1,0 0-1,1 1 1,0 0-1,0 0 1,0 2-1,1-1 0,23-2 1,-6 1 91,77-11 382,2 4 1,151 2 0,-242 11-545,-1 0 0,0 1 0,0 1 1,-1 0-1,25 9 0,76 37-2559,-91-37 339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45:44.8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55 0 8370,'0'0'7693,"-10"18"-7451,4-7-167,1-2 16,0 0 1,0 0-1,1 1 1,0-1-1,0 1 1,1 0-1,1 0 1,0 1-1,0-1 1,1 0-1,0 1 1,1 12-1,3 1 135,1 0-1,1-1 1,2 0 0,0 0-1,1 0 1,2-1 0,11 22 0,-12-28-191,0 0 0,1-1 0,1-1 0,0 1 0,1-2 0,0 1 0,1-2 0,1 0 0,28 20 1,-31-26-17,1 0 0,-1-1 1,1-1-1,0 0 1,0 0-1,0-1 1,0-1-1,1 0 1,-1-1-1,1 0 1,0-1-1,-1 0 1,1-1-1,-1 0 1,1-1-1,-1 0 1,0-1-1,0-1 0,0 0 1,0-1-1,-1 0 1,0 0-1,0-1 1,0-1-1,0 0 1,-1 0-1,0-1 1,-1-1-1,14-14 1,-16 14-15,-1-1 0,0 0 1,0 0-1,-1 0 0,0-1 1,-1 0-1,0 0 0,-1 0 1,0 0-1,1-15 1,0-10 27,-3-71 1,-2 52-26,1 49-16,0 0 0,-1 0 0,0 0 0,0 0 0,0 1 0,-1-1 0,-3-8 0,3 5-54,3 25 43,1 1 0,0 0 0,1-1 0,0 0 1,1 0-1,9 20 0,46 91 76,-28-65-36,-3-19-77,-6-11 20,-21-30 39,-1-1-5,0-1 0,0 0 1,0 0-1,0 0 0,1 0 1,-1 0-1,0 0 1,0 0-1,0 0 0,0 0 1,0 0-1,0 0 0,0 0 1,0 0-1,1 0 1,-1 1-1,0-1 0,0 0 1,0 0-1,0 0 0,0 0 1,0 0-1,0 0 1,1 0-1,-1 0 0,0 0 1,0-1-1,0 1 0,0 0 1,0 0-1,0 0 0,0 0 1,1 0-1,-1 0 1,0 0-1,0 0 0,0 0 1,0 0-1,0 0 0,0 0 1,0 0-1,0 0 1,0-1-1,1 1 0,-1 0 1,0 0-1,0 0 0,0 0 1,0 0-1,0 0 0,0 0 1,0-1-1,0 1 1,0 0-1,0 0 0,0 0 1,0 0-1,0 0 0,0 0 1,0 0-1,0-1 1,0 1-1,0 0 0,0 0 1,0 0-1,2-14-146,-1 0 1,0 0 0,-1 1-1,-2-17 1,1-8 101,-1-30 25,0 34-44,2 0 1,6-54-1,-5 83 61,1 0 0,0 0 0,1 0 0,-1 0 0,1 0 0,-1 1 0,2-1 0,-1 1-1,0 0 1,1 0 0,0 0 0,0 0 0,0 1 0,0 0 0,0-1 0,1 2 0,-1-1-1,1 0 1,0 1 0,0 0 0,8-2 0,-9 2 8,0 0 0,1 1-1,-1 0 1,1 0 0,-1 0 0,0 0 0,1 1-1,0-1 1,-1 1 0,1 1 0,-1-1-1,1 0 1,-1 1 0,1 0 0,-1 0 0,0 1-1,1-1 1,-1 1 0,0 0 0,0 0-1,0 0 1,0 0 0,-1 1 0,1 0 0,5 5-1,10 18 71,-1 2 0,-2 0 0,25 58 0,18 33 1,-47-99-97,25 31 0,-31-44-728,0 0 0,0-1-1,1 0 1,0 0 0,0-1 0,0 0 0,15 8 0,2-6-6156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11:44.2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195 49 6265,'0'0'7329,"1"-8"-6516,0 3-732,-1 4-44,0-1 0,1 0 0,-1 0 0,0 0 0,0 1 0,0-1 0,0 0 0,0 0 0,0 0 0,-1 1 0,1-1 0,-2-2 0,1 3-26,0 0 0,0 0 0,0 0 0,0 0 0,0 0 0,0 1 1,0-1-1,-1 0 0,1 1 0,0-1 0,-1 1 0,1-1 0,0 1 0,-1 0 0,1-1 0,0 1 0,-1 0 0,1 0 0,-1 0 0,1 0 0,0 0 0,-1 1 0,-1-1 0,-3 2-7,1-1-1,0 1 1,0 0-1,1 0 1,-1 0-1,0 1 1,1 0 0,-1-1-1,1 2 1,0-1-1,0 0 1,0 1 0,0 0-1,-3 4 1,-3 4 52,0 1 0,0 0-1,-11 22 1,14-20-7,0 1-1,2 0 0,-1 0 0,2 1 1,0-1-1,1 1 0,1 0 0,1 0 1,0 0-1,2 18 0,-1-33-23,0 0-1,0 0 0,0 0 1,1-1-1,-1 1 1,1 0-1,-1 0 1,1 0-1,0 0 1,0-1-1,-1 1 1,1 0-1,0-1 0,1 1 1,-1 0-1,0-1 1,0 0-1,3 3 1,-1-2 14,1 1-1,0-1 1,-1 0 0,1 0 0,0 0 0,0 0 0,0-1-1,5 2 1,5 0 78,1-1 1,0 0-1,29 0 0,-37-2-112,0-1 1,0-1-1,0 1 1,0-1-1,0-1 1,-1 1-1,1-1 1,-1 0-1,1 0 1,-1-1-1,0 0 0,-1 0 1,1 0-1,-1-1 1,1 0-1,-1 0 1,-1 0-1,1-1 1,4-7-1,2-3 6,0-1-1,-1 0 1,-1-1-1,0 0 1,9-31-1,-12 26 365,-5 23-358,-1-1 0,1 1 1,-1 0-1,1 0 1,0 0-1,-1 0 0,1 0 1,-1 0-1,1 0 0,-1 0 1,1 0-1,-1 0 0,1 1 1,-1-1-1,1 0 0,-1 0 1,1 0-1,-1 1 0,2 0 1,0 2-4,0 0 0,0 0 1,0 0-1,-1 0 1,1 1-1,-1-1 0,0 1 1,2 6-1,0 3 25,28 76 160,25 77 184,-48-121-1919,-8-43 1348,1 0-1,-1 0 0,0-1 1,-1 1-1,1 0 1,0 0-1,0-1 0,-1 1 1,1 0-1,-1 0 0,1-1 1,-1 1-1,0-1 1,1 1-1,-1-1 0,0 1 1,0-1-1,0 1 0,-1-1 1,1 0-1,0 1 0,-3 1 1,-18 6-7474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45:45.68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31 0 9538,'0'0'5300,"-6"26"-4721,-17 86 102,22-101-571,1 0-1,0-1 1,0 1-1,2 0 1,-1 0-1,1-1 1,0 1-1,1-1 1,1 0-1,-1 0 1,2 0-1,-1 0 1,1 0-1,10 14 1,-6-9 75,1 1-29,0 1 0,1-2-1,0 1 1,2-1 0,0-1-1,0 0 1,22 16-1,-27-24-137,0-1-1,0 0 1,0-1-1,0 1 1,1-2-1,-1 1 1,1-1-1,0 0 0,0-1 1,0 0-1,1-1 1,-1 0-1,0 0 1,1-1-1,-1 0 1,0 0-1,13-3 1,-18 2 3,-1 0 0,1 0 1,0 0-1,0-1 0,-1 1 1,1-1-1,-1 0 0,0 0 1,1 0-1,-1-1 1,0 1-1,0-1 0,0 0 1,3-4-1,-1 1-1,-1 0 1,0 0-1,-1-1 0,1 1 1,-1-1-1,-1 0 0,3-9 1,0-5 18,-1-1 0,-1 0 0,-1-1 0,-1-25 0,-1-98 25,0 168-92,0 13 18,1-1 0,7 46 0,-6-70 5,0 0 1,0-1 0,1 1-1,0-1 1,1 0-1,0 1 1,1-2-1,0 1 1,0-1 0,0 1-1,1-2 1,14 15-1,-18-20-18,0 0 0,-1-1 0,1 1 0,0-1 0,0 0 0,0 1 0,0-1 0,1 0 0,-1 0 0,0 0 0,0-1 0,1 1 0,-1 0 0,0-1-1,1 0 1,-1 1 0,1-1 0,-1 0 0,0 0 0,1-1 0,-1 1 0,1 0 0,-1-1 0,0 1 0,1-1 0,2-1 0,0-1-109,0 1 0,-1-1 0,1-1 1,-1 1-1,0 0 0,1-1 0,-1 0 0,-1 0 1,7-9-1,-3 2-173,-2 0 1,1 0-1,-1 0 1,-1-1-1,0 0 0,-1 0 1,4-21-1,-3 8 853,1-46 1,-5 82-458,0 1 1,0-1 0,1 0 0,1 1 0,0-1 0,0 0-1,1 0 1,1 0 0,0 0 0,0 0 0,1-1 0,1 0 0,-1 0-1,15 18 1,-8-13-34,1 0 0,0-1 0,1-1-1,0 0 1,1-1 0,0 0 0,1-2 0,0 1 0,1-2-1,0 0 1,1-2 0,0 1 0,0-2 0,0-1-1,1 0 1,37 4 0,-42-7 39,0-2 1,0 0-1,0 0 1,0-2-1,0 1 0,0-2 1,14-4-1,-24 6-60,1-1 1,-1 0-1,1 0 0,-1-1 0,0 1 0,1-1 1,-2 0-1,1 0 0,0-1 0,0 1 1,-1-1-1,0 1 0,0-1 0,0 0 0,0 0 1,-1-1-1,1 1 0,-1 0 0,0-1 1,0 0-1,-1 1 0,1-1 0,0-7 0,0 2 50,0 0 0,0-1 0,-1 1 0,-1-1 0,0 1 0,0 0 0,-1-1 0,0 1 0,-1-1-1,0 1 1,0 0 0,-2 0 0,1 0 0,-1 0 0,0 1 0,-1-1 0,0 1 0,-12-15-1,0 6-110,-1 1 0,-1 0 0,0 1 0,-1 1-1,-1 1 1,0 1 0,-1 1 0,-1 1-1,0 1 1,0 1 0,-28-7 0,41 14-245,0 0 1,0 1 0,0 0-1,-17 2 1,25-1 183,1 0-1,0 0 1,-1 0-1,1 1 0,0-1 1,-1 1-1,1-1 1,0 1-1,0-1 1,0 1-1,-1-1 1,1 1-1,0 0 1,0 0-1,0 0 1,0 0-1,0 0 1,0 0-1,0 0 1,0 0-1,1 0 0,-1 0 1,-1 2-1,-7 32-2741,6-23 864,-3 17-5540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45:46.14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0 137 7818,'0'0'2984,"18"25"-2345,58 79-291,-59-82-226,0 1 0,22 41 0,-38-62 210,0-5-305,-1-1 1,0 1 0,0 0-1,0-1 1,0 1 0,0 0-1,-1-1 1,1 1 0,-1 0-1,0 0 1,-2-5 0,1 3-4,-17-49 44,13 41-31,1 0 0,1-1-1,0 1 1,0-1 0,2 1-1,-3-27 1,5 19 189,2-29 1000,-2 47-1158,1 1 1,0-1-1,0 0 1,0 1-1,0-1 1,0 1 0,0-1-1,1 1 1,-1-1-1,1 1 1,0 0-1,0 0 1,0 0 0,0 0-1,2-2 1,5-2 48,-1 1 0,1 0-1,0 1 1,1 0 0,-1 0 0,1 1 0,0 0 0,-1 1 0,1 0 0,19-1 0,9 1 259,57 6-1,-83-2-304,1 0-1,0 1 0,-1 0 0,1 1 1,-1 0-1,0 1 0,0 1 0,-1 0 1,0 0-1,0 1 0,0 1 0,-1 0 1,16 16-1,-12-11-9,-1 1-1,0 1 1,-2 1-1,1-1 1,-2 2-1,0-1 1,-1 2-1,10 27 1,-16-36-51,-1 0 0,0 0 1,-1 0-1,0 1 0,-1-1 0,0 12 0,0-8-51,-1-12-33,1 0 0,-1 0-1,1-1 1,-1 1-1,1 0 1,-1-1-1,1 1 1,-1 0-1,0-1 1,1 1 0,-1-1-1,0 1 1,1-1-1,-1 1 1,0-1-1,0 0 1,0 1-1,1-1 1,-1 0 0,0 0-1,0 1 1,0-1-1,0 0 1,0 0-1,1 0 1,-1 0-1,0 0 1,0 0 0,0-1-1,0 1 1,0 0-1,1 0 1,-2-1-1,-2 1-393,-16-1-2518,1-1-2636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45:46.52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69 17 13955,'0'0'5929,"0"-17"-5945,-19 17-464,1 0-888,-13 0-2937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45:46.8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20 14979,'0'0'6906,"31"-20"-6762,-12 20-144,-13 0-200,0 0-400,-6 9-1065,0-1-1255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46:03.83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88 99 7402,'0'0'3442,"-4"1"-2507,1-1-803,0 1 0,0 1 0,0-1 1,0 0-1,0 1 0,0-1 0,0 1 1,0 0-1,1 0 0,-1 0 0,1 1 1,-1-1-1,1 0 0,0 1 1,-2 2-1,0 2 26,0-1 0,1 1 0,-1 0 1,2 0-1,-1 0 0,-2 10 0,1 6 107,0 0 0,1 0 0,1 36 0,2-13 145,1 1-1,13 73 1,-11-103-354,2 0-1,-1-1 1,2 0 0,0 0-1,2 0 1,-1 0 0,2-1 0,0-1-1,0 1 1,18 18 0,-11-16 21,0-1 0,2 0 0,0-2 0,0 0 0,1-1 0,1-1 0,0 0 0,1-2 0,31 12 0,-18-12 53,0 0 0,1-3 0,0 0 0,0-3 1,52 2-1,-67-6-71,11 1 46,1-1 0,61-8 0,-83 6-84,0-1 0,-1 1 0,1-2 0,-1 1 0,1-1 0,-1-1 0,0 1 0,-1-2 0,1 1 0,-1-1 0,0 0 0,0-1 0,9-11 0,-6 5 68,-1 0 0,0-1 0,-1 0-1,-1-1 1,0 0 0,-1 0 0,0-1 0,-1 0 0,-1 0-1,-1 0 1,0-1 0,-1 0 0,1-27 0,-4 24-10,0 0 0,-2 1 1,0-1-1,-1 0 0,-1 1 1,0 0-1,-2 0 0,0 0 0,-1 1 1,-1 0-1,-16-26 0,2 8-13,-2 1 0,-1 2 0,-2 0 1,-49-46-1,63 67-70,-1 0 1,0 1 0,0 1-1,-1 0 1,-1 1 0,1 0-1,-1 2 1,-1 0 0,0 1-1,1 0 1,-2 1 0,1 1-1,-27-3 1,14 6-124,0 0 0,-44 6 0,59-3-88,1 1-1,-1 1 0,1 0 0,-1 1 1,1 1-1,-22 12 0,18-8-382,1 0 0,0 1 0,-21 20 0,32-25-186,-1 0 0,2 0 0,-1 1 0,0 0 0,1 1 0,1-1 0,-1 1 0,1 0 0,1 0 0,-4 10 0,-1 11-7503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46:04.6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40 7946,'0'0'11143,"5"-9"-10884,-1 3-233,-3 4-20,0-1 1,0 1 0,0 0-1,0 0 1,0 0 0,1 0-1,-1 0 1,1 1 0,0-1-1,2-2 1,-3 4-6,-1 0 0,0 0-1,1-1 1,-1 1 0,1 0-1,-1 0 1,1 0 0,-1 0 0,0 0-1,1 0 1,-1 0 0,1 0-1,-1 0 1,1 0 0,-1 0 0,0 1-1,1-1 1,-1 0 0,1 0-1,-1 0 1,0 1 0,1-1 0,-1 0-1,1 0 1,-1 1 0,1-1-1,12 21 16,5 22-1,-2 1 0,14 58 0,12 99 25,-24-109-36,64 237 80,-35-149-60,-44-170-46,-1 1 0,-1 0-1,0 0 1,0 20 0,-1-30 158,0-12 151,-2-43-156,1-43-168,2 87 40,0 0-1,1 0 0,0-1 1,0 1-1,1 1 1,0-1-1,5-10 0,2 2-18,1 1 0,0 0 0,1 1-1,1 1 1,0 0 0,1 1-1,1 0 1,0 1 0,1 0 0,0 2-1,1 0 1,0 1 0,32-14 0,-26 14-10,1 1 0,0 2 0,0 0 0,0 2 0,1 1 0,0 0 0,0 2 0,0 1 0,1 1 0,39 5 0,-59-4 24,1 1 0,-1-1 0,0 1 1,-1 0-1,1 1 0,0-1 0,-1 1 0,1 0 1,-1 1-1,0-1 0,0 1 0,0 0 0,0 0 0,-1 0 1,0 1-1,0 0 0,0 0 0,0 0 0,-1 0 1,0 0-1,0 1 0,0 0 0,3 11 0,0 2 16,-1 1 0,-1 0 0,0 0 0,-2 0 0,0 41 0,-1-50 9,-2 0 0,0 1 0,0-1 0,-1 0 0,0 0 0,-1-1 0,-1 1 0,1-1 0,-2 1 0,1-1 0,-1 0 0,-1 0 0,0-1-1,0 0 1,-1 0 0,0 0 0,-1-1 0,0 0 0,0-1 0,0 1 0,-11 5 0,-1 2 25,-2-1-1,1-1 0,-2-1 0,0-1 0,0-1 1,-1-1-1,0-2 0,-39 8 0,16-7 175,0-2-1,-1-2 1,-76-5-1,110 0-138,0-1 1,1-1-1,-1-1 0,1 0 0,0 0 0,0-1 1,1-1-1,-1 0 0,1-1 0,0 0 1,1-1-1,0 0 0,0-1 0,1 0 0,0-1 1,0 0-1,1 0 0,1-1 0,0 0 0,0-1 1,1 0-1,-9-21 0,15 32-122,1 1 1,-1-1-1,1 0 1,-1 0-1,1 0 1,-1 0-1,1 1 1,0-1-1,0 0 1,-1 0-1,1 0 1,0 0-1,0 0 1,0 0-1,0 0 1,0 0-1,0 0 1,0 0-1,0 0 1,0 0-1,1 0 1,-1 0-1,0 0 1,1 0-1,-1 1 1,1-1-1,-1 0 1,1-1-1,1 1-117,1 1 0,-1-1 0,1 0 0,-1 1-1,0 0 1,1-1 0,-1 1 0,1 0 0,-1 0 0,3 1-1,9-1 147,99 0-3846,-63 0-801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46:05.1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482 1 10898,'0'0'3694,"-2"19"-3375,1-12-295,-15 206 1302,14-10-571,11 332 462,26-260-55,-18-161-791,5 168-1,-21-269-312,-1 15 11,-1-27-67,1 0 1,0-1-1,0 1 1,0 0-1,-1 0 1,1 0-1,-1 0 1,1-1-1,0 1 1,-1 0 0,1-1-1,-1 1 1,0 0-1,1-1 1,-1 1-1,1 0 1,-1-1-1,0 1 1,0-1-1,1 1 1,-1-1-1,0 0 1,0 1 0,1-1-1,-1 0 1,0 1-1,-1-1 1,-14 2 85,0-2 0,0 1 0,1-2 0,-1 0 0,0-1 0,1-1 0,-1 0 0,1-1 0,0-1 0,0 0 0,1-1 0,-1 0 0,-21-14 0,4 0 87,0-2 1,2 0-1,1-2 1,-42-44-1,60 57-215,1-1-1,0 0 1,1-1-1,0 0 1,2 0-1,-1-1 1,1 0-1,1 0 1,-8-29-1,12 35-265,0 1-1,1-1 0,0 0 0,1 0 1,0 0-1,0 0 0,0 0 0,1 1 1,0-1-1,1 0 0,0 0 0,0 1 1,0-1-1,1 1 0,0 0 0,1 0 1,0 0-1,0 0 0,0 0 0,10-10 1,16-15-4169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46:05.67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147 441 5521,'0'0'8961,"30"-20"-7446,93-66-266,-118 83-1158,0 0-1,-1-1 1,1 1-1,-1-1 0,0 0 1,0 0-1,0-1 1,-1 1-1,0-1 0,0 0 1,0 0-1,0 0 0,-1 0 1,1 0-1,1-8 1,1-2 184,0-1 61,0 0-1,-1-1 1,3-28 0,-6 36-293,0 1 1,-1 0-1,0-1 1,0 1-1,-1-1 1,0 1-1,-1 0 1,0 0-1,-4-12 1,4 16-44,0 1 0,0-1 0,-1 1 0,1 0 0,-1 0 0,0 0-1,0 0 1,0 1 0,0-1 0,0 1 0,0 0 0,-1-1 0,0 2 0,1-1 0,-1 0 0,0 1 0,1-1 0,-1 1 0,0 0 0,-5 0 0,-5-1 9,-1 0 0,0 1 1,-30 3-1,37-1-6,-1 0 0,1 1 0,0 0 1,0 1-1,0 0 0,0 0 0,0 1 0,1 0 1,-1 0-1,1 1 0,0 0 0,1 0 1,-1 0-1,1 1 0,0 0 0,0 0 0,1 1 1,0 0-1,-9 14 0,5-5-1,0 1 1,1 0-1,1 0 0,0 1 1,2 0-1,0 0 0,1 0 1,-3 22-1,5-12-2,0 0-1,1 1 0,5 32 1,-3-49-1,1 0 1,1 0-1,0-1 1,0 1-1,1-1 1,1 0-1,0 0 1,0 0-1,1-1 1,7 10-1,0-4 30,1-1 0,0 0 0,0-1 0,2-1 0,0-1 0,0 0 0,1-1 0,0 0 0,1-2-1,0 0 1,21 7 0,-17-8-363,1-2 1,0 0-1,0-1 0,0-1 0,0-1 0,1-2 0,0 0 1,-1-1-1,29-5 0,-48 5 128,0-1 1,-1 0 0,1 0-1,0-1 1,0 1 0,0-1 0,-1 0-1,1 0 1,-1 0 0,0-1-1,1 1 1,-1-1 0,0 1-1,-1-1 1,1 0 0,3-5-1,2-4-739,0 0 0,-2-1 1,8-16-1,-12 24 489,18-44-4461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46:06.0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10842,'0'0'5579,"9"6"-5479,-4-4-75,-1 1 0,0 0 1,-1 1-1,1-1 0,0 1 1,-1-1-1,0 1 0,0 0 1,0 0-1,0 1 0,-1-1 0,0 0 1,0 1-1,0 0 0,0-1 1,-1 1-1,2 6 0,1 13 97,0 0 0,-1 39 0,-1-27-14,23 788 1739,-27-739-1739,2 70 62,2-130-161,1 0 0,0-1 0,2 1 0,9 25 0,-14-48-85,0-1 0,0 0-1,0 0 1,1 0 0,-1 0 0,0 0-1,1 0 1,-1 0 0,1 0-1,-1-1 1,1 1 0,-1 0 0,1 0-1,0 0 1,0 0 0,-1-1 0,1 1-1,0 0 1,0-1 0,0 1-1,0 0 1,0-1 0,0 1 0,-1-1-1,3 1 1,-2-17-4107,-1-5-2125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46:06.3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17 5401,'0'0'10202,"218"-17"-9113,-156 17-377,13 0-264,-1 0-240,1 9-112,0 2 24,-6 1-240,-7-1 120,6 6-400,-12-3-1601,-18-5-3352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11:46.1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1655 7090,'0'0'4639,"8"12"-3049,22 4-1033,1 0 0,0-2 0,1-2 0,0-1 0,36 8 1,-37-10-358,86 21 227,2-6 1,0-5-1,133 5 0,369-16-267,-379-10-78,-132-1-48,0-4 0,-1-5-1,120-29 1,-210 37-15,-1-1 0,1-1 0,-1 0 0,0-1 0,30-18 0,-40 20 25,0-1 0,0 0 0,-1-1 0,1 1 0,-2-1 0,1-1 0,-1 1 0,0-1 0,-1 0 0,1-1 0,-2 1 0,1-1 0,3-11 0,0-4-13,-1-1 1,-1 0 0,-1 0-1,3-35 1,-4-103-121,-4 118 84,-1 19-4,-1 0 0,-2 1 0,0 0 0,-13-43 1,-43-94 227,34 99-110,11 26-12,-3 1 0,-1 1 0,-1 1 0,-2 0 0,-2 2 0,-52-57 0,29 44-98,-1 1 0,-2 3 1,-84-53-1,76 61-1,-1 3-1,-66-23 1,-62-31 7,185 83-5,-204-100 47,178 90-46,0 1 1,-1 2-1,0 1 0,0 1 1,-50-4-1,-150 10-42,206 2 37,1 2 0,0 0-1,0 1 1,1 1 0,-1 1 0,1 1 0,0 1 0,1 1 0,-35 22 0,25-12-1,1 2 1,1 1-1,1 2 1,2 0-1,-32 39 1,28-25-4,2 2 1,1 0 0,3 2-1,1 0 1,2 2 0,2 0-1,2 1 1,2 1 0,2 1-1,2-1 1,2 2 0,3-1-1,0 68 1,4-47-1,0-9-31,8 80 1,-4-119 30,1-1 1,0 0 0,1 0-1,2-1 1,0 0 0,1 0-1,18 33 1,-6-21 52,0-1 1,3-1-1,0 0 0,1-2 0,2-1 1,1-1-1,1-1 0,1-2 0,0-1 1,2-1-1,1-1 0,0-2 0,53 20 0,-79-34-80,1-1 0,-1 0 0,1 0 0,0-1 0,0 0 0,-1 0 0,1 0 0,0-1 0,8 0 0,-15-1-69,0 1 0,0 0 1,1 0-1,-1-1 0,0 1 0,0 0 1,0-1-1,0 1 0,0 0 0,0-1 1,1 1-1,-1 0 0,0 0 1,0-1-1,0 1 0,0 0 0,0-1 1,0 1-1,0 0 0,0-1 0,-1 1 1,1 0-1,0-1 0,0 1 1,0 0-1,0-1 0,0 1 0,0 0 1,-1 0-1,1-1 0,0 1 0,0 0 1,-2-1-520,2 0 520,-1 1-1,-10-11-4028,1 5 586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46:06.7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169 111 9658,'0'0'6495,"-11"13"-6240,8-9-231,-11 11 66,1 1 1,1 1 0,1 0-1,-18 36 1,14-19 63,2 2 0,2-1 0,1 1-1,2 1 1,1 0 0,2 0 0,-1 67 0,6-88-84,0 1 0,1 0 0,1 0 0,8 33 0,-8-43-37,1 0 1,0 0 0,0-1 0,1 1 0,0-1 0,0 1 0,1-1 0,-1-1 0,1 1-1,1-1 1,-1 1 0,1-2 0,9 8 0,-3-5 43,0 0 1,0-1-1,0 0 0,1-1 0,0-1 1,0 0-1,0 0 0,1-2 1,15 2-1,-2-1 93,0-2 0,0-1 0,48-6-1,-58 2-78,0 0-1,-1 0 1,1-2-1,-1 0 0,-1-1 1,1 0-1,-1-1 1,0-1-1,-1 0 0,0-2 1,-1 1-1,0-1 1,0-1-1,-1-1 1,-1 1-1,0-2 0,-1 1 1,0-2-1,-1 1 1,0-1-1,-2-1 0,0 1 1,0-1-1,-2-1 1,0 1-1,-1-1 0,0 1 1,1-25-1,-4 24-51,0 0 0,-2 0 0,0 0 0,-1 0-1,0 0 1,-2 1 0,0-1 0,-1 1 0,0 0-1,-1 0 1,-1 1 0,-1 0 0,0 0 0,-1 0-1,0 1 1,-1 1 0,-1-1 0,-18-17 0,10 12-31,-1 0 0,-1 2 0,-1 0 0,0 1 0,-1 1 0,0 2 0,-1 0 0,-48-17 0,57 24-365,-1 2 1,0 0-1,0 0 0,0 2 0,0 0 0,0 0 0,0 2 0,-1 0 1,1 1-1,0 0 0,0 2 0,0 0 0,0 0 0,0 2 0,-29 12 1,-13 14-6157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46:10.6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122 137 9522,'0'0'5687,"3"-9"-5306,10-27-88,-13 35-283,0 1-1,0 0 0,0-1 0,0 1 0,1 0 1,-1-1-1,0 1 0,0 0 0,0-1 0,0 1 0,0 0 1,0-1-1,0 1 0,0 0 0,0-1 0,0 1 1,0 0-1,0-1 0,0 1 0,0 0 0,-1-1 1,1 1-1,0 0 0,0-1 0,0 1 0,0 0 0,-1 0 1,1-1-1,0 1 0,0 0 0,0-1 0,-1 1 1,1 0-1,0 0 0,-1 0 0,1-1 0,0 1 1,0 0-1,-1 0 0,1 0 0,0 0 0,-1 0 0,1-1 1,-1 1-1,-13 1 149,13-1-109,-3 0 13,-1 0 1,1 0-1,-1 0 0,1 1 1,-1 0-1,1 0 1,0 0-1,0 0 1,-1 0-1,1 1 1,0 0-1,0 0 1,-3 3-1,2-2 8,2 1-1,-1 0 0,0 0 1,1 1-1,0-1 0,0 1 1,0-1-1,0 1 0,1 0 1,-3 7-1,1 0-5,1-1-1,0 1 1,1 0-1,0 0 1,1 0-1,0 0 1,1 0-1,1 0 1,-1 0 0,5 17-1,-4-25-46,1-1 1,0 1-1,-1 0 1,2-1-1,-1 0 1,0 1-1,1-1 0,-1 0 1,1 0-1,0 0 1,0-1-1,0 1 1,0-1-1,1 1 0,-1-1 1,0 0-1,1 0 1,0-1-1,-1 1 1,1-1-1,0 0 0,0 0 1,0 0-1,0 0 1,5 0-1,11 1 50,0-1-1,-1 0 0,36-5 1,-48 3-45,0 0-1,0-1 1,-1 0 0,1-1 0,0 1 0,-1-1-1,0 0 1,0-1 0,0 0 0,0 0 0,0 0-1,-1 0 1,0-1 0,0 0 0,0 0 0,-1-1-1,1 1 1,-1-1 0,0 0 0,-1 0 0,0 0-1,0 0 1,0-1 0,-1 0 0,1 1 0,-2-1-1,1 0 1,-1 0 0,0 0 0,0 0 0,-1-7-1,1 9-14,-1 1-1,0-1 1,0 0-1,0 1 1,-1-1-1,0 1 1,0-1-1,0 1 0,0-1 1,-1 1-1,1-1 1,-1 1-1,0 0 1,-1 0-1,1 0 1,-1 0-1,1 1 0,-1-1 1,0 0-1,-1 1 1,1 0-1,0 0 1,-1 0-1,0 0 1,0 1-1,0-1 1,0 1-1,0 0 0,0 0 1,-6-1-1,-4-1-22,-1 1 0,0 0 0,0 1 0,0 1 0,-29 1 0,33 0-10,7 0 24,0 0 0,1 0 0,-1 1 0,1-1 0,-1 1 0,1 0 0,-1 0 0,1 0 0,-1 1 0,1-1 0,0 1 1,0 0-1,0 0 0,0 0 0,0 0 0,-4 4 0,3-1-1,0 0 0,0 0 0,0 0 0,1 1 0,-1 0 0,1-1 0,1 1 0,-4 10 0,1 4-14,0-1 1,2 1 0,0 0 0,0 40-1,3-57 16,0-1 1,0 1-1,0 0 0,0 0 0,1 0 0,-1-1 0,1 1 0,0 0 0,0-1 1,-1 1-1,2 0 0,-1-1 0,0 1 0,0-1 0,1 1 0,0-1 1,-1 0-1,1 0 0,4 4 0,-3-4 11,1 0-1,0 0 1,0 0 0,0-1 0,0 0-1,0 1 1,0-1 0,0-1 0,1 1-1,-1-1 1,0 1 0,7-2 0,-6 2 21,-1-1 1,1 0 0,-1-1 0,1 1-1,-1-1 1,1 0 0,-1 0 0,0 0-1,0-1 1,1 1 0,-1-1 0,0 0-1,0-1 1,-1 1 0,1 0 0,0-1-1,-1 0 1,0 0 0,1 0-1,-1 0 1,0-1 0,-1 1 0,1-1-1,3-6 1,-1 2 0,0 0 0,-1 0-1,0 0 1,0-1 0,-1 1 0,-1-1-1,1 0 1,1-13 0,-1-3 66,-1-43-1,-3 51-100,1 17 0,0-1 0,-1 1 0,1 0 0,-1-1 0,1 1 0,-1-1 0,1 1 0,-1 0 0,1 0 0,-1-1 0,1 1 1,-1 0-1,1 0 0,-1 0 0,0 0 0,1-1 0,-1 1 0,1 0 0,-1 0 0,0 0 0,1 0 0,-1 0 0,1 0 0,-1 1 0,1-1 1,-1 0-1,0 0 0,1 0 0,-1 1 0,1-1 0,-1 0 0,1 0 0,-1 1 0,1-1 0,-1 1 0,-3 1-3,1 1 0,0-1 0,0 1 0,0 0 1,0 0-1,0 0 0,1 0 0,-1 0 0,1 1 0,0-1 0,0 1 0,0-1 0,0 1 0,1 0 0,-1 0 0,1 0 0,0 0 0,0 4 0,-2 10-59,1 0-1,1 33 0,1-38 32,0-11 37,0-1 0,1 1 0,-1-1-1,1 1 1,-1-1 0,1 1 0,-1-1 0,1 0-1,0 1 1,0-1 0,0 0 0,0 1 0,0-1-1,0 0 1,0 0 0,0 0 0,0 0-1,0 0 1,1 0 0,-1 0 0,0 0 0,1-1-1,-1 1 1,0-1 0,1 1 0,-1-1 0,1 1-1,-1-1 1,1 0 0,0 1 0,-1-1 0,3 0-1,0 0 22,1 1 0,0-1 0,0 0-1,0 0 1,-1-1 0,1 1-1,0-1 1,0 0 0,7-3 0,-6 1 8,0-1 1,0 0-1,0 0 0,-1 0 1,0-1-1,0 0 1,0 1-1,0-2 1,-1 1-1,0-1 1,0 1-1,0-1 1,-1 0-1,0-1 1,0 1-1,-1 0 1,3-8-1,-1 0 64,-1 0-1,0 0 1,-1-1 0,-1 1-1,0-1 1,-1 0 0,-1-16-1,0 27-82,1 1 0,-1 0 0,0 0 0,0 0 0,0 0 0,0 0 0,-1 0 0,1 0 1,-1 0-1,0 0 0,1 0 0,-2 1 0,1-1 0,0 1 0,0-1 0,-1 1 0,1 0 0,-1 0 0,0 0 0,1 0 0,-1 1 0,0-1 0,0 1 0,0 0 0,0-1 0,0 1 0,-1 1 0,1-1 0,-4 0 0,1 0-302,1 0 0,-1 1 0,1 0 0,-1 0 0,1 0 0,0 0 0,-1 1 0,1 0 1,0 0-1,-1 1 0,1 0 0,0-1 0,0 2 0,0-1 0,0 0 0,1 1 0,-5 3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46:12.56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332 426 11586,'0'0'1481,"-2"-28"-696,-15-174 1010,15 185-1404,0-1 0,-1 1 0,-1 0 0,0 0 0,-9-19 0,11 31-361,0 1-1,0 0 1,0 0-1,-1-1 1,1 1-1,-1 1 1,0-1 0,-1 0-1,1 1 1,-1 0-1,1-1 1,-1 1-1,0 1 1,0-1 0,0 1-1,0-1 1,-1 1-1,1 0 1,-1 1-1,1-1 1,-1 1 0,0 0-1,-4-1 1,0 1-35,1 0 1,-1 1-1,0 0 1,-15 2 0,20-2 3,1 1-1,0 0 1,0 0 0,0 0 0,0 1 0,0-1 0,0 1 0,1-1 0,-1 1-1,0 0 1,1 0 0,-1 0 0,1 1 0,0-1 0,-3 4 0,-6 11 22,0 0 1,2 0 0,0 1 0,1 0 0,1 0-1,0 1 1,1 0 0,2 0 0,-5 39-1,3 13 154,4 103 0,3-92-105,4 5 9,4 0 0,30 135 1,-17-110-58,-10-48 8,48 281 174,-27 1 633,-26 302 590,-7-647-1367,0-8-366,-1 0 1,0 1-1,0-1 0,-1 1 1,0-1-1,0 1 0,0 0 1,-1 0-1,0 0 0,-7-11 1,-7-17-3685,-1-3-3086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46:12.9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1 144 9130,'0'0'3042,"39"0"-1830,252 0 1422,-153 1-1019,295-14 1367,-424 13-2988,12-3 214,-21 3-220,1-1 0,-1 1 1,1 0-1,-1 0 0,0 0 0,1 0 0,-1-1 1,1 1-1,-1 0 0,1-1 0,-1 1 0,1 0 1,-1 0-1,0-1 0,1 1 0,-1-1 0,0 1 1,1 0-1,-1-1 0,0 1 0,0-1 0,1 1 1,-1-1-1,0 1 0,0-1 0,0 1 0,0-1 1,0 1-1,1-1 0,-1-6-742,2 1 0,-1 0-1,0 0 1,1 0 0,3-6 0,2-9-1109,1-4-1050,3-3-1616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46:13.64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44 7 9194,'0'0'6512,"-5"-3"-6016,5 3-493,-1-1 0,0 1-1,1 0 1,-1-1 0,0 1 0,1 0-1,-1-1 1,0 1 0,1 0 0,-1 0-1,0 0 1,0 0 0,1 0 0,-1 0-1,0 0 1,0 0 0,1 0-1,-1 0 1,0 0 0,0 0 0,1 0-1,-1 1 1,0-1 0,1 0 0,-1 0-1,0 1 1,1-1 0,-1 1 0,0-1-1,1 0 1,-1 1 0,0 0 0,-1 1 21,1 1 1,0-1 0,-1 1 0,1-1-1,0 1 1,0-1 0,0 1 0,1 0-1,-2 5 1,0 15 380,1 44 0,1-48-171,-1 27 32,3-1 0,1 1 0,19 88 0,-20-122-231,2 1 1,0-1 0,1 0 0,0 0-1,0 0 1,1-1 0,1 1 0,0-2-1,1 1 1,0-1 0,0 0 0,1-1-1,0 0 1,1 0 0,0-1 0,0 0-1,1-1 1,21 11 0,-19-12 28,0-2 1,1 1-1,-1-2 1,1 0-1,0-1 1,23 1 0,-9-2 37,1-2 0,33-5 1,-45 3-227,-1 0 1,0-1-1,-1-1 1,1-1-1,-1 0 1,0-1-1,0 0 1,-1-1 0,0-1-1,20-16 1,-24 17-185,-1-1 0,1 0 0,-2 0-1,0-1 1,0 0 0,0-1 0,-1 1 0,-1-1 0,0-1 0,-1 1 0,0-1 0,0 0 0,-1 0 0,2-14 0,-1-16-1063,-2 0-1,-3-62 1,-1 41 3466,-4 89-1846,3 4-82,2 0 0,1 1 0,1-1 0,2 1 0,1-1 0,1 0 0,1-1 0,2 0 0,1 0 0,15 30 0,-8-23 118,21 37 482,-36-167-2395,-2 79 1654,-1-24-35,1 1-1,2-1 1,2 1-1,17-72 0,-18 101 42,0 0-1,0 0 0,0 1 1,1-1-1,1 1 0,0 0 1,0 0-1,0 0 0,1 1 1,0 0-1,0 0 0,1 1 0,0-1 1,0 1-1,1 1 0,-1-1 1,1 1-1,0 1 0,1 0 1,-1 0-1,1 0 0,0 1 1,0 0-1,0 1 0,0 0 0,10-1 1,-2 1 264,0 0 0,1 1-1,-1 1 1,1 1 0,30 4 0,-38-3-155,-1 1 0,1 0 0,-1 0 1,0 1-1,0 0 0,-1 1 0,1 0 0,-1 0 0,0 1 0,0 0 0,13 13 0,-9-6-16,0 1-1,-1 0 0,0 1 0,-2 0 1,1 0-1,-2 1 0,0 0 0,10 34 0,-10-23-135,-2 1-1,-1 0 0,-1 0 0,0 55 0,-2-61-794,-2-21 688,1-1 0,-1 1 0,0-1 0,1 1 1,-1-1-1,0 1 0,1-1 0,-1 1 1,1-1-1,-1 0 0,1 1 0,-1-1 0,1 0 1,-1 1-1,1-1 0,-1 0 0,1 1 0,0-1 1,-1 0-1,1 0 0,-1 0 0,1 0 0,0 0 1,-1 0-1,1 1 0,0-1 0,0-1 1,7 1-2565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46:14.47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133 0 6185,'0'0'6980,"-20"34"-6153,-64 111 251,79-135-929,1 0-1,0-1 1,0 1 0,1 0 0,1 1-1,-1-1 1,2 1 0,0-1-1,0 1 1,0-1 0,3 16 0,-1 3 233,-1-12-187,0-1 0,1 0 0,1 0 1,1 0-1,1 0 0,0 0 0,7 18 0,-7-25-131,1 0 1,-1-1-1,1 0 0,1 0 1,0 0-1,0 0 0,0-1 1,1 0-1,0-1 0,0 1 1,1-1-1,0 0 1,12 6-1,-10-7-16,0 0-1,1 0 1,0-2 0,-1 1 0,1-1 0,0-1-1,0 0 1,1 0 0,-1-1 0,0-1 0,0 0-1,1 0 1,-1-1 0,13-3 0,-4-1-9,0 0 1,0-2-1,0 0 1,-1-1-1,0-1 1,29-19-1,-31 17-39,1-1 0,-2-1-1,0 0 1,-1-2 0,24-26-1,-32 32-1,-1 0-1,1-1 1,-1 1-1,-1-1 1,0-1-1,-1 1 1,0-1-1,0 0 1,-1 0-1,0 0 1,1-22-1,-2-86 126,-2 119-124,0 0-1,-1 0 1,1-1 0,0 1-1,0 0 1,0 0 0,0-1-1,0 1 1,0 0 0,0 0-1,0-1 1,0 1-1,0 0 1,-1 0 0,1 0-1,0-1 1,0 1 0,0 0-1,0 0 1,-1 0 0,1-1-1,0 1 1,0 0 0,0 0-1,-1 0 1,1 0-1,0 0 1,0 0 0,-1 0-1,1-1 1,0 1 0,0 0-1,-1 0 1,1 0 0,0 0-1,0 0 1,-1 0 0,1 0-1,0 0 1,0 0-1,-1 0 1,1 0 0,0 1-1,0-1 1,-1 0 0,1 0-1,0 0 1,0 0 0,-1 0-1,1 0 1,0 1 0,0-1-1,0 0 1,-1 0-1,1 0 1,0 0 0,0 1-1,0-1 1,-15 14-106,9-5 101,2 1 0,-1-1 0,1 1 0,1 0 0,0 1 0,0-1 0,1 0 0,-1 15-1,-1 90-4,4-88-11,0-21 15,0 1 0,1 0 0,0-1-1,0 1 1,0-1 0,1 1 0,-1-1 0,2 0-1,-1 0 1,1 0 0,0 0 0,0 0-1,0-1 1,1 1 0,0-1 0,0 0 0,6 6-1,-4-6 6,0-1-1,0 0 0,0 0 0,0 0 1,1-1-1,-1 0 0,1 0 1,0 0-1,0-1 0,0 0 1,0 0-1,1-1 0,-1 0 0,0-1 1,10 1-1,1-1 23,-8 1-5,0-1 0,0 0 1,0-1-1,0 0 0,-1 0 0,1-1 0,0 0 0,-1-1 0,1 0 1,9-4-1,-3-4-15,0 1 0,-1-2 0,0 0 0,-1-1 0,-1 0 0,0-1 0,0-1 0,-2 0 0,0-1 0,0 0 1,-2 0-1,0-1 0,-1 0 0,0-1 0,-2 0 0,0 0 0,6-32 0,-13 77-54,2 0-1,0 0 1,2-1-1,9 41 1,-7-56 48,0 0-1,0-1 1,1 1 0,0-1 0,1-1-1,0 1 1,1-1 0,0 0 0,0-1-1,1 1 1,0-2 0,0 1-1,1-2 1,0 1 0,0-1 0,0 0-1,14 4 1,-2-2 24,0-1 0,0-1 0,1-2 0,0 0 0,-1-1 0,1-1 0,0-1 0,23-3 0,-40 3 2,-1-2 0,1 1-1,-1-1 1,1 1 0,-1-1 0,0-1-1,1 1 1,-1-1 0,0 0-1,0 0 1,0-1 0,0 1 0,-1-1-1,1 0 1,-1-1 0,1 1-1,-1-1 1,0 0 0,0 1 0,-1-2-1,1 1 1,-1 0 0,0-1-1,0 0 1,-1 1 0,1-1-1,-1 0 1,0-1 0,0 1 0,-1 0-1,0 0 1,0-1 0,0 1-1,0-1 1,-1-7 0,2-3 40,-2 0 0,0-1 0,-1 1 0,0 0 0,-2 0 0,1 0 0,-2 1 0,0-1 0,-1 1 0,-1-1 0,0 2 0,-1-1 0,-1 1 0,-10-16 0,-5-3-53,-1 1 0,-2 0 0,-1 2 0,-1 1-1,-35-27 1,55 50-86,0 1-1,-1 0 0,0 1 0,0 0 0,0 0 1,0 1-1,0 0 0,-1 1 0,1 0 1,-1 1-1,1-1 0,-1 2 0,0-1 0,0 2 1,1-1-1,-11 3 0,16-3-65,1 1 0,0 0 0,0 0 0,-1 0 0,1 0 0,0 0-1,0 1 1,0-1 0,0 1 0,1 0 0,-1 0 0,0 0 0,1 0 0,-1 1 0,1-1 0,-3 4 0,-1 2-697,1 0 0,0 1 1,1 0-1,-5 11 0,-5 17-4196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46:14.9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0 223 9706,'0'0'4808,"25"27"-3776,79 85-204,-80-85-546,-13-16-42,-1 0 0,-1 1 0,14 21 0,-31-50-299,1-1 0,0 0-1,2-1 1,0 1 0,1-1 0,0 0 0,2 0 0,0 0 0,2 0 0,0-1-1,4-27 1,-2 38 27,1 0-1,1 1 1,0 0-1,0 0 1,1 0-1,-1 0 1,2 1-1,-1 0 1,1 0-1,0 0 1,1 1-1,11-10 1,-3 5-72,0 0 0,0 1 0,1 1-1,0 0 1,22-7 0,-23 10 187,0 0 0,1 2-1,0 0 1,0 0-1,32-1 1,-44 5 2,1 0 0,0 0 0,0 0 0,0 1 0,0 0 0,-1 0 0,1 0 0,0 0 0,-1 1 0,1 0 0,-1 0 0,1 0 0,-1 0 0,0 1 0,0 0 1,0 0-1,0 0 0,-1 0 0,1 0 0,-1 1 0,0 0 0,0 0 0,5 8 0,10 22 543,-2 2-1,-1 0 1,12 46 0,21 117 797,-42-170-1392,2 20-657,-2 0 0,0 88 1,-6-189-5764,0 16-3135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46:15.29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94 1 14419,'0'0'6561,"6"0"-6561,-31 0-2528,-6 0-489,-13 0-6465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46:15.64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 14739,'0'0'7442,"119"-6"-7418,-94 15-24,-13 2-760,-6-2-1041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46:16.62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281 16 7562,'0'0'9427,"1"-4"-8439,4-7-369,-14 32-492,-41 84-48,-29 66 56,-20 102 92,86-226-149,2 2 0,1-1 0,-4 94 0,13-92 81,8 72 1,-4-98-109,1 0 0,1-1 1,1 0-1,2 0 1,10 24-1,-3-14-29,2 0 0,2 0-1,1-2 1,1-1 0,1 0 0,46 45-1,-48-57-34,0 0 0,2-2 0,0 0 0,0-1 1,1-2-1,1 0 0,1-2 0,-1 0 0,51 13 0,-38-15-654,1-2 0,74 4 0,-78-10-1797,55-7-1,-24-8-5386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12:00.2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13 5577,'-6'-13'10364,"7"51"-10282,3 0-1,1 0 1,1 0 0,17 52 0,61 149 154,-59-175-236,53 109 56,-12-29 26,-47-103-86,-13-30-87,0 1-1,-1-1 1,-1 1 0,0 0-1,0 1 1,-1-1 0,-1 1-1,1 13 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46:16.99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424 6 8730,'0'0'5672,"26"-2"-5164,-9 1-420,-8 0-48,0 0 0,0 0 1,0 1-1,0 1 1,0 0-1,15 3 0,-19-3-19,-1 1-1,1 0 1,0 0-1,-1 1 1,1-1-1,-1 1 0,0 0 1,0 0-1,0 1 1,0-1-1,-1 1 1,1-1-1,-1 1 0,0 1 1,0-1-1,0 0 1,-1 1-1,3 4 1,40 90 256,-4 0-1,-5 3 1,-4 1 0,-5 1 0,-5 2 0,18 204-1,-36-248-169,-3-1 0,-3 1 0,-2 0 1,-3-1-1,-3 0 0,-22 77 0,23-109-88,-2-1-1,0 0 1,-2-1 0,0 0 0,-2-1 0,-1-1 0,-2 0 0,0-1 0,-1-1 0,-1-1 0,-2-1 0,0 0 0,-1-2 0,0-1 0,-41 24 0,-21 1-1204,-167 60 1,94-54-5136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46:22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 6977,'0'0'5063,"7"0"-4860,339 1 2449,411-2-2464,-435-13-207,-103 2 9,593-11 1154,660-36 1887,-1015 50-410,-457 9-2554,0-2 55,0 1-152,-50 1-10359,25 0 2682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46:23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10242,'0'0'8041,"0"-9"-7304,0-27-362,9 192-32,-1-29-235,-1 50-56,12 514 166,-25-391-1118,6-367-4741,0 44 1092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46:24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377 37 7314,'0'0'7198,"0"0"-7191,0 0 0,0 0 0,0 0 0,-1 0 0,1 0 0,0 0 0,0 0 0,0 0-1,0 0 1,0 0 0,0 0 0,-1 0 0,1 0 0,0 0 0,0 0 0,0 0 0,0 0 0,0 0-1,0 0 1,-1 0 0,1 0 0,0 0 0,0 0 0,0 0 0,0 0 0,0-1 0,0 1-1,0 0 1,0 0 0,0 0 0,-1 0 0,1 0 0,0 0 0,0 0 0,0 0 0,0 0 0,0-1-1,0 1 1,0 0 0,0 0 0,0 0 0,0 0 0,0 0 0,0 0 0,0-1 0,0 1-1,0 0 1,0 0 0,0 0 0,0 0 0,0 0 0,0 0 0,0-1 0,0 1 0,0 0 0,0 0-1,0 0 1,0 0 0,0 0 0,0 0 0,0 0 0,1-1 0,-1 1 0,0 0 0,-11 13 358,2 0 1,-1 1 0,2 0 0,-14 29 0,10-20 18,-39 74 592,-134 284 580,176-354-1437,0 3 116,7-28 201,4-17 363,4-12-749,1 1 0,1 0 0,2 1 0,14-29 0,-11 23-38,123-291-164,-122 289 128,1 1 0,37-60 0,-51 92 17,-1 0 1,0-1 0,0 1-1,0 0 1,0-1 0,1 1-1,-1 0 1,0 0 0,0-1-1,1 1 1,-1 0 0,0 0-1,0-1 1,1 1-1,-1 0 1,0 0 0,1 0-1,-1-1 1,0 1 0,1 0-1,-1 0 1,0 0 0,1 0-1,-1 0 1,0 0 0,1 0-1,-1 0 1,1 0 0,-1 0-1,0 0 1,1 0 0,-1 0-1,0 0 1,1 0 0,-1 0-1,0 0 1,1 0 0,-1 1-1,0-1 1,1 0 0,-1 0-1,0 0 1,1 1 0,-1-1-1,0 0 1,0 0 0,1 1-1,9 17-84,-10-17 94,13 33 24,9 36 0,13 36 50,-15-58-59,3-1-1,52 79 1,-54-97-61,0-2 1,2 0-1,1-1 1,1-2-1,34 26 0,-59-50 44,0 0 0,0 0 0,0 0-1,0 0 1,0 0 0,1 0 0,-1 0-1,0 0 1,0 0 0,0 0 0,0 0-1,0 0 1,0 0 0,1 0 0,-1 0-1,0 0 1,0 1 0,0-1 0,0 0-1,0 0 1,0 0 0,0 0 0,0 0-1,1 0 1,-1 0 0,0 0 0,0 1-1,0-1 1,0 0 0,0 0 0,0 0-1,0 0 1,0 0 0,0 0 0,0 1-1,0-1 1,0 0 0,0 0-1,0 0 1,0 0 0,0 0 0,0 1-1,0-1 1,0 0 0,0 0 0,0 0-1,0 0 1,0 0 0,0 0 0,0 1-1,0-1 1,0 0 0,0 0 0,0 0-1,-1 0 1,1 0 0,0 0 0,0 0-1,0 0 1,0 1 0,0-1 0,0 0-1,-1 0 1,-8 0 38,6 0-26,-333-8 332,266 3-266,-1-4 0,-124-31 0,183 37-81,-10-3 374,21 4-697,12 1-782,-9 1 1007,0 0-150,0 0 0,0 0 0,0 0 1,0 0-1,0 0 0,0 1 0,0-1 0,0 1 1,0-1-1,0 1 0,0 0 0,0 0 0,0 0 1,3 2-1,7 8-4452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46:2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1547 440,'0'0'10540,"27"-18"-9208,88-61-41,-70 45-403,-1-2 0,-2-2 0,-2-2 1,-2-2-1,33-46 0,-51 63-803,-1-2 0,-1 0 0,-2-1 0,-1-1 0,-1 0 0,10-32 0,-12 20-27,-1 1 0,-2-2 0,-2 1 0,2-50 1,-5 26-93,-3 0 0,-3-1 0,-2 1 0,-3 0 0,-26-101 0,23 127-28,6 17 22,-2 1 1,0 0 0,-1 1 0,-2 0-1,-13-26 1,22 46 41,0-1 0,0 1 0,-1-1 0,1 1 0,0-1 0,0 1 0,-1-1 0,1 1 0,0-1 0,0 1 0,-1-1 0,1 1 0,-1 0 0,1-1 0,0 1 0,-1-1 0,1 1 0,-1 0 0,1 0 0,-1-1 0,1 1 0,-1 0 0,1 0 0,-1 0 0,1-1 0,-1 1 0,1 0 0,-1 0 0,1 0 0,-1 0 0,1 0 0,-1 0 0,0 0 0,1 0 0,-1 0 0,1 0 0,-1 0 0,1 1 0,-1-1 0,1 0 0,-1 0 0,1 1 0,-1-1 0,1 0 0,-1 0 0,1 1 0,0-1 0,-1 0 0,1 1 0,-1-1 0,1 1 0,0-1 0,-1 1 0,1 0-1,-13 29 61,-2 30-8,3 0 0,-5 79 1,4 125 164,13-229-208,-4 46 50,1-17-52,1 0 0,4 0 0,14 91 1,-12-135-15,1 0-1,1-1 1,1 1 0,0-1 0,2-1 0,11 22 0,-11-28 3,-1 0 0,1 0 0,1-1 0,0 0 0,1 0 0,0-1 0,0-1 0,1 0 0,20 11 0,-16-11 26,1-2 0,-1 0 0,2-1 0,-1 0 0,1-2 0,0 0 0,0-1 0,0-1 0,0 0 0,1-1 0,-1-2 0,34-3 0,-43 1-21,-1 0 1,0 0-1,0 0 1,-1-1-1,1 0 1,-1 0-1,1-1 1,-2 0-1,1 0 1,0-1-1,9-10 1,4-7 6,33-47 0,-33 40-48,-2-1 0,0-1-1,-2-1 1,-2 0 0,-1-1-1,-1 0 1,-2-1 0,-2-1-1,-1 1 1,-1-1 0,0-53-1,-6 433 351,0-330-384,1 0 0,0 0 0,1 0 0,0 0 0,2-1 0,-1 1 0,1-1 0,1 0 0,1 0 0,0 0 0,0-1 0,1 0 0,1 0 0,0-1 0,0 0 0,13 13 0,-18-22-120,-1 0 1,1 0-1,0 0 0,0 0 1,-1-1-1,1 1 1,0-1-1,0 0 0,1 0 1,-1 0-1,0 0 0,0 0 1,0-1-1,1 0 0,-1 1 1,0-1-1,0 0 1,6-1-1,-2 1-337,12 0-1982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46:25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1 13539,'0'0'6165,"-27"5"-6075,-89 20-52,105-22-33,0 0-1,0 1 1,1 0-1,-1 0 1,1 1-1,0 1 1,0 0-1,1 0 1,-17 14-1,16-11-5,8-8-5,0 1 0,0-1 0,0 0 0,0 1-1,0-1 1,0 1 0,1 0 0,-1 0 0,1 0 0,0 0 0,-1 0-1,1 0 1,0 0 0,0 0 0,0 0 0,0 0 0,0 1-1,1-1 1,-1 0 0,1 0 0,0 1 0,-1-1 0,1 1-1,0-1 1,0 0 0,0 1 0,1-1 0,-1 0 0,1 1 0,-1-1-1,1 0 1,0 1 0,0-1 0,0 0 0,0 0 0,0 0-1,0 0 1,1 0 0,-1 0 0,1 0 0,1 2 0,6 5 13,1-1 0,0 0 1,0 0-1,1-1 1,0 0-1,14 7 1,87 39 54,-60-30 70,0 3-1,66 43 1,-112-64-70,0 0 0,0 0 1,0 1-1,-1 0 0,0 0 0,0 0 0,-1 0 1,1 1-1,5 12 0,-9-17-33,0 1 0,0-1 0,0 1-1,0 0 1,0-1 0,0 1 0,-1 0 0,0 0 0,1-1-1,-1 1 1,0 0 0,0 0 0,-1 0 0,1-1 0,-1 1 0,1 0-1,-1 0 1,0-1 0,0 1 0,0 0 0,0-1 0,0 1 0,-1-1-1,1 0 1,-1 1 0,0-1 0,1 0 0,-1 0 0,0 0-1,-3 2 1,-17 12 155,-2-2-1,0-1 1,0 0-1,-1-2 1,-44 14-1,2 0-85,20-2-538,50-23-1018,8-1 921,0-1 0,0 0 0,0-1 0,0 0 0,-1-1 0,0 0-1,14-7 1,-20 9 278,40-20-2606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46:26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9274,'0'0'3795,"12"33"-2772,2 2-756,-1-3-20,-1-1 0,-1 2-1,-2-1 1,7 55 0,-2 70 1143,-10 300 0,-13-296-1273,0 82 96,9-241-228,0-1 1,0 0-1,0 1 1,0-1 0,0 0-1,0 1 1,0-1-1,1 0 1,-1 1 0,0-1-1,1 0 1,-1 1-1,1-1 1,0 0 0,-1 0-1,1 0 1,0 0-1,0 0 1,-1 1 0,1-1-1,0-1 1,0 1-1,0 0 1,0 0 0,3 1-1,-1-1-293,0 0 1,0 0-1,0-1 0,0 1 1,0-1-1,1 0 0,-1 0 0,0 0 1,0 0-1,6-2 0,10-3-4129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46:26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9946,'0'0'9790,"32"-11"-9332,105-32-130,-127 39-301,1 2 0,-1-1 1,1 1-1,0 1 0,0 0 1,0 1-1,13 1 0,1 0 41,1-1-60,114 4 195,-119-1-373,0 1 0,0 0 0,-1 2-1,39 15 1,0 7-1945,-18-6-2161,-40-21 4119,38 17-7990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46:27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 53 9114,'0'0'8871,"-5"-9"-8333,5 9-533,-2-4 19,1 0 1,-1 0 0,-1 1-1,1-1 1,0 1-1,-1 0 1,-6-6 0,8 8-24,-1 0 1,0-1 0,1 1 0,-1 1 0,0-1 0,0 0 0,0 0-1,0 1 1,0-1 0,0 1 0,0 0 0,0-1 0,0 1 0,0 0-1,0 0 1,0 0 0,0 0 0,0 1 0,0-1 0,0 1 0,0-1-1,1 1 1,-1-1 0,0 1 0,0 0 0,-2 2 0,-16 10-15,2 1 0,0 0 0,0 2 0,2 0 0,0 1 0,-26 35 0,27-31 31,1 1 0,0 0 0,2 0 0,1 1 0,1 1 0,0 0 0,2 1 0,1-1-1,1 1 1,-5 50 0,10-69-17,1 0 0,0 0-1,0-1 1,0 1 0,1 0-1,0 0 1,0 0 0,1 0-1,-1-1 1,1 1 0,1 0-1,-1-1 1,6 9 0,-5-10 2,1 0 0,-1-1 1,0 0-1,1 1 1,0-1-1,0-1 0,0 1 1,0-1-1,0 1 0,1-1 1,-1 0-1,1-1 1,-1 1-1,1-1 0,0 0 1,8 1-1,3 0 30,-1-1 0,1-1 1,0 0-1,-1-1 0,1 0 0,-1-2 0,1 0 1,-1 0-1,0-1 0,0-1 0,-1-1 0,1 0 1,19-12-1,-23 11-10,0 0 0,-1-1 0,0 0 0,0 0 0,-1-1 0,0 0 0,0-1 0,-1 0 0,-1-1 0,0 1 0,0-1 0,-1-1 0,0 1 0,-1-1 0,0 0 0,5-24 0,-4 2 275,-2 0 0,-1-1 0,-2-35 0,0 61 127,1 8-351,1 6-131,20 70-36,-14-43 102,15 34 0,-23-63-29,15 32-346,-1 0-1,-2 0 1,-1 2-1,11 64 1,-22-79-4702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3:46:29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4505,'0'0'11300,"9"0"-11164,585 23 280,-443-14-424,1984 61 421,-2092-69-347,336-2 1855,-373 1-1805,1 0 74,0 1-1,-1-1 1,1-1-1,0 1 1,0-1-1,-1-1 1,1 1-1,-1-1 1,1 0-1,-1-1 1,0 1-1,11-7 1,-17 9-220,1-1 1,-1 1 0,0 0 0,1 0-1,-1 0 1,0 0 0,0-1 0,1 1-1,-1 0 1,0 0 0,0-1 0,1 1-1,-1 0 1,0-1 0,0 1 0,0 0-1,0-1 1,1 1 0,-1 0 0,0-1-1,0 1 1,0 0 0,0-1 0,0 1-1,0 0 1,0-1 0,0 1 0,0 0-1,0-1 1,0 1 0,0 0 0,0-1-1,0 1 1,0 0 0,-1-1 0,1 1-1,0 0 1,0-1 0,0 1 0,0 0-1,-1 0 1,1-1 0,0 1 0,0 0-1,-1 0 1,1-1 0,0 1 0,0 0-1,-1 0 1,1 0 0,0-1 0,-1 1-1,1 0 1,0 0 0,-1 0 0,1 0-1,0 0 1,-1 0 0,1 0 0,0 0-1,-1 0 1,1 0 0,0 0 0,-1 0-1,1 0 1,-1 0 0,-26-2-5070,27 2 4983,-29 0-3828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B10CF-F59E-43F5-A708-9FE73EDDA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37A867-873E-49AC-9BC1-0C02B1C00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F5F1CE-A1AC-4183-A378-C4A9A2FB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1E-3D5C-4310-98E4-C5C4536A1C88}" type="datetimeFigureOut">
              <a:rPr lang="es-PE" smtClean="0"/>
              <a:t>30/10/2022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59AB63-EBC1-4BD3-BD84-8383B20D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C48CCE-4984-459A-B6B8-5F1B9FA6F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9EEB-ED6E-4B09-98E3-6715169D0F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1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D66C8-2985-471A-A017-3C485730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672C45-F91A-49EA-9D98-6E9A7D0BA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0C35D3-B136-48E7-83B5-82DC946A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1E-3D5C-4310-98E4-C5C4536A1C88}" type="datetimeFigureOut">
              <a:rPr lang="es-PE" smtClean="0"/>
              <a:t>30/10/2022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9112CB-40D0-4E91-9CC2-46BEAEFA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BF509B-65F4-4EA7-8026-F6B640D0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9EEB-ED6E-4B09-98E3-6715169D0F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075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D547D60-65AF-4520-9491-CBF53E759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36040B-CD74-40FF-9BD2-A09BA2CC4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D90729-501E-46A3-ACD0-F4305769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1E-3D5C-4310-98E4-C5C4536A1C88}" type="datetimeFigureOut">
              <a:rPr lang="es-PE" smtClean="0"/>
              <a:t>30/10/2022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908A97-2E1A-4CC0-9554-DFC3BE99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59A140-F518-4593-BC59-DBF6D4D1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9EEB-ED6E-4B09-98E3-6715169D0F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939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FE459-E1D8-4F99-A6CF-E5B894C1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96883C-DE4D-4D15-A341-D9C7DA752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4CE84C-D19E-4D12-8846-657446D9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1E-3D5C-4310-98E4-C5C4536A1C88}" type="datetimeFigureOut">
              <a:rPr lang="es-PE" smtClean="0"/>
              <a:t>30/10/2022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FE66F1-98DF-4542-83E8-BACCF511A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0968C8-912E-4238-8D3B-554BD9BC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9EEB-ED6E-4B09-98E3-6715169D0F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1930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CC78E-D543-418E-8FD6-D2617FF85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5A6A63-0E2C-4D15-8A9A-DE4CBCA56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21D39F-CC80-43B3-BBE9-324FBE72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1E-3D5C-4310-98E4-C5C4536A1C88}" type="datetimeFigureOut">
              <a:rPr lang="es-PE" smtClean="0"/>
              <a:t>30/10/2022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E0AA44-16FA-4092-A817-FE5A8888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A38C01-CF34-48FC-A88C-E159A0435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9EEB-ED6E-4B09-98E3-6715169D0F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874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9B2C4-88BF-4AEB-A37E-6F6962227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1EC096-1665-40A3-9C5B-92CEBF4E1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59C436-C624-45DC-B176-519549C62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19977C-4F58-4614-8403-98B979908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1E-3D5C-4310-98E4-C5C4536A1C88}" type="datetimeFigureOut">
              <a:rPr lang="es-PE" smtClean="0"/>
              <a:t>30/10/2022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85D433-BB05-4F70-8D9C-FFA870D3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63633B-71D9-4971-A865-263DE5A6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9EEB-ED6E-4B09-98E3-6715169D0F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172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7BC05-91CD-4F18-864E-95F449E18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0D8D85-729A-4F51-996C-2E9CB75D4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0290C4-18FB-44EC-9FA7-4710BCDE4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16EB56-57E8-455E-A4B4-73C40E503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874CBA1-4079-47E6-BC43-DA645AF68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C9750B-83A4-4D45-9158-4E99D3225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1E-3D5C-4310-98E4-C5C4536A1C88}" type="datetimeFigureOut">
              <a:rPr lang="es-PE" smtClean="0"/>
              <a:t>30/10/2022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07B52D2-012B-4905-A2D7-265F46F4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068D48C-313F-4422-9AD9-BFAD1B6A1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9EEB-ED6E-4B09-98E3-6715169D0F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844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73BA5-0335-4778-BA73-359E452E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2E11B04-78F8-40A9-BD6C-3AB268455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1E-3D5C-4310-98E4-C5C4536A1C88}" type="datetimeFigureOut">
              <a:rPr lang="es-PE" smtClean="0"/>
              <a:t>30/10/2022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8649E87-1972-4038-9978-9D537E5F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EB5D463-D210-45A7-B909-3D2C863A4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9EEB-ED6E-4B09-98E3-6715169D0F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54891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47CDE80-3C9E-45FB-A9B7-9FFCA813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1E-3D5C-4310-98E4-C5C4536A1C88}" type="datetimeFigureOut">
              <a:rPr lang="es-PE" smtClean="0"/>
              <a:t>30/10/2022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4D26BD-4D58-4A40-BF76-7A321A278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0EC16A-B025-42E5-874D-9CF4370B7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9EEB-ED6E-4B09-98E3-6715169D0F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156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45D42-6D0B-4F0B-9A9B-2F7E182C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DA0AD6-DBD6-4902-A1C4-736AF0E3B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83066E-D06B-4CBC-BD17-F7890E780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A960DF-1FAA-4217-8718-15E4F2BA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1E-3D5C-4310-98E4-C5C4536A1C88}" type="datetimeFigureOut">
              <a:rPr lang="es-PE" smtClean="0"/>
              <a:t>30/10/2022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208674-26E1-4DD9-9FF2-0AE2C88F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4B1993-1387-4FDF-9B67-E302DB62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9EEB-ED6E-4B09-98E3-6715169D0F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6440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21CEF-4C71-4E37-90D3-6C5F8C711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E7C7B5-790A-475B-9976-97E873A63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F2D29A-2BB9-4DD2-A29C-6FEE279BB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962F01-3A59-4DF8-8ABF-088C6ACA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DA1E-3D5C-4310-98E4-C5C4536A1C88}" type="datetimeFigureOut">
              <a:rPr lang="es-PE" smtClean="0"/>
              <a:t>30/10/2022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000EF1-3C40-4A7C-ADCD-A2E1C49E0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F523B7-24FA-41A4-B0B1-3090677E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59EEB-ED6E-4B09-98E3-6715169D0F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79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2C47AC8-29F0-43DA-A9F2-BA86BE0A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4C5D38-9C0A-436C-8DEC-01563083E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D6BEFD-54CD-4869-8C44-E74DFFACE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ADA1E-3D5C-4310-98E4-C5C4536A1C88}" type="datetimeFigureOut">
              <a:rPr lang="es-PE" smtClean="0"/>
              <a:t>30/10/2022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E9ED16-F5A7-4DFA-BE26-66DB6E0CF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72AC50-E02A-4469-8B3A-5B7453EF4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59EEB-ED6E-4B09-98E3-6715169D0F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011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valenciam@uni.p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54.png"/><Relationship Id="rId21" Type="http://schemas.openxmlformats.org/officeDocument/2006/relationships/image" Target="../media/image306.png"/><Relationship Id="rId63" Type="http://schemas.openxmlformats.org/officeDocument/2006/relationships/image" Target="../media/image327.png"/><Relationship Id="rId159" Type="http://schemas.openxmlformats.org/officeDocument/2006/relationships/image" Target="../media/image375.png"/><Relationship Id="rId170" Type="http://schemas.openxmlformats.org/officeDocument/2006/relationships/customXml" Target="../ink/ink380.xml"/><Relationship Id="rId191" Type="http://schemas.openxmlformats.org/officeDocument/2006/relationships/image" Target="../media/image391.png"/><Relationship Id="rId205" Type="http://schemas.openxmlformats.org/officeDocument/2006/relationships/image" Target="../media/image398.png"/><Relationship Id="rId226" Type="http://schemas.openxmlformats.org/officeDocument/2006/relationships/customXml" Target="../ink/ink408.xml"/><Relationship Id="rId247" Type="http://schemas.openxmlformats.org/officeDocument/2006/relationships/image" Target="../media/image419.png"/><Relationship Id="rId107" Type="http://schemas.openxmlformats.org/officeDocument/2006/relationships/image" Target="../media/image349.png"/><Relationship Id="rId11" Type="http://schemas.openxmlformats.org/officeDocument/2006/relationships/image" Target="../media/image301.png"/><Relationship Id="rId32" Type="http://schemas.openxmlformats.org/officeDocument/2006/relationships/customXml" Target="../ink/ink311.xml"/><Relationship Id="rId53" Type="http://schemas.openxmlformats.org/officeDocument/2006/relationships/image" Target="../media/image322.png"/><Relationship Id="rId74" Type="http://schemas.openxmlformats.org/officeDocument/2006/relationships/customXml" Target="../ink/ink332.xml"/><Relationship Id="rId128" Type="http://schemas.openxmlformats.org/officeDocument/2006/relationships/customXml" Target="../ink/ink359.xml"/><Relationship Id="rId149" Type="http://schemas.openxmlformats.org/officeDocument/2006/relationships/image" Target="../media/image370.png"/><Relationship Id="rId5" Type="http://schemas.openxmlformats.org/officeDocument/2006/relationships/image" Target="../media/image298.png"/><Relationship Id="rId95" Type="http://schemas.openxmlformats.org/officeDocument/2006/relationships/image" Target="../media/image343.png"/><Relationship Id="rId160" Type="http://schemas.openxmlformats.org/officeDocument/2006/relationships/customXml" Target="../ink/ink375.xml"/><Relationship Id="rId181" Type="http://schemas.openxmlformats.org/officeDocument/2006/relationships/image" Target="../media/image386.png"/><Relationship Id="rId216" Type="http://schemas.openxmlformats.org/officeDocument/2006/relationships/customXml" Target="../ink/ink403.xml"/><Relationship Id="rId237" Type="http://schemas.openxmlformats.org/officeDocument/2006/relationships/image" Target="../media/image414.png"/><Relationship Id="rId258" Type="http://schemas.openxmlformats.org/officeDocument/2006/relationships/customXml" Target="../ink/ink424.xml"/><Relationship Id="rId22" Type="http://schemas.openxmlformats.org/officeDocument/2006/relationships/customXml" Target="../ink/ink306.xml"/><Relationship Id="rId43" Type="http://schemas.openxmlformats.org/officeDocument/2006/relationships/image" Target="../media/image317.png"/><Relationship Id="rId64" Type="http://schemas.openxmlformats.org/officeDocument/2006/relationships/customXml" Target="../ink/ink327.xml"/><Relationship Id="rId118" Type="http://schemas.openxmlformats.org/officeDocument/2006/relationships/customXml" Target="../ink/ink354.xml"/><Relationship Id="rId139" Type="http://schemas.openxmlformats.org/officeDocument/2006/relationships/image" Target="../media/image365.png"/><Relationship Id="rId85" Type="http://schemas.openxmlformats.org/officeDocument/2006/relationships/image" Target="../media/image338.png"/><Relationship Id="rId150" Type="http://schemas.openxmlformats.org/officeDocument/2006/relationships/customXml" Target="../ink/ink370.xml"/><Relationship Id="rId171" Type="http://schemas.openxmlformats.org/officeDocument/2006/relationships/image" Target="../media/image381.png"/><Relationship Id="rId192" Type="http://schemas.openxmlformats.org/officeDocument/2006/relationships/customXml" Target="../ink/ink391.xml"/><Relationship Id="rId206" Type="http://schemas.openxmlformats.org/officeDocument/2006/relationships/customXml" Target="../ink/ink398.xml"/><Relationship Id="rId227" Type="http://schemas.openxmlformats.org/officeDocument/2006/relationships/image" Target="../media/image409.png"/><Relationship Id="rId248" Type="http://schemas.openxmlformats.org/officeDocument/2006/relationships/customXml" Target="../ink/ink419.xml"/><Relationship Id="rId12" Type="http://schemas.openxmlformats.org/officeDocument/2006/relationships/customXml" Target="../ink/ink301.xml"/><Relationship Id="rId33" Type="http://schemas.openxmlformats.org/officeDocument/2006/relationships/image" Target="../media/image312.png"/><Relationship Id="rId108" Type="http://schemas.openxmlformats.org/officeDocument/2006/relationships/customXml" Target="../ink/ink349.xml"/><Relationship Id="rId129" Type="http://schemas.openxmlformats.org/officeDocument/2006/relationships/image" Target="../media/image360.png"/><Relationship Id="rId54" Type="http://schemas.openxmlformats.org/officeDocument/2006/relationships/customXml" Target="../ink/ink322.xml"/><Relationship Id="rId75" Type="http://schemas.openxmlformats.org/officeDocument/2006/relationships/image" Target="../media/image333.png"/><Relationship Id="rId96" Type="http://schemas.openxmlformats.org/officeDocument/2006/relationships/customXml" Target="../ink/ink343.xml"/><Relationship Id="rId140" Type="http://schemas.openxmlformats.org/officeDocument/2006/relationships/customXml" Target="../ink/ink365.xml"/><Relationship Id="rId161" Type="http://schemas.openxmlformats.org/officeDocument/2006/relationships/image" Target="../media/image376.png"/><Relationship Id="rId182" Type="http://schemas.openxmlformats.org/officeDocument/2006/relationships/customXml" Target="../ink/ink386.xml"/><Relationship Id="rId217" Type="http://schemas.openxmlformats.org/officeDocument/2006/relationships/image" Target="../media/image404.png"/><Relationship Id="rId6" Type="http://schemas.openxmlformats.org/officeDocument/2006/relationships/customXml" Target="../ink/ink298.xml"/><Relationship Id="rId238" Type="http://schemas.openxmlformats.org/officeDocument/2006/relationships/customXml" Target="../ink/ink414.xml"/><Relationship Id="rId259" Type="http://schemas.openxmlformats.org/officeDocument/2006/relationships/image" Target="../media/image425.png"/><Relationship Id="rId23" Type="http://schemas.openxmlformats.org/officeDocument/2006/relationships/image" Target="../media/image307.png"/><Relationship Id="rId119" Type="http://schemas.openxmlformats.org/officeDocument/2006/relationships/image" Target="../media/image355.png"/><Relationship Id="rId44" Type="http://schemas.openxmlformats.org/officeDocument/2006/relationships/customXml" Target="../ink/ink317.xml"/><Relationship Id="rId65" Type="http://schemas.openxmlformats.org/officeDocument/2006/relationships/image" Target="../media/image328.png"/><Relationship Id="rId86" Type="http://schemas.openxmlformats.org/officeDocument/2006/relationships/customXml" Target="../ink/ink338.xml"/><Relationship Id="rId130" Type="http://schemas.openxmlformats.org/officeDocument/2006/relationships/customXml" Target="../ink/ink360.xml"/><Relationship Id="rId151" Type="http://schemas.openxmlformats.org/officeDocument/2006/relationships/image" Target="../media/image371.png"/><Relationship Id="rId172" Type="http://schemas.openxmlformats.org/officeDocument/2006/relationships/customXml" Target="../ink/ink381.xml"/><Relationship Id="rId193" Type="http://schemas.openxmlformats.org/officeDocument/2006/relationships/image" Target="../media/image392.png"/><Relationship Id="rId207" Type="http://schemas.openxmlformats.org/officeDocument/2006/relationships/image" Target="../media/image399.png"/><Relationship Id="rId228" Type="http://schemas.openxmlformats.org/officeDocument/2006/relationships/customXml" Target="../ink/ink409.xml"/><Relationship Id="rId249" Type="http://schemas.openxmlformats.org/officeDocument/2006/relationships/image" Target="../media/image420.png"/><Relationship Id="rId13" Type="http://schemas.openxmlformats.org/officeDocument/2006/relationships/image" Target="../media/image302.png"/><Relationship Id="rId109" Type="http://schemas.openxmlformats.org/officeDocument/2006/relationships/image" Target="../media/image350.png"/><Relationship Id="rId260" Type="http://schemas.openxmlformats.org/officeDocument/2006/relationships/customXml" Target="../ink/ink425.xml"/><Relationship Id="rId34" Type="http://schemas.openxmlformats.org/officeDocument/2006/relationships/customXml" Target="../ink/ink312.xml"/><Relationship Id="rId55" Type="http://schemas.openxmlformats.org/officeDocument/2006/relationships/image" Target="../media/image323.png"/><Relationship Id="rId76" Type="http://schemas.openxmlformats.org/officeDocument/2006/relationships/customXml" Target="../ink/ink333.xml"/><Relationship Id="rId97" Type="http://schemas.openxmlformats.org/officeDocument/2006/relationships/image" Target="../media/image344.png"/><Relationship Id="rId120" Type="http://schemas.openxmlformats.org/officeDocument/2006/relationships/customXml" Target="../ink/ink355.xml"/><Relationship Id="rId141" Type="http://schemas.openxmlformats.org/officeDocument/2006/relationships/image" Target="../media/image366.png"/><Relationship Id="rId7" Type="http://schemas.openxmlformats.org/officeDocument/2006/relationships/image" Target="../media/image299.png"/><Relationship Id="rId162" Type="http://schemas.openxmlformats.org/officeDocument/2006/relationships/customXml" Target="../ink/ink376.xml"/><Relationship Id="rId183" Type="http://schemas.openxmlformats.org/officeDocument/2006/relationships/image" Target="../media/image387.png"/><Relationship Id="rId218" Type="http://schemas.openxmlformats.org/officeDocument/2006/relationships/customXml" Target="../ink/ink404.xml"/><Relationship Id="rId239" Type="http://schemas.openxmlformats.org/officeDocument/2006/relationships/image" Target="../media/image415.png"/><Relationship Id="rId250" Type="http://schemas.openxmlformats.org/officeDocument/2006/relationships/customXml" Target="../ink/ink420.xml"/><Relationship Id="rId24" Type="http://schemas.openxmlformats.org/officeDocument/2006/relationships/customXml" Target="../ink/ink307.xml"/><Relationship Id="rId45" Type="http://schemas.openxmlformats.org/officeDocument/2006/relationships/image" Target="../media/image318.png"/><Relationship Id="rId66" Type="http://schemas.openxmlformats.org/officeDocument/2006/relationships/customXml" Target="../ink/ink328.xml"/><Relationship Id="rId87" Type="http://schemas.openxmlformats.org/officeDocument/2006/relationships/image" Target="../media/image339.png"/><Relationship Id="rId110" Type="http://schemas.openxmlformats.org/officeDocument/2006/relationships/customXml" Target="../ink/ink350.xml"/><Relationship Id="rId131" Type="http://schemas.openxmlformats.org/officeDocument/2006/relationships/image" Target="../media/image361.png"/><Relationship Id="rId152" Type="http://schemas.openxmlformats.org/officeDocument/2006/relationships/customXml" Target="../ink/ink371.xml"/><Relationship Id="rId173" Type="http://schemas.openxmlformats.org/officeDocument/2006/relationships/image" Target="../media/image382.png"/><Relationship Id="rId194" Type="http://schemas.openxmlformats.org/officeDocument/2006/relationships/customXml" Target="../ink/ink392.xml"/><Relationship Id="rId208" Type="http://schemas.openxmlformats.org/officeDocument/2006/relationships/customXml" Target="../ink/ink399.xml"/><Relationship Id="rId229" Type="http://schemas.openxmlformats.org/officeDocument/2006/relationships/image" Target="../media/image410.png"/><Relationship Id="rId240" Type="http://schemas.openxmlformats.org/officeDocument/2006/relationships/customXml" Target="../ink/ink415.xml"/><Relationship Id="rId261" Type="http://schemas.openxmlformats.org/officeDocument/2006/relationships/customXml" Target="../ink/ink426.xml"/><Relationship Id="rId14" Type="http://schemas.openxmlformats.org/officeDocument/2006/relationships/customXml" Target="../ink/ink302.xml"/><Relationship Id="rId35" Type="http://schemas.openxmlformats.org/officeDocument/2006/relationships/image" Target="../media/image313.png"/><Relationship Id="rId56" Type="http://schemas.openxmlformats.org/officeDocument/2006/relationships/customXml" Target="../ink/ink323.xml"/><Relationship Id="rId77" Type="http://schemas.openxmlformats.org/officeDocument/2006/relationships/image" Target="../media/image334.png"/><Relationship Id="rId100" Type="http://schemas.openxmlformats.org/officeDocument/2006/relationships/customXml" Target="../ink/ink345.xml"/><Relationship Id="rId8" Type="http://schemas.openxmlformats.org/officeDocument/2006/relationships/customXml" Target="../ink/ink299.xml"/><Relationship Id="rId98" Type="http://schemas.openxmlformats.org/officeDocument/2006/relationships/customXml" Target="../ink/ink344.xml"/><Relationship Id="rId121" Type="http://schemas.openxmlformats.org/officeDocument/2006/relationships/image" Target="../media/image356.png"/><Relationship Id="rId142" Type="http://schemas.openxmlformats.org/officeDocument/2006/relationships/customXml" Target="../ink/ink366.xml"/><Relationship Id="rId163" Type="http://schemas.openxmlformats.org/officeDocument/2006/relationships/image" Target="../media/image377.png"/><Relationship Id="rId184" Type="http://schemas.openxmlformats.org/officeDocument/2006/relationships/customXml" Target="../ink/ink387.xml"/><Relationship Id="rId219" Type="http://schemas.openxmlformats.org/officeDocument/2006/relationships/image" Target="../media/image405.png"/><Relationship Id="rId230" Type="http://schemas.openxmlformats.org/officeDocument/2006/relationships/customXml" Target="../ink/ink410.xml"/><Relationship Id="rId251" Type="http://schemas.openxmlformats.org/officeDocument/2006/relationships/image" Target="../media/image421.png"/><Relationship Id="rId25" Type="http://schemas.openxmlformats.org/officeDocument/2006/relationships/image" Target="../media/image308.png"/><Relationship Id="rId46" Type="http://schemas.openxmlformats.org/officeDocument/2006/relationships/customXml" Target="../ink/ink318.xml"/><Relationship Id="rId67" Type="http://schemas.openxmlformats.org/officeDocument/2006/relationships/image" Target="../media/image329.png"/><Relationship Id="rId88" Type="http://schemas.openxmlformats.org/officeDocument/2006/relationships/customXml" Target="../ink/ink339.xml"/><Relationship Id="rId111" Type="http://schemas.openxmlformats.org/officeDocument/2006/relationships/image" Target="../media/image351.png"/><Relationship Id="rId132" Type="http://schemas.openxmlformats.org/officeDocument/2006/relationships/customXml" Target="../ink/ink361.xml"/><Relationship Id="rId153" Type="http://schemas.openxmlformats.org/officeDocument/2006/relationships/image" Target="../media/image372.png"/><Relationship Id="rId174" Type="http://schemas.openxmlformats.org/officeDocument/2006/relationships/customXml" Target="../ink/ink382.xml"/><Relationship Id="rId195" Type="http://schemas.openxmlformats.org/officeDocument/2006/relationships/image" Target="../media/image393.png"/><Relationship Id="rId209" Type="http://schemas.openxmlformats.org/officeDocument/2006/relationships/image" Target="../media/image400.png"/><Relationship Id="rId220" Type="http://schemas.openxmlformats.org/officeDocument/2006/relationships/customXml" Target="../ink/ink405.xml"/><Relationship Id="rId241" Type="http://schemas.openxmlformats.org/officeDocument/2006/relationships/image" Target="../media/image416.png"/><Relationship Id="rId15" Type="http://schemas.openxmlformats.org/officeDocument/2006/relationships/image" Target="../media/image303.png"/><Relationship Id="rId36" Type="http://schemas.openxmlformats.org/officeDocument/2006/relationships/customXml" Target="../ink/ink313.xml"/><Relationship Id="rId57" Type="http://schemas.openxmlformats.org/officeDocument/2006/relationships/image" Target="../media/image324.png"/><Relationship Id="rId262" Type="http://schemas.openxmlformats.org/officeDocument/2006/relationships/image" Target="../media/image426.png"/><Relationship Id="rId78" Type="http://schemas.openxmlformats.org/officeDocument/2006/relationships/customXml" Target="../ink/ink334.xml"/><Relationship Id="rId99" Type="http://schemas.openxmlformats.org/officeDocument/2006/relationships/image" Target="../media/image345.png"/><Relationship Id="rId101" Type="http://schemas.openxmlformats.org/officeDocument/2006/relationships/image" Target="../media/image346.png"/><Relationship Id="rId122" Type="http://schemas.openxmlformats.org/officeDocument/2006/relationships/customXml" Target="../ink/ink356.xml"/><Relationship Id="rId143" Type="http://schemas.openxmlformats.org/officeDocument/2006/relationships/image" Target="../media/image367.png"/><Relationship Id="rId164" Type="http://schemas.openxmlformats.org/officeDocument/2006/relationships/customXml" Target="../ink/ink377.xml"/><Relationship Id="rId185" Type="http://schemas.openxmlformats.org/officeDocument/2006/relationships/image" Target="../media/image388.png"/><Relationship Id="rId9" Type="http://schemas.openxmlformats.org/officeDocument/2006/relationships/image" Target="../media/image300.png"/><Relationship Id="rId210" Type="http://schemas.openxmlformats.org/officeDocument/2006/relationships/customXml" Target="../ink/ink400.xml"/><Relationship Id="rId26" Type="http://schemas.openxmlformats.org/officeDocument/2006/relationships/customXml" Target="../ink/ink308.xml"/><Relationship Id="rId231" Type="http://schemas.openxmlformats.org/officeDocument/2006/relationships/image" Target="../media/image411.png"/><Relationship Id="rId252" Type="http://schemas.openxmlformats.org/officeDocument/2006/relationships/customXml" Target="../ink/ink421.xml"/><Relationship Id="rId47" Type="http://schemas.openxmlformats.org/officeDocument/2006/relationships/image" Target="../media/image319.png"/><Relationship Id="rId68" Type="http://schemas.openxmlformats.org/officeDocument/2006/relationships/customXml" Target="../ink/ink329.xml"/><Relationship Id="rId89" Type="http://schemas.openxmlformats.org/officeDocument/2006/relationships/image" Target="../media/image340.png"/><Relationship Id="rId112" Type="http://schemas.openxmlformats.org/officeDocument/2006/relationships/customXml" Target="../ink/ink351.xml"/><Relationship Id="rId133" Type="http://schemas.openxmlformats.org/officeDocument/2006/relationships/image" Target="../media/image362.png"/><Relationship Id="rId154" Type="http://schemas.openxmlformats.org/officeDocument/2006/relationships/customXml" Target="../ink/ink372.xml"/><Relationship Id="rId175" Type="http://schemas.openxmlformats.org/officeDocument/2006/relationships/image" Target="../media/image383.png"/><Relationship Id="rId196" Type="http://schemas.openxmlformats.org/officeDocument/2006/relationships/customXml" Target="../ink/ink393.xml"/><Relationship Id="rId200" Type="http://schemas.openxmlformats.org/officeDocument/2006/relationships/customXml" Target="../ink/ink395.xml"/><Relationship Id="rId16" Type="http://schemas.openxmlformats.org/officeDocument/2006/relationships/customXml" Target="../ink/ink303.xml"/><Relationship Id="rId221" Type="http://schemas.openxmlformats.org/officeDocument/2006/relationships/image" Target="../media/image406.png"/><Relationship Id="rId242" Type="http://schemas.openxmlformats.org/officeDocument/2006/relationships/customXml" Target="../ink/ink416.xml"/><Relationship Id="rId37" Type="http://schemas.openxmlformats.org/officeDocument/2006/relationships/image" Target="../media/image314.png"/><Relationship Id="rId58" Type="http://schemas.openxmlformats.org/officeDocument/2006/relationships/customXml" Target="../ink/ink324.xml"/><Relationship Id="rId79" Type="http://schemas.openxmlformats.org/officeDocument/2006/relationships/image" Target="../media/image335.png"/><Relationship Id="rId102" Type="http://schemas.openxmlformats.org/officeDocument/2006/relationships/customXml" Target="../ink/ink346.xml"/><Relationship Id="rId123" Type="http://schemas.openxmlformats.org/officeDocument/2006/relationships/image" Target="../media/image357.png"/><Relationship Id="rId144" Type="http://schemas.openxmlformats.org/officeDocument/2006/relationships/customXml" Target="../ink/ink367.xml"/><Relationship Id="rId90" Type="http://schemas.openxmlformats.org/officeDocument/2006/relationships/customXml" Target="../ink/ink340.xml"/><Relationship Id="rId165" Type="http://schemas.openxmlformats.org/officeDocument/2006/relationships/image" Target="../media/image378.png"/><Relationship Id="rId186" Type="http://schemas.openxmlformats.org/officeDocument/2006/relationships/customXml" Target="../ink/ink388.xml"/><Relationship Id="rId211" Type="http://schemas.openxmlformats.org/officeDocument/2006/relationships/image" Target="../media/image401.png"/><Relationship Id="rId232" Type="http://schemas.openxmlformats.org/officeDocument/2006/relationships/customXml" Target="../ink/ink411.xml"/><Relationship Id="rId253" Type="http://schemas.openxmlformats.org/officeDocument/2006/relationships/image" Target="../media/image422.png"/><Relationship Id="rId27" Type="http://schemas.openxmlformats.org/officeDocument/2006/relationships/image" Target="../media/image309.png"/><Relationship Id="rId48" Type="http://schemas.openxmlformats.org/officeDocument/2006/relationships/customXml" Target="../ink/ink319.xml"/><Relationship Id="rId69" Type="http://schemas.openxmlformats.org/officeDocument/2006/relationships/image" Target="../media/image330.png"/><Relationship Id="rId113" Type="http://schemas.openxmlformats.org/officeDocument/2006/relationships/image" Target="../media/image352.png"/><Relationship Id="rId134" Type="http://schemas.openxmlformats.org/officeDocument/2006/relationships/customXml" Target="../ink/ink362.xml"/><Relationship Id="rId80" Type="http://schemas.openxmlformats.org/officeDocument/2006/relationships/customXml" Target="../ink/ink335.xml"/><Relationship Id="rId155" Type="http://schemas.openxmlformats.org/officeDocument/2006/relationships/image" Target="../media/image373.png"/><Relationship Id="rId176" Type="http://schemas.openxmlformats.org/officeDocument/2006/relationships/customXml" Target="../ink/ink383.xml"/><Relationship Id="rId197" Type="http://schemas.openxmlformats.org/officeDocument/2006/relationships/image" Target="../media/image394.png"/><Relationship Id="rId201" Type="http://schemas.openxmlformats.org/officeDocument/2006/relationships/image" Target="../media/image396.png"/><Relationship Id="rId222" Type="http://schemas.openxmlformats.org/officeDocument/2006/relationships/customXml" Target="../ink/ink406.xml"/><Relationship Id="rId243" Type="http://schemas.openxmlformats.org/officeDocument/2006/relationships/image" Target="../media/image417.png"/><Relationship Id="rId17" Type="http://schemas.openxmlformats.org/officeDocument/2006/relationships/image" Target="../media/image304.png"/><Relationship Id="rId38" Type="http://schemas.openxmlformats.org/officeDocument/2006/relationships/customXml" Target="../ink/ink314.xml"/><Relationship Id="rId59" Type="http://schemas.openxmlformats.org/officeDocument/2006/relationships/image" Target="../media/image325.png"/><Relationship Id="rId103" Type="http://schemas.openxmlformats.org/officeDocument/2006/relationships/image" Target="../media/image347.png"/><Relationship Id="rId124" Type="http://schemas.openxmlformats.org/officeDocument/2006/relationships/customXml" Target="../ink/ink357.xml"/><Relationship Id="rId70" Type="http://schemas.openxmlformats.org/officeDocument/2006/relationships/customXml" Target="../ink/ink330.xml"/><Relationship Id="rId91" Type="http://schemas.openxmlformats.org/officeDocument/2006/relationships/image" Target="../media/image341.png"/><Relationship Id="rId145" Type="http://schemas.openxmlformats.org/officeDocument/2006/relationships/image" Target="../media/image368.png"/><Relationship Id="rId166" Type="http://schemas.openxmlformats.org/officeDocument/2006/relationships/customXml" Target="../ink/ink378.xml"/><Relationship Id="rId187" Type="http://schemas.openxmlformats.org/officeDocument/2006/relationships/image" Target="../media/image38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01.xml"/><Relationship Id="rId233" Type="http://schemas.openxmlformats.org/officeDocument/2006/relationships/image" Target="../media/image412.png"/><Relationship Id="rId254" Type="http://schemas.openxmlformats.org/officeDocument/2006/relationships/customXml" Target="../ink/ink422.xml"/><Relationship Id="rId28" Type="http://schemas.openxmlformats.org/officeDocument/2006/relationships/customXml" Target="../ink/ink309.xml"/><Relationship Id="rId49" Type="http://schemas.openxmlformats.org/officeDocument/2006/relationships/image" Target="../media/image320.png"/><Relationship Id="rId114" Type="http://schemas.openxmlformats.org/officeDocument/2006/relationships/customXml" Target="../ink/ink352.xml"/><Relationship Id="rId60" Type="http://schemas.openxmlformats.org/officeDocument/2006/relationships/customXml" Target="../ink/ink325.xml"/><Relationship Id="rId81" Type="http://schemas.openxmlformats.org/officeDocument/2006/relationships/image" Target="../media/image336.png"/><Relationship Id="rId135" Type="http://schemas.openxmlformats.org/officeDocument/2006/relationships/image" Target="../media/image363.png"/><Relationship Id="rId156" Type="http://schemas.openxmlformats.org/officeDocument/2006/relationships/customXml" Target="../ink/ink373.xml"/><Relationship Id="rId177" Type="http://schemas.openxmlformats.org/officeDocument/2006/relationships/image" Target="../media/image384.png"/><Relationship Id="rId198" Type="http://schemas.openxmlformats.org/officeDocument/2006/relationships/customXml" Target="../ink/ink394.xml"/><Relationship Id="rId202" Type="http://schemas.openxmlformats.org/officeDocument/2006/relationships/customXml" Target="../ink/ink396.xml"/><Relationship Id="rId223" Type="http://schemas.openxmlformats.org/officeDocument/2006/relationships/image" Target="../media/image407.png"/><Relationship Id="rId244" Type="http://schemas.openxmlformats.org/officeDocument/2006/relationships/customXml" Target="../ink/ink417.xml"/><Relationship Id="rId18" Type="http://schemas.openxmlformats.org/officeDocument/2006/relationships/customXml" Target="../ink/ink304.xml"/><Relationship Id="rId39" Type="http://schemas.openxmlformats.org/officeDocument/2006/relationships/image" Target="../media/image315.png"/><Relationship Id="rId50" Type="http://schemas.openxmlformats.org/officeDocument/2006/relationships/customXml" Target="../ink/ink320.xml"/><Relationship Id="rId104" Type="http://schemas.openxmlformats.org/officeDocument/2006/relationships/customXml" Target="../ink/ink347.xml"/><Relationship Id="rId125" Type="http://schemas.openxmlformats.org/officeDocument/2006/relationships/image" Target="../media/image358.png"/><Relationship Id="rId146" Type="http://schemas.openxmlformats.org/officeDocument/2006/relationships/customXml" Target="../ink/ink368.xml"/><Relationship Id="rId167" Type="http://schemas.openxmlformats.org/officeDocument/2006/relationships/image" Target="../media/image379.png"/><Relationship Id="rId188" Type="http://schemas.openxmlformats.org/officeDocument/2006/relationships/customXml" Target="../ink/ink389.xml"/><Relationship Id="rId71" Type="http://schemas.openxmlformats.org/officeDocument/2006/relationships/image" Target="../media/image331.png"/><Relationship Id="rId92" Type="http://schemas.openxmlformats.org/officeDocument/2006/relationships/customXml" Target="../ink/ink341.xml"/><Relationship Id="rId213" Type="http://schemas.openxmlformats.org/officeDocument/2006/relationships/image" Target="../media/image402.png"/><Relationship Id="rId234" Type="http://schemas.openxmlformats.org/officeDocument/2006/relationships/customXml" Target="../ink/ink412.xml"/><Relationship Id="rId2" Type="http://schemas.openxmlformats.org/officeDocument/2006/relationships/customXml" Target="../ink/ink296.xml"/><Relationship Id="rId29" Type="http://schemas.openxmlformats.org/officeDocument/2006/relationships/image" Target="../media/image310.png"/><Relationship Id="rId255" Type="http://schemas.openxmlformats.org/officeDocument/2006/relationships/image" Target="../media/image423.png"/><Relationship Id="rId40" Type="http://schemas.openxmlformats.org/officeDocument/2006/relationships/customXml" Target="../ink/ink315.xml"/><Relationship Id="rId115" Type="http://schemas.openxmlformats.org/officeDocument/2006/relationships/image" Target="../media/image353.png"/><Relationship Id="rId136" Type="http://schemas.openxmlformats.org/officeDocument/2006/relationships/customXml" Target="../ink/ink363.xml"/><Relationship Id="rId157" Type="http://schemas.openxmlformats.org/officeDocument/2006/relationships/image" Target="../media/image374.png"/><Relationship Id="rId178" Type="http://schemas.openxmlformats.org/officeDocument/2006/relationships/customXml" Target="../ink/ink384.xml"/><Relationship Id="rId61" Type="http://schemas.openxmlformats.org/officeDocument/2006/relationships/image" Target="../media/image326.png"/><Relationship Id="rId82" Type="http://schemas.openxmlformats.org/officeDocument/2006/relationships/customXml" Target="../ink/ink336.xml"/><Relationship Id="rId199" Type="http://schemas.openxmlformats.org/officeDocument/2006/relationships/image" Target="../media/image395.png"/><Relationship Id="rId203" Type="http://schemas.openxmlformats.org/officeDocument/2006/relationships/image" Target="../media/image397.png"/><Relationship Id="rId19" Type="http://schemas.openxmlformats.org/officeDocument/2006/relationships/image" Target="../media/image305.png"/><Relationship Id="rId224" Type="http://schemas.openxmlformats.org/officeDocument/2006/relationships/customXml" Target="../ink/ink407.xml"/><Relationship Id="rId245" Type="http://schemas.openxmlformats.org/officeDocument/2006/relationships/image" Target="../media/image418.png"/><Relationship Id="rId30" Type="http://schemas.openxmlformats.org/officeDocument/2006/relationships/customXml" Target="../ink/ink310.xml"/><Relationship Id="rId105" Type="http://schemas.openxmlformats.org/officeDocument/2006/relationships/image" Target="../media/image348.png"/><Relationship Id="rId126" Type="http://schemas.openxmlformats.org/officeDocument/2006/relationships/customXml" Target="../ink/ink358.xml"/><Relationship Id="rId147" Type="http://schemas.openxmlformats.org/officeDocument/2006/relationships/image" Target="../media/image369.png"/><Relationship Id="rId168" Type="http://schemas.openxmlformats.org/officeDocument/2006/relationships/customXml" Target="../ink/ink379.xml"/><Relationship Id="rId51" Type="http://schemas.openxmlformats.org/officeDocument/2006/relationships/image" Target="../media/image321.png"/><Relationship Id="rId72" Type="http://schemas.openxmlformats.org/officeDocument/2006/relationships/customXml" Target="../ink/ink331.xml"/><Relationship Id="rId93" Type="http://schemas.openxmlformats.org/officeDocument/2006/relationships/image" Target="../media/image342.png"/><Relationship Id="rId189" Type="http://schemas.openxmlformats.org/officeDocument/2006/relationships/image" Target="../media/image390.png"/><Relationship Id="rId3" Type="http://schemas.openxmlformats.org/officeDocument/2006/relationships/image" Target="../media/image297.png"/><Relationship Id="rId214" Type="http://schemas.openxmlformats.org/officeDocument/2006/relationships/customXml" Target="../ink/ink402.xml"/><Relationship Id="rId235" Type="http://schemas.openxmlformats.org/officeDocument/2006/relationships/image" Target="../media/image413.png"/><Relationship Id="rId256" Type="http://schemas.openxmlformats.org/officeDocument/2006/relationships/customXml" Target="../ink/ink423.xml"/><Relationship Id="rId116" Type="http://schemas.openxmlformats.org/officeDocument/2006/relationships/customXml" Target="../ink/ink353.xml"/><Relationship Id="rId137" Type="http://schemas.openxmlformats.org/officeDocument/2006/relationships/image" Target="../media/image364.png"/><Relationship Id="rId158" Type="http://schemas.openxmlformats.org/officeDocument/2006/relationships/customXml" Target="../ink/ink374.xml"/><Relationship Id="rId20" Type="http://schemas.openxmlformats.org/officeDocument/2006/relationships/customXml" Target="../ink/ink305.xml"/><Relationship Id="rId41" Type="http://schemas.openxmlformats.org/officeDocument/2006/relationships/image" Target="../media/image316.png"/><Relationship Id="rId62" Type="http://schemas.openxmlformats.org/officeDocument/2006/relationships/customXml" Target="../ink/ink326.xml"/><Relationship Id="rId83" Type="http://schemas.openxmlformats.org/officeDocument/2006/relationships/image" Target="../media/image337.png"/><Relationship Id="rId179" Type="http://schemas.openxmlformats.org/officeDocument/2006/relationships/image" Target="../media/image385.png"/><Relationship Id="rId190" Type="http://schemas.openxmlformats.org/officeDocument/2006/relationships/customXml" Target="../ink/ink390.xml"/><Relationship Id="rId204" Type="http://schemas.openxmlformats.org/officeDocument/2006/relationships/customXml" Target="../ink/ink397.xml"/><Relationship Id="rId225" Type="http://schemas.openxmlformats.org/officeDocument/2006/relationships/image" Target="../media/image408.png"/><Relationship Id="rId246" Type="http://schemas.openxmlformats.org/officeDocument/2006/relationships/customXml" Target="../ink/ink418.xml"/><Relationship Id="rId106" Type="http://schemas.openxmlformats.org/officeDocument/2006/relationships/customXml" Target="../ink/ink348.xml"/><Relationship Id="rId127" Type="http://schemas.openxmlformats.org/officeDocument/2006/relationships/image" Target="../media/image359.png"/><Relationship Id="rId10" Type="http://schemas.openxmlformats.org/officeDocument/2006/relationships/customXml" Target="../ink/ink300.xml"/><Relationship Id="rId31" Type="http://schemas.openxmlformats.org/officeDocument/2006/relationships/image" Target="../media/image311.png"/><Relationship Id="rId52" Type="http://schemas.openxmlformats.org/officeDocument/2006/relationships/customXml" Target="../ink/ink321.xml"/><Relationship Id="rId73" Type="http://schemas.openxmlformats.org/officeDocument/2006/relationships/image" Target="../media/image332.png"/><Relationship Id="rId94" Type="http://schemas.openxmlformats.org/officeDocument/2006/relationships/customXml" Target="../ink/ink342.xml"/><Relationship Id="rId148" Type="http://schemas.openxmlformats.org/officeDocument/2006/relationships/customXml" Target="../ink/ink369.xml"/><Relationship Id="rId169" Type="http://schemas.openxmlformats.org/officeDocument/2006/relationships/image" Target="../media/image380.png"/><Relationship Id="rId4" Type="http://schemas.openxmlformats.org/officeDocument/2006/relationships/customXml" Target="../ink/ink297.xml"/><Relationship Id="rId180" Type="http://schemas.openxmlformats.org/officeDocument/2006/relationships/customXml" Target="../ink/ink385.xml"/><Relationship Id="rId215" Type="http://schemas.openxmlformats.org/officeDocument/2006/relationships/image" Target="../media/image403.png"/><Relationship Id="rId236" Type="http://schemas.openxmlformats.org/officeDocument/2006/relationships/customXml" Target="../ink/ink413.xml"/><Relationship Id="rId257" Type="http://schemas.openxmlformats.org/officeDocument/2006/relationships/image" Target="../media/image424.png"/><Relationship Id="rId42" Type="http://schemas.openxmlformats.org/officeDocument/2006/relationships/customXml" Target="../ink/ink316.xml"/><Relationship Id="rId84" Type="http://schemas.openxmlformats.org/officeDocument/2006/relationships/customXml" Target="../ink/ink337.xml"/><Relationship Id="rId138" Type="http://schemas.openxmlformats.org/officeDocument/2006/relationships/customXml" Target="../ink/ink364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39.xml"/><Relationship Id="rId21" Type="http://schemas.openxmlformats.org/officeDocument/2006/relationships/image" Target="../media/image436.png"/><Relationship Id="rId42" Type="http://schemas.openxmlformats.org/officeDocument/2006/relationships/customXml" Target="../ink/ink447.xml"/><Relationship Id="rId47" Type="http://schemas.openxmlformats.org/officeDocument/2006/relationships/image" Target="../media/image449.png"/><Relationship Id="rId63" Type="http://schemas.openxmlformats.org/officeDocument/2006/relationships/image" Target="../media/image457.png"/><Relationship Id="rId68" Type="http://schemas.openxmlformats.org/officeDocument/2006/relationships/customXml" Target="../ink/ink460.xml"/><Relationship Id="rId84" Type="http://schemas.openxmlformats.org/officeDocument/2006/relationships/customXml" Target="../ink/ink468.xml"/><Relationship Id="rId89" Type="http://schemas.openxmlformats.org/officeDocument/2006/relationships/image" Target="../media/image470.png"/><Relationship Id="rId16" Type="http://schemas.openxmlformats.org/officeDocument/2006/relationships/customXml" Target="../ink/ink434.xml"/><Relationship Id="rId11" Type="http://schemas.openxmlformats.org/officeDocument/2006/relationships/image" Target="../media/image431.png"/><Relationship Id="rId32" Type="http://schemas.openxmlformats.org/officeDocument/2006/relationships/customXml" Target="../ink/ink442.xml"/><Relationship Id="rId37" Type="http://schemas.openxmlformats.org/officeDocument/2006/relationships/image" Target="../media/image444.png"/><Relationship Id="rId53" Type="http://schemas.openxmlformats.org/officeDocument/2006/relationships/image" Target="../media/image452.png"/><Relationship Id="rId58" Type="http://schemas.openxmlformats.org/officeDocument/2006/relationships/customXml" Target="../ink/ink455.xml"/><Relationship Id="rId74" Type="http://schemas.openxmlformats.org/officeDocument/2006/relationships/customXml" Target="../ink/ink463.xml"/><Relationship Id="rId79" Type="http://schemas.openxmlformats.org/officeDocument/2006/relationships/image" Target="../media/image465.png"/><Relationship Id="rId5" Type="http://schemas.openxmlformats.org/officeDocument/2006/relationships/image" Target="../media/image428.png"/><Relationship Id="rId90" Type="http://schemas.openxmlformats.org/officeDocument/2006/relationships/customXml" Target="../ink/ink471.xml"/><Relationship Id="rId14" Type="http://schemas.openxmlformats.org/officeDocument/2006/relationships/customXml" Target="../ink/ink433.xml"/><Relationship Id="rId22" Type="http://schemas.openxmlformats.org/officeDocument/2006/relationships/customXml" Target="../ink/ink437.xml"/><Relationship Id="rId27" Type="http://schemas.openxmlformats.org/officeDocument/2006/relationships/image" Target="../media/image439.png"/><Relationship Id="rId30" Type="http://schemas.openxmlformats.org/officeDocument/2006/relationships/customXml" Target="../ink/ink441.xml"/><Relationship Id="rId35" Type="http://schemas.openxmlformats.org/officeDocument/2006/relationships/image" Target="../media/image443.png"/><Relationship Id="rId43" Type="http://schemas.openxmlformats.org/officeDocument/2006/relationships/image" Target="../media/image447.png"/><Relationship Id="rId48" Type="http://schemas.openxmlformats.org/officeDocument/2006/relationships/customXml" Target="../ink/ink450.xml"/><Relationship Id="rId56" Type="http://schemas.openxmlformats.org/officeDocument/2006/relationships/customXml" Target="../ink/ink454.xml"/><Relationship Id="rId64" Type="http://schemas.openxmlformats.org/officeDocument/2006/relationships/customXml" Target="../ink/ink458.xml"/><Relationship Id="rId69" Type="http://schemas.openxmlformats.org/officeDocument/2006/relationships/image" Target="../media/image460.png"/><Relationship Id="rId77" Type="http://schemas.openxmlformats.org/officeDocument/2006/relationships/image" Target="../media/image464.png"/><Relationship Id="rId8" Type="http://schemas.openxmlformats.org/officeDocument/2006/relationships/customXml" Target="../ink/ink430.xml"/><Relationship Id="rId51" Type="http://schemas.openxmlformats.org/officeDocument/2006/relationships/image" Target="../media/image451.png"/><Relationship Id="rId72" Type="http://schemas.openxmlformats.org/officeDocument/2006/relationships/customXml" Target="../ink/ink462.xml"/><Relationship Id="rId80" Type="http://schemas.openxmlformats.org/officeDocument/2006/relationships/customXml" Target="../ink/ink466.xml"/><Relationship Id="rId85" Type="http://schemas.openxmlformats.org/officeDocument/2006/relationships/image" Target="../media/image468.png"/><Relationship Id="rId3" Type="http://schemas.openxmlformats.org/officeDocument/2006/relationships/image" Target="../media/image427.png"/><Relationship Id="rId12" Type="http://schemas.openxmlformats.org/officeDocument/2006/relationships/customXml" Target="../ink/ink432.xml"/><Relationship Id="rId17" Type="http://schemas.openxmlformats.org/officeDocument/2006/relationships/image" Target="../media/image434.png"/><Relationship Id="rId25" Type="http://schemas.openxmlformats.org/officeDocument/2006/relationships/image" Target="../media/image438.png"/><Relationship Id="rId33" Type="http://schemas.openxmlformats.org/officeDocument/2006/relationships/image" Target="../media/image442.png"/><Relationship Id="rId38" Type="http://schemas.openxmlformats.org/officeDocument/2006/relationships/customXml" Target="../ink/ink445.xml"/><Relationship Id="rId46" Type="http://schemas.openxmlformats.org/officeDocument/2006/relationships/customXml" Target="../ink/ink449.xml"/><Relationship Id="rId59" Type="http://schemas.openxmlformats.org/officeDocument/2006/relationships/image" Target="../media/image455.png"/><Relationship Id="rId67" Type="http://schemas.openxmlformats.org/officeDocument/2006/relationships/image" Target="../media/image459.png"/><Relationship Id="rId20" Type="http://schemas.openxmlformats.org/officeDocument/2006/relationships/customXml" Target="../ink/ink436.xml"/><Relationship Id="rId41" Type="http://schemas.openxmlformats.org/officeDocument/2006/relationships/image" Target="../media/image446.png"/><Relationship Id="rId54" Type="http://schemas.openxmlformats.org/officeDocument/2006/relationships/customXml" Target="../ink/ink453.xml"/><Relationship Id="rId62" Type="http://schemas.openxmlformats.org/officeDocument/2006/relationships/customXml" Target="../ink/ink457.xml"/><Relationship Id="rId70" Type="http://schemas.openxmlformats.org/officeDocument/2006/relationships/customXml" Target="../ink/ink461.xml"/><Relationship Id="rId75" Type="http://schemas.openxmlformats.org/officeDocument/2006/relationships/image" Target="../media/image463.png"/><Relationship Id="rId83" Type="http://schemas.openxmlformats.org/officeDocument/2006/relationships/image" Target="../media/image467.png"/><Relationship Id="rId88" Type="http://schemas.openxmlformats.org/officeDocument/2006/relationships/customXml" Target="../ink/ink470.xml"/><Relationship Id="rId91" Type="http://schemas.openxmlformats.org/officeDocument/2006/relationships/image" Target="../media/image47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9.xml"/><Relationship Id="rId15" Type="http://schemas.openxmlformats.org/officeDocument/2006/relationships/image" Target="../media/image433.png"/><Relationship Id="rId23" Type="http://schemas.openxmlformats.org/officeDocument/2006/relationships/image" Target="../media/image437.png"/><Relationship Id="rId28" Type="http://schemas.openxmlformats.org/officeDocument/2006/relationships/customXml" Target="../ink/ink440.xml"/><Relationship Id="rId36" Type="http://schemas.openxmlformats.org/officeDocument/2006/relationships/customXml" Target="../ink/ink444.xml"/><Relationship Id="rId49" Type="http://schemas.openxmlformats.org/officeDocument/2006/relationships/image" Target="../media/image450.png"/><Relationship Id="rId57" Type="http://schemas.openxmlformats.org/officeDocument/2006/relationships/image" Target="../media/image454.png"/><Relationship Id="rId10" Type="http://schemas.openxmlformats.org/officeDocument/2006/relationships/customXml" Target="../ink/ink431.xml"/><Relationship Id="rId31" Type="http://schemas.openxmlformats.org/officeDocument/2006/relationships/image" Target="../media/image441.png"/><Relationship Id="rId44" Type="http://schemas.openxmlformats.org/officeDocument/2006/relationships/customXml" Target="../ink/ink448.xml"/><Relationship Id="rId52" Type="http://schemas.openxmlformats.org/officeDocument/2006/relationships/customXml" Target="../ink/ink452.xml"/><Relationship Id="rId60" Type="http://schemas.openxmlformats.org/officeDocument/2006/relationships/customXml" Target="../ink/ink456.xml"/><Relationship Id="rId65" Type="http://schemas.openxmlformats.org/officeDocument/2006/relationships/image" Target="../media/image458.png"/><Relationship Id="rId73" Type="http://schemas.openxmlformats.org/officeDocument/2006/relationships/image" Target="../media/image462.png"/><Relationship Id="rId78" Type="http://schemas.openxmlformats.org/officeDocument/2006/relationships/customXml" Target="../ink/ink465.xml"/><Relationship Id="rId81" Type="http://schemas.openxmlformats.org/officeDocument/2006/relationships/image" Target="../media/image466.png"/><Relationship Id="rId86" Type="http://schemas.openxmlformats.org/officeDocument/2006/relationships/customXml" Target="../ink/ink469.xml"/><Relationship Id="rId4" Type="http://schemas.openxmlformats.org/officeDocument/2006/relationships/customXml" Target="../ink/ink428.xml"/><Relationship Id="rId9" Type="http://schemas.openxmlformats.org/officeDocument/2006/relationships/image" Target="../media/image430.png"/><Relationship Id="rId13" Type="http://schemas.openxmlformats.org/officeDocument/2006/relationships/image" Target="../media/image432.png"/><Relationship Id="rId18" Type="http://schemas.openxmlformats.org/officeDocument/2006/relationships/customXml" Target="../ink/ink435.xml"/><Relationship Id="rId39" Type="http://schemas.openxmlformats.org/officeDocument/2006/relationships/image" Target="../media/image445.png"/><Relationship Id="rId34" Type="http://schemas.openxmlformats.org/officeDocument/2006/relationships/customXml" Target="../ink/ink443.xml"/><Relationship Id="rId50" Type="http://schemas.openxmlformats.org/officeDocument/2006/relationships/customXml" Target="../ink/ink451.xml"/><Relationship Id="rId55" Type="http://schemas.openxmlformats.org/officeDocument/2006/relationships/image" Target="../media/image453.png"/><Relationship Id="rId76" Type="http://schemas.openxmlformats.org/officeDocument/2006/relationships/customXml" Target="../ink/ink464.xml"/><Relationship Id="rId7" Type="http://schemas.openxmlformats.org/officeDocument/2006/relationships/image" Target="../media/image429.png"/><Relationship Id="rId71" Type="http://schemas.openxmlformats.org/officeDocument/2006/relationships/image" Target="../media/image461.png"/><Relationship Id="rId2" Type="http://schemas.openxmlformats.org/officeDocument/2006/relationships/customXml" Target="../ink/ink427.xml"/><Relationship Id="rId29" Type="http://schemas.openxmlformats.org/officeDocument/2006/relationships/image" Target="../media/image440.png"/><Relationship Id="rId24" Type="http://schemas.openxmlformats.org/officeDocument/2006/relationships/customXml" Target="../ink/ink438.xml"/><Relationship Id="rId40" Type="http://schemas.openxmlformats.org/officeDocument/2006/relationships/customXml" Target="../ink/ink446.xml"/><Relationship Id="rId45" Type="http://schemas.openxmlformats.org/officeDocument/2006/relationships/image" Target="../media/image448.png"/><Relationship Id="rId66" Type="http://schemas.openxmlformats.org/officeDocument/2006/relationships/customXml" Target="../ink/ink459.xml"/><Relationship Id="rId87" Type="http://schemas.openxmlformats.org/officeDocument/2006/relationships/image" Target="../media/image469.png"/><Relationship Id="rId61" Type="http://schemas.openxmlformats.org/officeDocument/2006/relationships/image" Target="../media/image456.png"/><Relationship Id="rId82" Type="http://schemas.openxmlformats.org/officeDocument/2006/relationships/customXml" Target="../ink/ink467.xml"/><Relationship Id="rId19" Type="http://schemas.openxmlformats.org/officeDocument/2006/relationships/image" Target="../media/image4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pvalenciam@uni.p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.whatsapp.com/FPQ9KuH72KDLLvmGakCzS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3.xml"/><Relationship Id="rId21" Type="http://schemas.openxmlformats.org/officeDocument/2006/relationships/image" Target="../media/image22.png"/><Relationship Id="rId42" Type="http://schemas.openxmlformats.org/officeDocument/2006/relationships/customXml" Target="../ink/ink31.xml"/><Relationship Id="rId47" Type="http://schemas.openxmlformats.org/officeDocument/2006/relationships/image" Target="../media/image35.png"/><Relationship Id="rId63" Type="http://schemas.openxmlformats.org/officeDocument/2006/relationships/image" Target="../media/image43.png"/><Relationship Id="rId68" Type="http://schemas.openxmlformats.org/officeDocument/2006/relationships/customXml" Target="../ink/ink44.xml"/><Relationship Id="rId84" Type="http://schemas.openxmlformats.org/officeDocument/2006/relationships/customXml" Target="../ink/ink52.xml"/><Relationship Id="rId89" Type="http://schemas.openxmlformats.org/officeDocument/2006/relationships/image" Target="../media/image56.png"/><Relationship Id="rId16" Type="http://schemas.openxmlformats.org/officeDocument/2006/relationships/customXml" Target="../ink/ink18.xml"/><Relationship Id="rId11" Type="http://schemas.openxmlformats.org/officeDocument/2006/relationships/image" Target="../media/image17.png"/><Relationship Id="rId32" Type="http://schemas.openxmlformats.org/officeDocument/2006/relationships/customXml" Target="../ink/ink26.xml"/><Relationship Id="rId37" Type="http://schemas.openxmlformats.org/officeDocument/2006/relationships/image" Target="../media/image30.png"/><Relationship Id="rId53" Type="http://schemas.openxmlformats.org/officeDocument/2006/relationships/image" Target="../media/image38.png"/><Relationship Id="rId58" Type="http://schemas.openxmlformats.org/officeDocument/2006/relationships/customXml" Target="../ink/ink39.xml"/><Relationship Id="rId74" Type="http://schemas.openxmlformats.org/officeDocument/2006/relationships/customXml" Target="../ink/ink47.xml"/><Relationship Id="rId79" Type="http://schemas.openxmlformats.org/officeDocument/2006/relationships/image" Target="../media/image51.png"/><Relationship Id="rId5" Type="http://schemas.openxmlformats.org/officeDocument/2006/relationships/image" Target="../media/image14.png"/><Relationship Id="rId90" Type="http://schemas.openxmlformats.org/officeDocument/2006/relationships/customXml" Target="../ink/ink55.xml"/><Relationship Id="rId22" Type="http://schemas.openxmlformats.org/officeDocument/2006/relationships/customXml" Target="../ink/ink21.xml"/><Relationship Id="rId27" Type="http://schemas.openxmlformats.org/officeDocument/2006/relationships/image" Target="../media/image25.png"/><Relationship Id="rId43" Type="http://schemas.openxmlformats.org/officeDocument/2006/relationships/image" Target="../media/image33.png"/><Relationship Id="rId48" Type="http://schemas.openxmlformats.org/officeDocument/2006/relationships/customXml" Target="../ink/ink34.xml"/><Relationship Id="rId64" Type="http://schemas.openxmlformats.org/officeDocument/2006/relationships/customXml" Target="../ink/ink42.xml"/><Relationship Id="rId69" Type="http://schemas.openxmlformats.org/officeDocument/2006/relationships/image" Target="../media/image46.png"/><Relationship Id="rId8" Type="http://schemas.openxmlformats.org/officeDocument/2006/relationships/customXml" Target="../ink/ink14.xml"/><Relationship Id="rId51" Type="http://schemas.openxmlformats.org/officeDocument/2006/relationships/image" Target="../media/image37.png"/><Relationship Id="rId72" Type="http://schemas.openxmlformats.org/officeDocument/2006/relationships/customXml" Target="../ink/ink46.xml"/><Relationship Id="rId80" Type="http://schemas.openxmlformats.org/officeDocument/2006/relationships/customXml" Target="../ink/ink50.xml"/><Relationship Id="rId85" Type="http://schemas.openxmlformats.org/officeDocument/2006/relationships/image" Target="../media/image54.png"/><Relationship Id="rId93" Type="http://schemas.openxmlformats.org/officeDocument/2006/relationships/image" Target="../media/image58.png"/><Relationship Id="rId3" Type="http://schemas.openxmlformats.org/officeDocument/2006/relationships/image" Target="../media/image13.png"/><Relationship Id="rId12" Type="http://schemas.openxmlformats.org/officeDocument/2006/relationships/customXml" Target="../ink/ink16.xml"/><Relationship Id="rId17" Type="http://schemas.openxmlformats.org/officeDocument/2006/relationships/image" Target="../media/image20.png"/><Relationship Id="rId25" Type="http://schemas.openxmlformats.org/officeDocument/2006/relationships/image" Target="../media/image24.png"/><Relationship Id="rId33" Type="http://schemas.openxmlformats.org/officeDocument/2006/relationships/image" Target="../media/image28.png"/><Relationship Id="rId38" Type="http://schemas.openxmlformats.org/officeDocument/2006/relationships/customXml" Target="../ink/ink29.xml"/><Relationship Id="rId46" Type="http://schemas.openxmlformats.org/officeDocument/2006/relationships/customXml" Target="../ink/ink33.xml"/><Relationship Id="rId59" Type="http://schemas.openxmlformats.org/officeDocument/2006/relationships/image" Target="../media/image41.png"/><Relationship Id="rId67" Type="http://schemas.openxmlformats.org/officeDocument/2006/relationships/image" Target="../media/image45.png"/><Relationship Id="rId20" Type="http://schemas.openxmlformats.org/officeDocument/2006/relationships/customXml" Target="../ink/ink20.xml"/><Relationship Id="rId41" Type="http://schemas.openxmlformats.org/officeDocument/2006/relationships/image" Target="../media/image32.png"/><Relationship Id="rId54" Type="http://schemas.openxmlformats.org/officeDocument/2006/relationships/customXml" Target="../ink/ink37.xml"/><Relationship Id="rId62" Type="http://schemas.openxmlformats.org/officeDocument/2006/relationships/customXml" Target="../ink/ink41.xml"/><Relationship Id="rId70" Type="http://schemas.openxmlformats.org/officeDocument/2006/relationships/customXml" Target="../ink/ink45.xml"/><Relationship Id="rId75" Type="http://schemas.openxmlformats.org/officeDocument/2006/relationships/image" Target="../media/image49.png"/><Relationship Id="rId83" Type="http://schemas.openxmlformats.org/officeDocument/2006/relationships/image" Target="../media/image53.png"/><Relationship Id="rId88" Type="http://schemas.openxmlformats.org/officeDocument/2006/relationships/customXml" Target="../ink/ink54.xml"/><Relationship Id="rId91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28" Type="http://schemas.openxmlformats.org/officeDocument/2006/relationships/customXml" Target="../ink/ink24.xml"/><Relationship Id="rId36" Type="http://schemas.openxmlformats.org/officeDocument/2006/relationships/customXml" Target="../ink/ink28.xml"/><Relationship Id="rId49" Type="http://schemas.openxmlformats.org/officeDocument/2006/relationships/image" Target="../media/image36.png"/><Relationship Id="rId57" Type="http://schemas.openxmlformats.org/officeDocument/2006/relationships/image" Target="../media/image40.png"/><Relationship Id="rId10" Type="http://schemas.openxmlformats.org/officeDocument/2006/relationships/customXml" Target="../ink/ink15.xml"/><Relationship Id="rId31" Type="http://schemas.openxmlformats.org/officeDocument/2006/relationships/image" Target="../media/image27.png"/><Relationship Id="rId44" Type="http://schemas.openxmlformats.org/officeDocument/2006/relationships/customXml" Target="../ink/ink32.xml"/><Relationship Id="rId52" Type="http://schemas.openxmlformats.org/officeDocument/2006/relationships/customXml" Target="../ink/ink36.xml"/><Relationship Id="rId60" Type="http://schemas.openxmlformats.org/officeDocument/2006/relationships/customXml" Target="../ink/ink40.xml"/><Relationship Id="rId65" Type="http://schemas.openxmlformats.org/officeDocument/2006/relationships/image" Target="../media/image44.png"/><Relationship Id="rId73" Type="http://schemas.openxmlformats.org/officeDocument/2006/relationships/image" Target="../media/image48.png"/><Relationship Id="rId78" Type="http://schemas.openxmlformats.org/officeDocument/2006/relationships/customXml" Target="../ink/ink49.xml"/><Relationship Id="rId81" Type="http://schemas.openxmlformats.org/officeDocument/2006/relationships/image" Target="../media/image52.png"/><Relationship Id="rId86" Type="http://schemas.openxmlformats.org/officeDocument/2006/relationships/customXml" Target="../ink/ink53.xml"/><Relationship Id="rId4" Type="http://schemas.openxmlformats.org/officeDocument/2006/relationships/customXml" Target="../ink/ink12.xml"/><Relationship Id="rId9" Type="http://schemas.openxmlformats.org/officeDocument/2006/relationships/image" Target="../media/image16.png"/><Relationship Id="rId13" Type="http://schemas.openxmlformats.org/officeDocument/2006/relationships/image" Target="../media/image18.png"/><Relationship Id="rId18" Type="http://schemas.openxmlformats.org/officeDocument/2006/relationships/customXml" Target="../ink/ink19.xml"/><Relationship Id="rId39" Type="http://schemas.openxmlformats.org/officeDocument/2006/relationships/image" Target="../media/image31.png"/><Relationship Id="rId34" Type="http://schemas.openxmlformats.org/officeDocument/2006/relationships/customXml" Target="../ink/ink27.xml"/><Relationship Id="rId50" Type="http://schemas.openxmlformats.org/officeDocument/2006/relationships/customXml" Target="../ink/ink35.xml"/><Relationship Id="rId55" Type="http://schemas.openxmlformats.org/officeDocument/2006/relationships/image" Target="../media/image39.png"/><Relationship Id="rId76" Type="http://schemas.openxmlformats.org/officeDocument/2006/relationships/customXml" Target="../ink/ink48.xml"/><Relationship Id="rId7" Type="http://schemas.openxmlformats.org/officeDocument/2006/relationships/image" Target="../media/image15.png"/><Relationship Id="rId71" Type="http://schemas.openxmlformats.org/officeDocument/2006/relationships/image" Target="../media/image47.png"/><Relationship Id="rId92" Type="http://schemas.openxmlformats.org/officeDocument/2006/relationships/customXml" Target="../ink/ink56.xml"/><Relationship Id="rId2" Type="http://schemas.openxmlformats.org/officeDocument/2006/relationships/customXml" Target="../ink/ink11.xml"/><Relationship Id="rId29" Type="http://schemas.openxmlformats.org/officeDocument/2006/relationships/image" Target="../media/image26.png"/><Relationship Id="rId24" Type="http://schemas.openxmlformats.org/officeDocument/2006/relationships/customXml" Target="../ink/ink22.xml"/><Relationship Id="rId40" Type="http://schemas.openxmlformats.org/officeDocument/2006/relationships/customXml" Target="../ink/ink30.xml"/><Relationship Id="rId45" Type="http://schemas.openxmlformats.org/officeDocument/2006/relationships/image" Target="../media/image34.png"/><Relationship Id="rId66" Type="http://schemas.openxmlformats.org/officeDocument/2006/relationships/customXml" Target="../ink/ink43.xml"/><Relationship Id="rId87" Type="http://schemas.openxmlformats.org/officeDocument/2006/relationships/image" Target="../media/image55.png"/><Relationship Id="rId61" Type="http://schemas.openxmlformats.org/officeDocument/2006/relationships/image" Target="../media/image42.png"/><Relationship Id="rId82" Type="http://schemas.openxmlformats.org/officeDocument/2006/relationships/customXml" Target="../ink/ink51.xml"/><Relationship Id="rId19" Type="http://schemas.openxmlformats.org/officeDocument/2006/relationships/image" Target="../media/image21.png"/><Relationship Id="rId14" Type="http://schemas.openxmlformats.org/officeDocument/2006/relationships/customXml" Target="../ink/ink17.xml"/><Relationship Id="rId30" Type="http://schemas.openxmlformats.org/officeDocument/2006/relationships/customXml" Target="../ink/ink25.xml"/><Relationship Id="rId35" Type="http://schemas.openxmlformats.org/officeDocument/2006/relationships/image" Target="../media/image29.png"/><Relationship Id="rId56" Type="http://schemas.openxmlformats.org/officeDocument/2006/relationships/customXml" Target="../ink/ink38.xml"/><Relationship Id="rId77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9.xml"/><Relationship Id="rId21" Type="http://schemas.openxmlformats.org/officeDocument/2006/relationships/image" Target="../media/image68.png"/><Relationship Id="rId42" Type="http://schemas.openxmlformats.org/officeDocument/2006/relationships/customXml" Target="../ink/ink77.xml"/><Relationship Id="rId47" Type="http://schemas.openxmlformats.org/officeDocument/2006/relationships/image" Target="../media/image81.png"/><Relationship Id="rId63" Type="http://schemas.openxmlformats.org/officeDocument/2006/relationships/image" Target="../media/image89.png"/><Relationship Id="rId68" Type="http://schemas.openxmlformats.org/officeDocument/2006/relationships/customXml" Target="../ink/ink90.xml"/><Relationship Id="rId84" Type="http://schemas.openxmlformats.org/officeDocument/2006/relationships/customXml" Target="../ink/ink98.xml"/><Relationship Id="rId89" Type="http://schemas.openxmlformats.org/officeDocument/2006/relationships/image" Target="../media/image102.png"/><Relationship Id="rId16" Type="http://schemas.openxmlformats.org/officeDocument/2006/relationships/customXml" Target="../ink/ink64.xml"/><Relationship Id="rId11" Type="http://schemas.openxmlformats.org/officeDocument/2006/relationships/image" Target="../media/image63.png"/><Relationship Id="rId32" Type="http://schemas.openxmlformats.org/officeDocument/2006/relationships/customXml" Target="../ink/ink72.xml"/><Relationship Id="rId37" Type="http://schemas.openxmlformats.org/officeDocument/2006/relationships/image" Target="../media/image76.png"/><Relationship Id="rId53" Type="http://schemas.openxmlformats.org/officeDocument/2006/relationships/image" Target="../media/image84.png"/><Relationship Id="rId58" Type="http://schemas.openxmlformats.org/officeDocument/2006/relationships/customXml" Target="../ink/ink85.xml"/><Relationship Id="rId74" Type="http://schemas.openxmlformats.org/officeDocument/2006/relationships/customXml" Target="../ink/ink93.xml"/><Relationship Id="rId79" Type="http://schemas.openxmlformats.org/officeDocument/2006/relationships/image" Target="../media/image97.png"/><Relationship Id="rId5" Type="http://schemas.openxmlformats.org/officeDocument/2006/relationships/image" Target="../media/image60.png"/><Relationship Id="rId90" Type="http://schemas.openxmlformats.org/officeDocument/2006/relationships/customXml" Target="../ink/ink101.xml"/><Relationship Id="rId14" Type="http://schemas.openxmlformats.org/officeDocument/2006/relationships/customXml" Target="../ink/ink63.xml"/><Relationship Id="rId22" Type="http://schemas.openxmlformats.org/officeDocument/2006/relationships/customXml" Target="../ink/ink67.xml"/><Relationship Id="rId27" Type="http://schemas.openxmlformats.org/officeDocument/2006/relationships/image" Target="../media/image71.png"/><Relationship Id="rId30" Type="http://schemas.openxmlformats.org/officeDocument/2006/relationships/customXml" Target="../ink/ink71.xml"/><Relationship Id="rId35" Type="http://schemas.openxmlformats.org/officeDocument/2006/relationships/image" Target="../media/image75.png"/><Relationship Id="rId43" Type="http://schemas.openxmlformats.org/officeDocument/2006/relationships/image" Target="../media/image79.png"/><Relationship Id="rId48" Type="http://schemas.openxmlformats.org/officeDocument/2006/relationships/customXml" Target="../ink/ink80.xml"/><Relationship Id="rId56" Type="http://schemas.openxmlformats.org/officeDocument/2006/relationships/customXml" Target="../ink/ink84.xml"/><Relationship Id="rId64" Type="http://schemas.openxmlformats.org/officeDocument/2006/relationships/customXml" Target="../ink/ink88.xml"/><Relationship Id="rId69" Type="http://schemas.openxmlformats.org/officeDocument/2006/relationships/image" Target="../media/image92.png"/><Relationship Id="rId77" Type="http://schemas.openxmlformats.org/officeDocument/2006/relationships/image" Target="../media/image96.png"/><Relationship Id="rId8" Type="http://schemas.openxmlformats.org/officeDocument/2006/relationships/customXml" Target="../ink/ink60.xml"/><Relationship Id="rId51" Type="http://schemas.openxmlformats.org/officeDocument/2006/relationships/image" Target="../media/image83.png"/><Relationship Id="rId72" Type="http://schemas.openxmlformats.org/officeDocument/2006/relationships/customXml" Target="../ink/ink92.xml"/><Relationship Id="rId80" Type="http://schemas.openxmlformats.org/officeDocument/2006/relationships/customXml" Target="../ink/ink96.xml"/><Relationship Id="rId85" Type="http://schemas.openxmlformats.org/officeDocument/2006/relationships/image" Target="../media/image100.png"/><Relationship Id="rId3" Type="http://schemas.openxmlformats.org/officeDocument/2006/relationships/image" Target="../media/image59.png"/><Relationship Id="rId12" Type="http://schemas.openxmlformats.org/officeDocument/2006/relationships/customXml" Target="../ink/ink62.xml"/><Relationship Id="rId17" Type="http://schemas.openxmlformats.org/officeDocument/2006/relationships/image" Target="../media/image66.png"/><Relationship Id="rId25" Type="http://schemas.openxmlformats.org/officeDocument/2006/relationships/image" Target="../media/image70.png"/><Relationship Id="rId33" Type="http://schemas.openxmlformats.org/officeDocument/2006/relationships/image" Target="../media/image74.png"/><Relationship Id="rId38" Type="http://schemas.openxmlformats.org/officeDocument/2006/relationships/customXml" Target="../ink/ink75.xml"/><Relationship Id="rId46" Type="http://schemas.openxmlformats.org/officeDocument/2006/relationships/customXml" Target="../ink/ink79.xml"/><Relationship Id="rId59" Type="http://schemas.openxmlformats.org/officeDocument/2006/relationships/image" Target="../media/image87.png"/><Relationship Id="rId67" Type="http://schemas.openxmlformats.org/officeDocument/2006/relationships/image" Target="../media/image91.png"/><Relationship Id="rId20" Type="http://schemas.openxmlformats.org/officeDocument/2006/relationships/customXml" Target="../ink/ink66.xml"/><Relationship Id="rId41" Type="http://schemas.openxmlformats.org/officeDocument/2006/relationships/image" Target="../media/image78.png"/><Relationship Id="rId54" Type="http://schemas.openxmlformats.org/officeDocument/2006/relationships/customXml" Target="../ink/ink83.xml"/><Relationship Id="rId62" Type="http://schemas.openxmlformats.org/officeDocument/2006/relationships/customXml" Target="../ink/ink87.xml"/><Relationship Id="rId70" Type="http://schemas.openxmlformats.org/officeDocument/2006/relationships/customXml" Target="../ink/ink91.xml"/><Relationship Id="rId75" Type="http://schemas.openxmlformats.org/officeDocument/2006/relationships/image" Target="../media/image95.png"/><Relationship Id="rId83" Type="http://schemas.openxmlformats.org/officeDocument/2006/relationships/image" Target="../media/image99.png"/><Relationship Id="rId88" Type="http://schemas.openxmlformats.org/officeDocument/2006/relationships/customXml" Target="../ink/ink100.xml"/><Relationship Id="rId91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9.xml"/><Relationship Id="rId15" Type="http://schemas.openxmlformats.org/officeDocument/2006/relationships/image" Target="../media/image65.png"/><Relationship Id="rId23" Type="http://schemas.openxmlformats.org/officeDocument/2006/relationships/image" Target="../media/image69.png"/><Relationship Id="rId28" Type="http://schemas.openxmlformats.org/officeDocument/2006/relationships/customXml" Target="../ink/ink70.xml"/><Relationship Id="rId36" Type="http://schemas.openxmlformats.org/officeDocument/2006/relationships/customXml" Target="../ink/ink74.xml"/><Relationship Id="rId49" Type="http://schemas.openxmlformats.org/officeDocument/2006/relationships/image" Target="../media/image82.png"/><Relationship Id="rId57" Type="http://schemas.openxmlformats.org/officeDocument/2006/relationships/image" Target="../media/image86.png"/><Relationship Id="rId10" Type="http://schemas.openxmlformats.org/officeDocument/2006/relationships/customXml" Target="../ink/ink61.xml"/><Relationship Id="rId31" Type="http://schemas.openxmlformats.org/officeDocument/2006/relationships/image" Target="../media/image73.png"/><Relationship Id="rId44" Type="http://schemas.openxmlformats.org/officeDocument/2006/relationships/customXml" Target="../ink/ink78.xml"/><Relationship Id="rId52" Type="http://schemas.openxmlformats.org/officeDocument/2006/relationships/customXml" Target="../ink/ink82.xml"/><Relationship Id="rId60" Type="http://schemas.openxmlformats.org/officeDocument/2006/relationships/customXml" Target="../ink/ink86.xml"/><Relationship Id="rId65" Type="http://schemas.openxmlformats.org/officeDocument/2006/relationships/image" Target="../media/image90.png"/><Relationship Id="rId73" Type="http://schemas.openxmlformats.org/officeDocument/2006/relationships/image" Target="../media/image94.png"/><Relationship Id="rId78" Type="http://schemas.openxmlformats.org/officeDocument/2006/relationships/customXml" Target="../ink/ink95.xml"/><Relationship Id="rId81" Type="http://schemas.openxmlformats.org/officeDocument/2006/relationships/image" Target="../media/image98.png"/><Relationship Id="rId86" Type="http://schemas.openxmlformats.org/officeDocument/2006/relationships/customXml" Target="../ink/ink99.xml"/><Relationship Id="rId4" Type="http://schemas.openxmlformats.org/officeDocument/2006/relationships/customXml" Target="../ink/ink58.xml"/><Relationship Id="rId9" Type="http://schemas.openxmlformats.org/officeDocument/2006/relationships/image" Target="../media/image62.png"/><Relationship Id="rId13" Type="http://schemas.openxmlformats.org/officeDocument/2006/relationships/image" Target="../media/image64.png"/><Relationship Id="rId18" Type="http://schemas.openxmlformats.org/officeDocument/2006/relationships/customXml" Target="../ink/ink65.xml"/><Relationship Id="rId39" Type="http://schemas.openxmlformats.org/officeDocument/2006/relationships/image" Target="../media/image77.png"/><Relationship Id="rId34" Type="http://schemas.openxmlformats.org/officeDocument/2006/relationships/customXml" Target="../ink/ink73.xml"/><Relationship Id="rId50" Type="http://schemas.openxmlformats.org/officeDocument/2006/relationships/customXml" Target="../ink/ink81.xml"/><Relationship Id="rId55" Type="http://schemas.openxmlformats.org/officeDocument/2006/relationships/image" Target="../media/image85.png"/><Relationship Id="rId76" Type="http://schemas.openxmlformats.org/officeDocument/2006/relationships/customXml" Target="../ink/ink94.xml"/><Relationship Id="rId7" Type="http://schemas.openxmlformats.org/officeDocument/2006/relationships/image" Target="../media/image61.png"/><Relationship Id="rId71" Type="http://schemas.openxmlformats.org/officeDocument/2006/relationships/image" Target="../media/image93.png"/><Relationship Id="rId2" Type="http://schemas.openxmlformats.org/officeDocument/2006/relationships/customXml" Target="../ink/ink57.xml"/><Relationship Id="rId29" Type="http://schemas.openxmlformats.org/officeDocument/2006/relationships/image" Target="../media/image72.png"/><Relationship Id="rId24" Type="http://schemas.openxmlformats.org/officeDocument/2006/relationships/customXml" Target="../ink/ink68.xml"/><Relationship Id="rId40" Type="http://schemas.openxmlformats.org/officeDocument/2006/relationships/customXml" Target="../ink/ink76.xml"/><Relationship Id="rId45" Type="http://schemas.openxmlformats.org/officeDocument/2006/relationships/image" Target="../media/image80.png"/><Relationship Id="rId66" Type="http://schemas.openxmlformats.org/officeDocument/2006/relationships/customXml" Target="../ink/ink89.xml"/><Relationship Id="rId87" Type="http://schemas.openxmlformats.org/officeDocument/2006/relationships/image" Target="../media/image101.png"/><Relationship Id="rId61" Type="http://schemas.openxmlformats.org/officeDocument/2006/relationships/image" Target="../media/image88.png"/><Relationship Id="rId82" Type="http://schemas.openxmlformats.org/officeDocument/2006/relationships/customXml" Target="../ink/ink97.xml"/><Relationship Id="rId19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4.xml"/><Relationship Id="rId21" Type="http://schemas.openxmlformats.org/officeDocument/2006/relationships/image" Target="../media/image112.png"/><Relationship Id="rId42" Type="http://schemas.openxmlformats.org/officeDocument/2006/relationships/customXml" Target="../ink/ink122.xml"/><Relationship Id="rId47" Type="http://schemas.openxmlformats.org/officeDocument/2006/relationships/image" Target="../media/image125.png"/><Relationship Id="rId63" Type="http://schemas.openxmlformats.org/officeDocument/2006/relationships/image" Target="../media/image133.png"/><Relationship Id="rId68" Type="http://schemas.openxmlformats.org/officeDocument/2006/relationships/customXml" Target="../ink/ink135.xml"/><Relationship Id="rId16" Type="http://schemas.openxmlformats.org/officeDocument/2006/relationships/customXml" Target="../ink/ink109.xml"/><Relationship Id="rId11" Type="http://schemas.openxmlformats.org/officeDocument/2006/relationships/image" Target="../media/image108.png"/><Relationship Id="rId24" Type="http://schemas.openxmlformats.org/officeDocument/2006/relationships/customXml" Target="../ink/ink113.xml"/><Relationship Id="rId32" Type="http://schemas.openxmlformats.org/officeDocument/2006/relationships/customXml" Target="../ink/ink117.xml"/><Relationship Id="rId37" Type="http://schemas.openxmlformats.org/officeDocument/2006/relationships/image" Target="../media/image120.png"/><Relationship Id="rId40" Type="http://schemas.openxmlformats.org/officeDocument/2006/relationships/customXml" Target="../ink/ink121.xml"/><Relationship Id="rId45" Type="http://schemas.openxmlformats.org/officeDocument/2006/relationships/image" Target="../media/image124.png"/><Relationship Id="rId53" Type="http://schemas.openxmlformats.org/officeDocument/2006/relationships/image" Target="../media/image128.png"/><Relationship Id="rId58" Type="http://schemas.openxmlformats.org/officeDocument/2006/relationships/customXml" Target="../ink/ink130.xml"/><Relationship Id="rId66" Type="http://schemas.openxmlformats.org/officeDocument/2006/relationships/customXml" Target="../ink/ink134.xml"/><Relationship Id="rId74" Type="http://schemas.openxmlformats.org/officeDocument/2006/relationships/customXml" Target="../ink/ink138.xml"/><Relationship Id="rId5" Type="http://schemas.openxmlformats.org/officeDocument/2006/relationships/image" Target="../media/image105.png"/><Relationship Id="rId61" Type="http://schemas.openxmlformats.org/officeDocument/2006/relationships/image" Target="../media/image132.png"/><Relationship Id="rId19" Type="http://schemas.openxmlformats.org/officeDocument/2006/relationships/image" Target="../media/image33.png"/><Relationship Id="rId14" Type="http://schemas.openxmlformats.org/officeDocument/2006/relationships/customXml" Target="../ink/ink108.xml"/><Relationship Id="rId22" Type="http://schemas.openxmlformats.org/officeDocument/2006/relationships/customXml" Target="../ink/ink112.xml"/><Relationship Id="rId27" Type="http://schemas.openxmlformats.org/officeDocument/2006/relationships/image" Target="../media/image115.png"/><Relationship Id="rId30" Type="http://schemas.openxmlformats.org/officeDocument/2006/relationships/customXml" Target="../ink/ink116.xml"/><Relationship Id="rId35" Type="http://schemas.openxmlformats.org/officeDocument/2006/relationships/image" Target="../media/image119.png"/><Relationship Id="rId43" Type="http://schemas.openxmlformats.org/officeDocument/2006/relationships/image" Target="../media/image123.png"/><Relationship Id="rId48" Type="http://schemas.openxmlformats.org/officeDocument/2006/relationships/customXml" Target="../ink/ink125.xml"/><Relationship Id="rId56" Type="http://schemas.openxmlformats.org/officeDocument/2006/relationships/customXml" Target="../ink/ink129.xml"/><Relationship Id="rId64" Type="http://schemas.openxmlformats.org/officeDocument/2006/relationships/customXml" Target="../ink/ink133.xml"/><Relationship Id="rId69" Type="http://schemas.openxmlformats.org/officeDocument/2006/relationships/image" Target="../media/image136.png"/><Relationship Id="rId77" Type="http://schemas.openxmlformats.org/officeDocument/2006/relationships/image" Target="../media/image140.png"/><Relationship Id="rId8" Type="http://schemas.openxmlformats.org/officeDocument/2006/relationships/customXml" Target="../ink/ink105.xml"/><Relationship Id="rId51" Type="http://schemas.openxmlformats.org/officeDocument/2006/relationships/image" Target="../media/image127.png"/><Relationship Id="rId72" Type="http://schemas.openxmlformats.org/officeDocument/2006/relationships/customXml" Target="../ink/ink137.xml"/><Relationship Id="rId3" Type="http://schemas.openxmlformats.org/officeDocument/2006/relationships/image" Target="../media/image104.png"/><Relationship Id="rId12" Type="http://schemas.openxmlformats.org/officeDocument/2006/relationships/customXml" Target="../ink/ink107.xml"/><Relationship Id="rId17" Type="http://schemas.openxmlformats.org/officeDocument/2006/relationships/image" Target="../media/image111.png"/><Relationship Id="rId25" Type="http://schemas.openxmlformats.org/officeDocument/2006/relationships/image" Target="../media/image114.png"/><Relationship Id="rId33" Type="http://schemas.openxmlformats.org/officeDocument/2006/relationships/image" Target="../media/image118.png"/><Relationship Id="rId38" Type="http://schemas.openxmlformats.org/officeDocument/2006/relationships/customXml" Target="../ink/ink120.xml"/><Relationship Id="rId46" Type="http://schemas.openxmlformats.org/officeDocument/2006/relationships/customXml" Target="../ink/ink124.xml"/><Relationship Id="rId59" Type="http://schemas.openxmlformats.org/officeDocument/2006/relationships/image" Target="../media/image131.png"/><Relationship Id="rId67" Type="http://schemas.openxmlformats.org/officeDocument/2006/relationships/image" Target="../media/image135.png"/><Relationship Id="rId20" Type="http://schemas.openxmlformats.org/officeDocument/2006/relationships/customXml" Target="../ink/ink111.xml"/><Relationship Id="rId41" Type="http://schemas.openxmlformats.org/officeDocument/2006/relationships/image" Target="../media/image122.png"/><Relationship Id="rId54" Type="http://schemas.openxmlformats.org/officeDocument/2006/relationships/customXml" Target="../ink/ink128.xml"/><Relationship Id="rId62" Type="http://schemas.openxmlformats.org/officeDocument/2006/relationships/customXml" Target="../ink/ink132.xml"/><Relationship Id="rId70" Type="http://schemas.openxmlformats.org/officeDocument/2006/relationships/customXml" Target="../ink/ink136.xml"/><Relationship Id="rId75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4.xml"/><Relationship Id="rId15" Type="http://schemas.openxmlformats.org/officeDocument/2006/relationships/image" Target="../media/image110.png"/><Relationship Id="rId23" Type="http://schemas.openxmlformats.org/officeDocument/2006/relationships/image" Target="../media/image113.png"/><Relationship Id="rId28" Type="http://schemas.openxmlformats.org/officeDocument/2006/relationships/customXml" Target="../ink/ink115.xml"/><Relationship Id="rId36" Type="http://schemas.openxmlformats.org/officeDocument/2006/relationships/customXml" Target="../ink/ink119.xml"/><Relationship Id="rId49" Type="http://schemas.openxmlformats.org/officeDocument/2006/relationships/image" Target="../media/image126.png"/><Relationship Id="rId57" Type="http://schemas.openxmlformats.org/officeDocument/2006/relationships/image" Target="../media/image130.png"/><Relationship Id="rId10" Type="http://schemas.openxmlformats.org/officeDocument/2006/relationships/customXml" Target="../ink/ink106.xml"/><Relationship Id="rId31" Type="http://schemas.openxmlformats.org/officeDocument/2006/relationships/image" Target="../media/image117.png"/><Relationship Id="rId44" Type="http://schemas.openxmlformats.org/officeDocument/2006/relationships/customXml" Target="../ink/ink123.xml"/><Relationship Id="rId52" Type="http://schemas.openxmlformats.org/officeDocument/2006/relationships/customXml" Target="../ink/ink127.xml"/><Relationship Id="rId60" Type="http://schemas.openxmlformats.org/officeDocument/2006/relationships/customXml" Target="../ink/ink131.xml"/><Relationship Id="rId65" Type="http://schemas.openxmlformats.org/officeDocument/2006/relationships/image" Target="../media/image134.png"/><Relationship Id="rId73" Type="http://schemas.openxmlformats.org/officeDocument/2006/relationships/image" Target="../media/image138.png"/><Relationship Id="rId4" Type="http://schemas.openxmlformats.org/officeDocument/2006/relationships/customXml" Target="../ink/ink103.xml"/><Relationship Id="rId9" Type="http://schemas.openxmlformats.org/officeDocument/2006/relationships/image" Target="../media/image107.png"/><Relationship Id="rId13" Type="http://schemas.openxmlformats.org/officeDocument/2006/relationships/image" Target="../media/image109.png"/><Relationship Id="rId18" Type="http://schemas.openxmlformats.org/officeDocument/2006/relationships/customXml" Target="../ink/ink110.xml"/><Relationship Id="rId39" Type="http://schemas.openxmlformats.org/officeDocument/2006/relationships/image" Target="../media/image121.png"/><Relationship Id="rId34" Type="http://schemas.openxmlformats.org/officeDocument/2006/relationships/customXml" Target="../ink/ink118.xml"/><Relationship Id="rId50" Type="http://schemas.openxmlformats.org/officeDocument/2006/relationships/customXml" Target="../ink/ink126.xml"/><Relationship Id="rId55" Type="http://schemas.openxmlformats.org/officeDocument/2006/relationships/image" Target="../media/image129.png"/><Relationship Id="rId76" Type="http://schemas.openxmlformats.org/officeDocument/2006/relationships/customXml" Target="../ink/ink139.xml"/><Relationship Id="rId7" Type="http://schemas.openxmlformats.org/officeDocument/2006/relationships/image" Target="../media/image106.png"/><Relationship Id="rId71" Type="http://schemas.openxmlformats.org/officeDocument/2006/relationships/image" Target="../media/image137.png"/><Relationship Id="rId2" Type="http://schemas.openxmlformats.org/officeDocument/2006/relationships/customXml" Target="../ink/ink102.xml"/><Relationship Id="rId29" Type="http://schemas.openxmlformats.org/officeDocument/2006/relationships/image" Target="../media/image116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8.png"/><Relationship Id="rId21" Type="http://schemas.openxmlformats.org/officeDocument/2006/relationships/image" Target="../media/image150.png"/><Relationship Id="rId42" Type="http://schemas.openxmlformats.org/officeDocument/2006/relationships/customXml" Target="../ink/ink160.xml"/><Relationship Id="rId63" Type="http://schemas.openxmlformats.org/officeDocument/2006/relationships/image" Target="../media/image171.png"/><Relationship Id="rId84" Type="http://schemas.openxmlformats.org/officeDocument/2006/relationships/customXml" Target="../ink/ink181.xml"/><Relationship Id="rId138" Type="http://schemas.openxmlformats.org/officeDocument/2006/relationships/customXml" Target="../ink/ink208.xml"/><Relationship Id="rId159" Type="http://schemas.openxmlformats.org/officeDocument/2006/relationships/image" Target="../media/image219.png"/><Relationship Id="rId170" Type="http://schemas.openxmlformats.org/officeDocument/2006/relationships/customXml" Target="../ink/ink224.xml"/><Relationship Id="rId107" Type="http://schemas.openxmlformats.org/officeDocument/2006/relationships/image" Target="../media/image193.png"/><Relationship Id="rId11" Type="http://schemas.openxmlformats.org/officeDocument/2006/relationships/image" Target="../media/image145.png"/><Relationship Id="rId32" Type="http://schemas.openxmlformats.org/officeDocument/2006/relationships/customXml" Target="../ink/ink155.xml"/><Relationship Id="rId53" Type="http://schemas.openxmlformats.org/officeDocument/2006/relationships/image" Target="../media/image166.png"/><Relationship Id="rId74" Type="http://schemas.openxmlformats.org/officeDocument/2006/relationships/customXml" Target="../ink/ink176.xml"/><Relationship Id="rId128" Type="http://schemas.openxmlformats.org/officeDocument/2006/relationships/customXml" Target="../ink/ink203.xml"/><Relationship Id="rId149" Type="http://schemas.openxmlformats.org/officeDocument/2006/relationships/image" Target="../media/image214.png"/><Relationship Id="rId5" Type="http://schemas.openxmlformats.org/officeDocument/2006/relationships/image" Target="../media/image142.png"/><Relationship Id="rId95" Type="http://schemas.openxmlformats.org/officeDocument/2006/relationships/image" Target="../media/image187.png"/><Relationship Id="rId160" Type="http://schemas.openxmlformats.org/officeDocument/2006/relationships/customXml" Target="../ink/ink219.xml"/><Relationship Id="rId181" Type="http://schemas.openxmlformats.org/officeDocument/2006/relationships/image" Target="../media/image230.png"/><Relationship Id="rId22" Type="http://schemas.openxmlformats.org/officeDocument/2006/relationships/customXml" Target="../ink/ink150.xml"/><Relationship Id="rId43" Type="http://schemas.openxmlformats.org/officeDocument/2006/relationships/image" Target="../media/image161.png"/><Relationship Id="rId64" Type="http://schemas.openxmlformats.org/officeDocument/2006/relationships/customXml" Target="../ink/ink171.xml"/><Relationship Id="rId118" Type="http://schemas.openxmlformats.org/officeDocument/2006/relationships/customXml" Target="../ink/ink198.xml"/><Relationship Id="rId139" Type="http://schemas.openxmlformats.org/officeDocument/2006/relationships/image" Target="../media/image209.png"/><Relationship Id="rId85" Type="http://schemas.openxmlformats.org/officeDocument/2006/relationships/image" Target="../media/image182.png"/><Relationship Id="rId150" Type="http://schemas.openxmlformats.org/officeDocument/2006/relationships/customXml" Target="../ink/ink214.xml"/><Relationship Id="rId171" Type="http://schemas.openxmlformats.org/officeDocument/2006/relationships/image" Target="../media/image225.png"/><Relationship Id="rId12" Type="http://schemas.openxmlformats.org/officeDocument/2006/relationships/customXml" Target="../ink/ink145.xml"/><Relationship Id="rId33" Type="http://schemas.openxmlformats.org/officeDocument/2006/relationships/image" Target="../media/image156.png"/><Relationship Id="rId108" Type="http://schemas.openxmlformats.org/officeDocument/2006/relationships/customXml" Target="../ink/ink193.xml"/><Relationship Id="rId129" Type="http://schemas.openxmlformats.org/officeDocument/2006/relationships/image" Target="../media/image204.png"/><Relationship Id="rId54" Type="http://schemas.openxmlformats.org/officeDocument/2006/relationships/customXml" Target="../ink/ink166.xml"/><Relationship Id="rId75" Type="http://schemas.openxmlformats.org/officeDocument/2006/relationships/image" Target="../media/image177.png"/><Relationship Id="rId96" Type="http://schemas.openxmlformats.org/officeDocument/2006/relationships/customXml" Target="../ink/ink187.xml"/><Relationship Id="rId140" Type="http://schemas.openxmlformats.org/officeDocument/2006/relationships/customXml" Target="../ink/ink209.xml"/><Relationship Id="rId161" Type="http://schemas.openxmlformats.org/officeDocument/2006/relationships/image" Target="../media/image220.png"/><Relationship Id="rId6" Type="http://schemas.openxmlformats.org/officeDocument/2006/relationships/customXml" Target="../ink/ink142.xml"/><Relationship Id="rId23" Type="http://schemas.openxmlformats.org/officeDocument/2006/relationships/image" Target="../media/image151.png"/><Relationship Id="rId119" Type="http://schemas.openxmlformats.org/officeDocument/2006/relationships/image" Target="../media/image199.png"/><Relationship Id="rId44" Type="http://schemas.openxmlformats.org/officeDocument/2006/relationships/customXml" Target="../ink/ink161.xml"/><Relationship Id="rId60" Type="http://schemas.openxmlformats.org/officeDocument/2006/relationships/customXml" Target="../ink/ink169.xml"/><Relationship Id="rId65" Type="http://schemas.openxmlformats.org/officeDocument/2006/relationships/image" Target="../media/image172.png"/><Relationship Id="rId81" Type="http://schemas.openxmlformats.org/officeDocument/2006/relationships/image" Target="../media/image180.png"/><Relationship Id="rId86" Type="http://schemas.openxmlformats.org/officeDocument/2006/relationships/customXml" Target="../ink/ink182.xml"/><Relationship Id="rId130" Type="http://schemas.openxmlformats.org/officeDocument/2006/relationships/customXml" Target="../ink/ink204.xml"/><Relationship Id="rId135" Type="http://schemas.openxmlformats.org/officeDocument/2006/relationships/image" Target="../media/image207.png"/><Relationship Id="rId151" Type="http://schemas.openxmlformats.org/officeDocument/2006/relationships/image" Target="../media/image215.png"/><Relationship Id="rId156" Type="http://schemas.openxmlformats.org/officeDocument/2006/relationships/customXml" Target="../ink/ink217.xml"/><Relationship Id="rId177" Type="http://schemas.openxmlformats.org/officeDocument/2006/relationships/image" Target="../media/image228.png"/><Relationship Id="rId172" Type="http://schemas.openxmlformats.org/officeDocument/2006/relationships/customXml" Target="../ink/ink225.xml"/><Relationship Id="rId13" Type="http://schemas.openxmlformats.org/officeDocument/2006/relationships/image" Target="../media/image146.png"/><Relationship Id="rId18" Type="http://schemas.openxmlformats.org/officeDocument/2006/relationships/customXml" Target="../ink/ink148.xml"/><Relationship Id="rId39" Type="http://schemas.openxmlformats.org/officeDocument/2006/relationships/image" Target="../media/image159.png"/><Relationship Id="rId109" Type="http://schemas.openxmlformats.org/officeDocument/2006/relationships/image" Target="../media/image194.png"/><Relationship Id="rId34" Type="http://schemas.openxmlformats.org/officeDocument/2006/relationships/customXml" Target="../ink/ink156.xml"/><Relationship Id="rId50" Type="http://schemas.openxmlformats.org/officeDocument/2006/relationships/customXml" Target="../ink/ink164.xml"/><Relationship Id="rId55" Type="http://schemas.openxmlformats.org/officeDocument/2006/relationships/image" Target="../media/image167.png"/><Relationship Id="rId76" Type="http://schemas.openxmlformats.org/officeDocument/2006/relationships/customXml" Target="../ink/ink177.xml"/><Relationship Id="rId97" Type="http://schemas.openxmlformats.org/officeDocument/2006/relationships/image" Target="../media/image188.png"/><Relationship Id="rId104" Type="http://schemas.openxmlformats.org/officeDocument/2006/relationships/customXml" Target="../ink/ink191.xml"/><Relationship Id="rId120" Type="http://schemas.openxmlformats.org/officeDocument/2006/relationships/customXml" Target="../ink/ink199.xml"/><Relationship Id="rId125" Type="http://schemas.openxmlformats.org/officeDocument/2006/relationships/image" Target="../media/image202.png"/><Relationship Id="rId141" Type="http://schemas.openxmlformats.org/officeDocument/2006/relationships/image" Target="../media/image210.png"/><Relationship Id="rId146" Type="http://schemas.openxmlformats.org/officeDocument/2006/relationships/customXml" Target="../ink/ink212.xml"/><Relationship Id="rId167" Type="http://schemas.openxmlformats.org/officeDocument/2006/relationships/image" Target="../media/image223.png"/><Relationship Id="rId7" Type="http://schemas.openxmlformats.org/officeDocument/2006/relationships/image" Target="../media/image143.png"/><Relationship Id="rId71" Type="http://schemas.openxmlformats.org/officeDocument/2006/relationships/image" Target="../media/image175.png"/><Relationship Id="rId92" Type="http://schemas.openxmlformats.org/officeDocument/2006/relationships/customXml" Target="../ink/ink185.xml"/><Relationship Id="rId162" Type="http://schemas.openxmlformats.org/officeDocument/2006/relationships/customXml" Target="../ink/ink220.xml"/><Relationship Id="rId2" Type="http://schemas.openxmlformats.org/officeDocument/2006/relationships/customXml" Target="../ink/ink140.xml"/><Relationship Id="rId29" Type="http://schemas.openxmlformats.org/officeDocument/2006/relationships/image" Target="../media/image154.png"/><Relationship Id="rId24" Type="http://schemas.openxmlformats.org/officeDocument/2006/relationships/customXml" Target="../ink/ink151.xml"/><Relationship Id="rId40" Type="http://schemas.openxmlformats.org/officeDocument/2006/relationships/customXml" Target="../ink/ink159.xml"/><Relationship Id="rId45" Type="http://schemas.openxmlformats.org/officeDocument/2006/relationships/image" Target="../media/image162.png"/><Relationship Id="rId66" Type="http://schemas.openxmlformats.org/officeDocument/2006/relationships/customXml" Target="../ink/ink172.xml"/><Relationship Id="rId87" Type="http://schemas.openxmlformats.org/officeDocument/2006/relationships/image" Target="../media/image183.png"/><Relationship Id="rId110" Type="http://schemas.openxmlformats.org/officeDocument/2006/relationships/customXml" Target="../ink/ink194.xml"/><Relationship Id="rId115" Type="http://schemas.openxmlformats.org/officeDocument/2006/relationships/image" Target="../media/image197.png"/><Relationship Id="rId131" Type="http://schemas.openxmlformats.org/officeDocument/2006/relationships/image" Target="../media/image205.png"/><Relationship Id="rId136" Type="http://schemas.openxmlformats.org/officeDocument/2006/relationships/customXml" Target="../ink/ink207.xml"/><Relationship Id="rId157" Type="http://schemas.openxmlformats.org/officeDocument/2006/relationships/image" Target="../media/image218.png"/><Relationship Id="rId178" Type="http://schemas.openxmlformats.org/officeDocument/2006/relationships/customXml" Target="../ink/ink228.xml"/><Relationship Id="rId61" Type="http://schemas.openxmlformats.org/officeDocument/2006/relationships/image" Target="../media/image170.png"/><Relationship Id="rId82" Type="http://schemas.openxmlformats.org/officeDocument/2006/relationships/customXml" Target="../ink/ink180.xml"/><Relationship Id="rId152" Type="http://schemas.openxmlformats.org/officeDocument/2006/relationships/customXml" Target="../ink/ink215.xml"/><Relationship Id="rId173" Type="http://schemas.openxmlformats.org/officeDocument/2006/relationships/image" Target="../media/image226.png"/><Relationship Id="rId19" Type="http://schemas.openxmlformats.org/officeDocument/2006/relationships/image" Target="../media/image149.png"/><Relationship Id="rId14" Type="http://schemas.openxmlformats.org/officeDocument/2006/relationships/customXml" Target="../ink/ink146.xml"/><Relationship Id="rId30" Type="http://schemas.openxmlformats.org/officeDocument/2006/relationships/customXml" Target="../ink/ink154.xml"/><Relationship Id="rId35" Type="http://schemas.openxmlformats.org/officeDocument/2006/relationships/image" Target="../media/image157.png"/><Relationship Id="rId56" Type="http://schemas.openxmlformats.org/officeDocument/2006/relationships/customXml" Target="../ink/ink167.xml"/><Relationship Id="rId77" Type="http://schemas.openxmlformats.org/officeDocument/2006/relationships/image" Target="../media/image178.png"/><Relationship Id="rId100" Type="http://schemas.openxmlformats.org/officeDocument/2006/relationships/customXml" Target="../ink/ink189.xml"/><Relationship Id="rId105" Type="http://schemas.openxmlformats.org/officeDocument/2006/relationships/image" Target="../media/image192.png"/><Relationship Id="rId126" Type="http://schemas.openxmlformats.org/officeDocument/2006/relationships/customXml" Target="../ink/ink202.xml"/><Relationship Id="rId147" Type="http://schemas.openxmlformats.org/officeDocument/2006/relationships/image" Target="../media/image213.png"/><Relationship Id="rId168" Type="http://schemas.openxmlformats.org/officeDocument/2006/relationships/customXml" Target="../ink/ink223.xml"/><Relationship Id="rId8" Type="http://schemas.openxmlformats.org/officeDocument/2006/relationships/customXml" Target="../ink/ink143.xml"/><Relationship Id="rId51" Type="http://schemas.openxmlformats.org/officeDocument/2006/relationships/image" Target="../media/image165.png"/><Relationship Id="rId72" Type="http://schemas.openxmlformats.org/officeDocument/2006/relationships/customXml" Target="../ink/ink175.xml"/><Relationship Id="rId93" Type="http://schemas.openxmlformats.org/officeDocument/2006/relationships/image" Target="../media/image186.png"/><Relationship Id="rId98" Type="http://schemas.openxmlformats.org/officeDocument/2006/relationships/customXml" Target="../ink/ink188.xml"/><Relationship Id="rId121" Type="http://schemas.openxmlformats.org/officeDocument/2006/relationships/image" Target="../media/image200.png"/><Relationship Id="rId142" Type="http://schemas.openxmlformats.org/officeDocument/2006/relationships/customXml" Target="../ink/ink210.xml"/><Relationship Id="rId163" Type="http://schemas.openxmlformats.org/officeDocument/2006/relationships/image" Target="../media/image221.png"/><Relationship Id="rId3" Type="http://schemas.openxmlformats.org/officeDocument/2006/relationships/image" Target="../media/image141.png"/><Relationship Id="rId25" Type="http://schemas.openxmlformats.org/officeDocument/2006/relationships/image" Target="../media/image152.png"/><Relationship Id="rId46" Type="http://schemas.openxmlformats.org/officeDocument/2006/relationships/customXml" Target="../ink/ink162.xml"/><Relationship Id="rId67" Type="http://schemas.openxmlformats.org/officeDocument/2006/relationships/image" Target="../media/image173.png"/><Relationship Id="rId116" Type="http://schemas.openxmlformats.org/officeDocument/2006/relationships/customXml" Target="../ink/ink197.xml"/><Relationship Id="rId137" Type="http://schemas.openxmlformats.org/officeDocument/2006/relationships/image" Target="../media/image208.png"/><Relationship Id="rId158" Type="http://schemas.openxmlformats.org/officeDocument/2006/relationships/customXml" Target="../ink/ink218.xml"/><Relationship Id="rId20" Type="http://schemas.openxmlformats.org/officeDocument/2006/relationships/customXml" Target="../ink/ink149.xml"/><Relationship Id="rId41" Type="http://schemas.openxmlformats.org/officeDocument/2006/relationships/image" Target="../media/image160.png"/><Relationship Id="rId62" Type="http://schemas.openxmlformats.org/officeDocument/2006/relationships/customXml" Target="../ink/ink170.xml"/><Relationship Id="rId83" Type="http://schemas.openxmlformats.org/officeDocument/2006/relationships/image" Target="../media/image181.png"/><Relationship Id="rId88" Type="http://schemas.openxmlformats.org/officeDocument/2006/relationships/customXml" Target="../ink/ink183.xml"/><Relationship Id="rId111" Type="http://schemas.openxmlformats.org/officeDocument/2006/relationships/image" Target="../media/image195.png"/><Relationship Id="rId132" Type="http://schemas.openxmlformats.org/officeDocument/2006/relationships/customXml" Target="../ink/ink205.xml"/><Relationship Id="rId153" Type="http://schemas.openxmlformats.org/officeDocument/2006/relationships/image" Target="../media/image216.png"/><Relationship Id="rId174" Type="http://schemas.openxmlformats.org/officeDocument/2006/relationships/customXml" Target="../ink/ink226.xml"/><Relationship Id="rId179" Type="http://schemas.openxmlformats.org/officeDocument/2006/relationships/image" Target="../media/image229.png"/><Relationship Id="rId15" Type="http://schemas.openxmlformats.org/officeDocument/2006/relationships/image" Target="../media/image147.png"/><Relationship Id="rId36" Type="http://schemas.openxmlformats.org/officeDocument/2006/relationships/customXml" Target="../ink/ink157.xml"/><Relationship Id="rId57" Type="http://schemas.openxmlformats.org/officeDocument/2006/relationships/image" Target="../media/image168.png"/><Relationship Id="rId106" Type="http://schemas.openxmlformats.org/officeDocument/2006/relationships/customXml" Target="../ink/ink192.xml"/><Relationship Id="rId127" Type="http://schemas.openxmlformats.org/officeDocument/2006/relationships/image" Target="../media/image203.png"/><Relationship Id="rId10" Type="http://schemas.openxmlformats.org/officeDocument/2006/relationships/customXml" Target="../ink/ink144.xml"/><Relationship Id="rId31" Type="http://schemas.openxmlformats.org/officeDocument/2006/relationships/image" Target="../media/image155.png"/><Relationship Id="rId52" Type="http://schemas.openxmlformats.org/officeDocument/2006/relationships/customXml" Target="../ink/ink165.xml"/><Relationship Id="rId73" Type="http://schemas.openxmlformats.org/officeDocument/2006/relationships/image" Target="../media/image176.png"/><Relationship Id="rId78" Type="http://schemas.openxmlformats.org/officeDocument/2006/relationships/customXml" Target="../ink/ink178.xml"/><Relationship Id="rId94" Type="http://schemas.openxmlformats.org/officeDocument/2006/relationships/customXml" Target="../ink/ink186.xml"/><Relationship Id="rId99" Type="http://schemas.openxmlformats.org/officeDocument/2006/relationships/image" Target="../media/image189.png"/><Relationship Id="rId101" Type="http://schemas.openxmlformats.org/officeDocument/2006/relationships/image" Target="../media/image190.png"/><Relationship Id="rId122" Type="http://schemas.openxmlformats.org/officeDocument/2006/relationships/customXml" Target="../ink/ink200.xml"/><Relationship Id="rId143" Type="http://schemas.openxmlformats.org/officeDocument/2006/relationships/image" Target="../media/image211.png"/><Relationship Id="rId148" Type="http://schemas.openxmlformats.org/officeDocument/2006/relationships/customXml" Target="../ink/ink213.xml"/><Relationship Id="rId164" Type="http://schemas.openxmlformats.org/officeDocument/2006/relationships/customXml" Target="../ink/ink221.xml"/><Relationship Id="rId169" Type="http://schemas.openxmlformats.org/officeDocument/2006/relationships/image" Target="../media/image224.png"/><Relationship Id="rId4" Type="http://schemas.openxmlformats.org/officeDocument/2006/relationships/customXml" Target="../ink/ink141.xml"/><Relationship Id="rId9" Type="http://schemas.openxmlformats.org/officeDocument/2006/relationships/image" Target="../media/image144.png"/><Relationship Id="rId180" Type="http://schemas.openxmlformats.org/officeDocument/2006/relationships/customXml" Target="../ink/ink229.xml"/><Relationship Id="rId26" Type="http://schemas.openxmlformats.org/officeDocument/2006/relationships/customXml" Target="../ink/ink152.xml"/><Relationship Id="rId47" Type="http://schemas.openxmlformats.org/officeDocument/2006/relationships/image" Target="../media/image163.png"/><Relationship Id="rId68" Type="http://schemas.openxmlformats.org/officeDocument/2006/relationships/customXml" Target="../ink/ink173.xml"/><Relationship Id="rId89" Type="http://schemas.openxmlformats.org/officeDocument/2006/relationships/image" Target="../media/image184.png"/><Relationship Id="rId112" Type="http://schemas.openxmlformats.org/officeDocument/2006/relationships/customXml" Target="../ink/ink195.xml"/><Relationship Id="rId133" Type="http://schemas.openxmlformats.org/officeDocument/2006/relationships/image" Target="../media/image206.png"/><Relationship Id="rId154" Type="http://schemas.openxmlformats.org/officeDocument/2006/relationships/customXml" Target="../ink/ink216.xml"/><Relationship Id="rId175" Type="http://schemas.openxmlformats.org/officeDocument/2006/relationships/image" Target="../media/image227.png"/><Relationship Id="rId16" Type="http://schemas.openxmlformats.org/officeDocument/2006/relationships/customXml" Target="../ink/ink147.xml"/><Relationship Id="rId37" Type="http://schemas.openxmlformats.org/officeDocument/2006/relationships/image" Target="../media/image158.png"/><Relationship Id="rId58" Type="http://schemas.openxmlformats.org/officeDocument/2006/relationships/customXml" Target="../ink/ink168.xml"/><Relationship Id="rId79" Type="http://schemas.openxmlformats.org/officeDocument/2006/relationships/image" Target="../media/image179.png"/><Relationship Id="rId102" Type="http://schemas.openxmlformats.org/officeDocument/2006/relationships/customXml" Target="../ink/ink190.xml"/><Relationship Id="rId123" Type="http://schemas.openxmlformats.org/officeDocument/2006/relationships/image" Target="../media/image201.png"/><Relationship Id="rId144" Type="http://schemas.openxmlformats.org/officeDocument/2006/relationships/customXml" Target="../ink/ink211.xml"/><Relationship Id="rId90" Type="http://schemas.openxmlformats.org/officeDocument/2006/relationships/customXml" Target="../ink/ink184.xml"/><Relationship Id="rId165" Type="http://schemas.openxmlformats.org/officeDocument/2006/relationships/image" Target="../media/image222.png"/><Relationship Id="rId27" Type="http://schemas.openxmlformats.org/officeDocument/2006/relationships/image" Target="../media/image153.png"/><Relationship Id="rId48" Type="http://schemas.openxmlformats.org/officeDocument/2006/relationships/customXml" Target="../ink/ink163.xml"/><Relationship Id="rId69" Type="http://schemas.openxmlformats.org/officeDocument/2006/relationships/image" Target="../media/image174.png"/><Relationship Id="rId113" Type="http://schemas.openxmlformats.org/officeDocument/2006/relationships/image" Target="../media/image196.png"/><Relationship Id="rId134" Type="http://schemas.openxmlformats.org/officeDocument/2006/relationships/customXml" Target="../ink/ink206.xml"/><Relationship Id="rId80" Type="http://schemas.openxmlformats.org/officeDocument/2006/relationships/customXml" Target="../ink/ink179.xml"/><Relationship Id="rId155" Type="http://schemas.openxmlformats.org/officeDocument/2006/relationships/image" Target="../media/image217.png"/><Relationship Id="rId176" Type="http://schemas.openxmlformats.org/officeDocument/2006/relationships/customXml" Target="../ink/ink227.xml"/><Relationship Id="rId17" Type="http://schemas.openxmlformats.org/officeDocument/2006/relationships/image" Target="../media/image148.png"/><Relationship Id="rId38" Type="http://schemas.openxmlformats.org/officeDocument/2006/relationships/customXml" Target="../ink/ink158.xml"/><Relationship Id="rId59" Type="http://schemas.openxmlformats.org/officeDocument/2006/relationships/image" Target="../media/image169.png"/><Relationship Id="rId103" Type="http://schemas.openxmlformats.org/officeDocument/2006/relationships/image" Target="../media/image191.png"/><Relationship Id="rId124" Type="http://schemas.openxmlformats.org/officeDocument/2006/relationships/customXml" Target="../ink/ink201.xml"/><Relationship Id="rId70" Type="http://schemas.openxmlformats.org/officeDocument/2006/relationships/customXml" Target="../ink/ink174.xml"/><Relationship Id="rId91" Type="http://schemas.openxmlformats.org/officeDocument/2006/relationships/image" Target="../media/image185.png"/><Relationship Id="rId145" Type="http://schemas.openxmlformats.org/officeDocument/2006/relationships/image" Target="../media/image212.png"/><Relationship Id="rId166" Type="http://schemas.openxmlformats.org/officeDocument/2006/relationships/customXml" Target="../ink/ink222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53.xml"/><Relationship Id="rId49" Type="http://schemas.openxmlformats.org/officeDocument/2006/relationships/image" Target="../media/image164.png"/><Relationship Id="rId114" Type="http://schemas.openxmlformats.org/officeDocument/2006/relationships/customXml" Target="../ink/ink196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8.png"/><Relationship Id="rId21" Type="http://schemas.openxmlformats.org/officeDocument/2006/relationships/image" Target="../media/image240.png"/><Relationship Id="rId42" Type="http://schemas.openxmlformats.org/officeDocument/2006/relationships/customXml" Target="../ink/ink250.xml"/><Relationship Id="rId63" Type="http://schemas.openxmlformats.org/officeDocument/2006/relationships/image" Target="../media/image261.png"/><Relationship Id="rId84" Type="http://schemas.openxmlformats.org/officeDocument/2006/relationships/customXml" Target="../ink/ink271.xml"/><Relationship Id="rId16" Type="http://schemas.openxmlformats.org/officeDocument/2006/relationships/customXml" Target="../ink/ink237.xml"/><Relationship Id="rId107" Type="http://schemas.openxmlformats.org/officeDocument/2006/relationships/image" Target="../media/image283.png"/><Relationship Id="rId11" Type="http://schemas.openxmlformats.org/officeDocument/2006/relationships/image" Target="../media/image235.png"/><Relationship Id="rId32" Type="http://schemas.openxmlformats.org/officeDocument/2006/relationships/customXml" Target="../ink/ink245.xml"/><Relationship Id="rId37" Type="http://schemas.openxmlformats.org/officeDocument/2006/relationships/image" Target="../media/image248.png"/><Relationship Id="rId53" Type="http://schemas.openxmlformats.org/officeDocument/2006/relationships/image" Target="../media/image256.png"/><Relationship Id="rId58" Type="http://schemas.openxmlformats.org/officeDocument/2006/relationships/customXml" Target="../ink/ink258.xml"/><Relationship Id="rId74" Type="http://schemas.openxmlformats.org/officeDocument/2006/relationships/customXml" Target="../ink/ink266.xml"/><Relationship Id="rId79" Type="http://schemas.openxmlformats.org/officeDocument/2006/relationships/image" Target="../media/image269.png"/><Relationship Id="rId102" Type="http://schemas.openxmlformats.org/officeDocument/2006/relationships/customXml" Target="../ink/ink280.xml"/><Relationship Id="rId123" Type="http://schemas.openxmlformats.org/officeDocument/2006/relationships/image" Target="../media/image291.png"/><Relationship Id="rId128" Type="http://schemas.openxmlformats.org/officeDocument/2006/relationships/customXml" Target="../ink/ink293.xml"/><Relationship Id="rId5" Type="http://schemas.openxmlformats.org/officeDocument/2006/relationships/image" Target="../media/image232.png"/><Relationship Id="rId90" Type="http://schemas.openxmlformats.org/officeDocument/2006/relationships/customXml" Target="../ink/ink274.xml"/><Relationship Id="rId95" Type="http://schemas.openxmlformats.org/officeDocument/2006/relationships/image" Target="../media/image277.png"/><Relationship Id="rId22" Type="http://schemas.openxmlformats.org/officeDocument/2006/relationships/customXml" Target="../ink/ink240.xml"/><Relationship Id="rId27" Type="http://schemas.openxmlformats.org/officeDocument/2006/relationships/image" Target="../media/image243.png"/><Relationship Id="rId43" Type="http://schemas.openxmlformats.org/officeDocument/2006/relationships/image" Target="../media/image251.png"/><Relationship Id="rId48" Type="http://schemas.openxmlformats.org/officeDocument/2006/relationships/customXml" Target="../ink/ink253.xml"/><Relationship Id="rId64" Type="http://schemas.openxmlformats.org/officeDocument/2006/relationships/customXml" Target="../ink/ink261.xml"/><Relationship Id="rId69" Type="http://schemas.openxmlformats.org/officeDocument/2006/relationships/image" Target="../media/image264.png"/><Relationship Id="rId113" Type="http://schemas.openxmlformats.org/officeDocument/2006/relationships/image" Target="../media/image286.png"/><Relationship Id="rId118" Type="http://schemas.openxmlformats.org/officeDocument/2006/relationships/customXml" Target="../ink/ink288.xml"/><Relationship Id="rId80" Type="http://schemas.openxmlformats.org/officeDocument/2006/relationships/customXml" Target="../ink/ink269.xml"/><Relationship Id="rId85" Type="http://schemas.openxmlformats.org/officeDocument/2006/relationships/image" Target="../media/image272.png"/><Relationship Id="rId12" Type="http://schemas.openxmlformats.org/officeDocument/2006/relationships/customXml" Target="../ink/ink235.xml"/><Relationship Id="rId17" Type="http://schemas.openxmlformats.org/officeDocument/2006/relationships/image" Target="../media/image238.png"/><Relationship Id="rId33" Type="http://schemas.openxmlformats.org/officeDocument/2006/relationships/image" Target="../media/image246.png"/><Relationship Id="rId38" Type="http://schemas.openxmlformats.org/officeDocument/2006/relationships/customXml" Target="../ink/ink248.xml"/><Relationship Id="rId59" Type="http://schemas.openxmlformats.org/officeDocument/2006/relationships/image" Target="../media/image259.png"/><Relationship Id="rId103" Type="http://schemas.openxmlformats.org/officeDocument/2006/relationships/image" Target="../media/image281.png"/><Relationship Id="rId108" Type="http://schemas.openxmlformats.org/officeDocument/2006/relationships/customXml" Target="../ink/ink283.xml"/><Relationship Id="rId124" Type="http://schemas.openxmlformats.org/officeDocument/2006/relationships/customXml" Target="../ink/ink291.xml"/><Relationship Id="rId129" Type="http://schemas.openxmlformats.org/officeDocument/2006/relationships/image" Target="../media/image294.png"/><Relationship Id="rId54" Type="http://schemas.openxmlformats.org/officeDocument/2006/relationships/customXml" Target="../ink/ink256.xml"/><Relationship Id="rId70" Type="http://schemas.openxmlformats.org/officeDocument/2006/relationships/customXml" Target="../ink/ink264.xml"/><Relationship Id="rId75" Type="http://schemas.openxmlformats.org/officeDocument/2006/relationships/image" Target="../media/image267.png"/><Relationship Id="rId91" Type="http://schemas.openxmlformats.org/officeDocument/2006/relationships/image" Target="../media/image275.png"/><Relationship Id="rId96" Type="http://schemas.openxmlformats.org/officeDocument/2006/relationships/customXml" Target="../ink/ink27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2.xml"/><Relationship Id="rId23" Type="http://schemas.openxmlformats.org/officeDocument/2006/relationships/image" Target="../media/image241.png"/><Relationship Id="rId28" Type="http://schemas.openxmlformats.org/officeDocument/2006/relationships/customXml" Target="../ink/ink243.xml"/><Relationship Id="rId49" Type="http://schemas.openxmlformats.org/officeDocument/2006/relationships/image" Target="../media/image254.png"/><Relationship Id="rId114" Type="http://schemas.openxmlformats.org/officeDocument/2006/relationships/customXml" Target="../ink/ink286.xml"/><Relationship Id="rId119" Type="http://schemas.openxmlformats.org/officeDocument/2006/relationships/image" Target="../media/image289.png"/><Relationship Id="rId44" Type="http://schemas.openxmlformats.org/officeDocument/2006/relationships/customXml" Target="../ink/ink251.xml"/><Relationship Id="rId60" Type="http://schemas.openxmlformats.org/officeDocument/2006/relationships/customXml" Target="../ink/ink259.xml"/><Relationship Id="rId65" Type="http://schemas.openxmlformats.org/officeDocument/2006/relationships/image" Target="../media/image262.png"/><Relationship Id="rId81" Type="http://schemas.openxmlformats.org/officeDocument/2006/relationships/image" Target="../media/image270.png"/><Relationship Id="rId86" Type="http://schemas.openxmlformats.org/officeDocument/2006/relationships/customXml" Target="../ink/ink272.xml"/><Relationship Id="rId130" Type="http://schemas.openxmlformats.org/officeDocument/2006/relationships/customXml" Target="../ink/ink294.xml"/><Relationship Id="rId13" Type="http://schemas.openxmlformats.org/officeDocument/2006/relationships/image" Target="../media/image236.png"/><Relationship Id="rId18" Type="http://schemas.openxmlformats.org/officeDocument/2006/relationships/customXml" Target="../ink/ink238.xml"/><Relationship Id="rId39" Type="http://schemas.openxmlformats.org/officeDocument/2006/relationships/image" Target="../media/image249.png"/><Relationship Id="rId109" Type="http://schemas.openxmlformats.org/officeDocument/2006/relationships/image" Target="../media/image284.png"/><Relationship Id="rId34" Type="http://schemas.openxmlformats.org/officeDocument/2006/relationships/customXml" Target="../ink/ink246.xml"/><Relationship Id="rId50" Type="http://schemas.openxmlformats.org/officeDocument/2006/relationships/customXml" Target="../ink/ink254.xml"/><Relationship Id="rId55" Type="http://schemas.openxmlformats.org/officeDocument/2006/relationships/image" Target="../media/image257.png"/><Relationship Id="rId76" Type="http://schemas.openxmlformats.org/officeDocument/2006/relationships/customXml" Target="../ink/ink267.xml"/><Relationship Id="rId97" Type="http://schemas.openxmlformats.org/officeDocument/2006/relationships/image" Target="../media/image278.png"/><Relationship Id="rId104" Type="http://schemas.openxmlformats.org/officeDocument/2006/relationships/customXml" Target="../ink/ink281.xml"/><Relationship Id="rId120" Type="http://schemas.openxmlformats.org/officeDocument/2006/relationships/customXml" Target="../ink/ink289.xml"/><Relationship Id="rId125" Type="http://schemas.openxmlformats.org/officeDocument/2006/relationships/image" Target="../media/image292.png"/><Relationship Id="rId7" Type="http://schemas.openxmlformats.org/officeDocument/2006/relationships/image" Target="../media/image233.png"/><Relationship Id="rId71" Type="http://schemas.openxmlformats.org/officeDocument/2006/relationships/image" Target="../media/image265.png"/><Relationship Id="rId92" Type="http://schemas.openxmlformats.org/officeDocument/2006/relationships/customXml" Target="../ink/ink275.xml"/><Relationship Id="rId2" Type="http://schemas.openxmlformats.org/officeDocument/2006/relationships/customXml" Target="../ink/ink230.xml"/><Relationship Id="rId29" Type="http://schemas.openxmlformats.org/officeDocument/2006/relationships/image" Target="../media/image244.png"/><Relationship Id="rId24" Type="http://schemas.openxmlformats.org/officeDocument/2006/relationships/customXml" Target="../ink/ink241.xml"/><Relationship Id="rId40" Type="http://schemas.openxmlformats.org/officeDocument/2006/relationships/customXml" Target="../ink/ink249.xml"/><Relationship Id="rId45" Type="http://schemas.openxmlformats.org/officeDocument/2006/relationships/image" Target="../media/image252.png"/><Relationship Id="rId66" Type="http://schemas.openxmlformats.org/officeDocument/2006/relationships/customXml" Target="../ink/ink262.xml"/><Relationship Id="rId87" Type="http://schemas.openxmlformats.org/officeDocument/2006/relationships/image" Target="../media/image273.png"/><Relationship Id="rId110" Type="http://schemas.openxmlformats.org/officeDocument/2006/relationships/customXml" Target="../ink/ink284.xml"/><Relationship Id="rId115" Type="http://schemas.openxmlformats.org/officeDocument/2006/relationships/image" Target="../media/image287.png"/><Relationship Id="rId131" Type="http://schemas.openxmlformats.org/officeDocument/2006/relationships/image" Target="../media/image295.png"/><Relationship Id="rId61" Type="http://schemas.openxmlformats.org/officeDocument/2006/relationships/image" Target="../media/image260.png"/><Relationship Id="rId82" Type="http://schemas.openxmlformats.org/officeDocument/2006/relationships/customXml" Target="../ink/ink270.xml"/><Relationship Id="rId19" Type="http://schemas.openxmlformats.org/officeDocument/2006/relationships/image" Target="../media/image239.png"/><Relationship Id="rId14" Type="http://schemas.openxmlformats.org/officeDocument/2006/relationships/customXml" Target="../ink/ink236.xml"/><Relationship Id="rId30" Type="http://schemas.openxmlformats.org/officeDocument/2006/relationships/customXml" Target="../ink/ink244.xml"/><Relationship Id="rId35" Type="http://schemas.openxmlformats.org/officeDocument/2006/relationships/image" Target="../media/image247.png"/><Relationship Id="rId56" Type="http://schemas.openxmlformats.org/officeDocument/2006/relationships/customXml" Target="../ink/ink257.xml"/><Relationship Id="rId77" Type="http://schemas.openxmlformats.org/officeDocument/2006/relationships/image" Target="../media/image268.png"/><Relationship Id="rId100" Type="http://schemas.openxmlformats.org/officeDocument/2006/relationships/customXml" Target="../ink/ink279.xml"/><Relationship Id="rId105" Type="http://schemas.openxmlformats.org/officeDocument/2006/relationships/image" Target="../media/image282.png"/><Relationship Id="rId126" Type="http://schemas.openxmlformats.org/officeDocument/2006/relationships/customXml" Target="../ink/ink292.xml"/><Relationship Id="rId8" Type="http://schemas.openxmlformats.org/officeDocument/2006/relationships/customXml" Target="../ink/ink233.xml"/><Relationship Id="rId51" Type="http://schemas.openxmlformats.org/officeDocument/2006/relationships/image" Target="../media/image255.png"/><Relationship Id="rId72" Type="http://schemas.openxmlformats.org/officeDocument/2006/relationships/customXml" Target="../ink/ink265.xml"/><Relationship Id="rId93" Type="http://schemas.openxmlformats.org/officeDocument/2006/relationships/image" Target="../media/image276.png"/><Relationship Id="rId98" Type="http://schemas.openxmlformats.org/officeDocument/2006/relationships/customXml" Target="../ink/ink278.xml"/><Relationship Id="rId121" Type="http://schemas.openxmlformats.org/officeDocument/2006/relationships/image" Target="../media/image290.png"/><Relationship Id="rId3" Type="http://schemas.openxmlformats.org/officeDocument/2006/relationships/image" Target="../media/image231.png"/><Relationship Id="rId25" Type="http://schemas.openxmlformats.org/officeDocument/2006/relationships/image" Target="../media/image242.png"/><Relationship Id="rId46" Type="http://schemas.openxmlformats.org/officeDocument/2006/relationships/customXml" Target="../ink/ink252.xml"/><Relationship Id="rId67" Type="http://schemas.openxmlformats.org/officeDocument/2006/relationships/image" Target="../media/image263.png"/><Relationship Id="rId116" Type="http://schemas.openxmlformats.org/officeDocument/2006/relationships/customXml" Target="../ink/ink287.xml"/><Relationship Id="rId20" Type="http://schemas.openxmlformats.org/officeDocument/2006/relationships/customXml" Target="../ink/ink239.xml"/><Relationship Id="rId41" Type="http://schemas.openxmlformats.org/officeDocument/2006/relationships/image" Target="../media/image250.png"/><Relationship Id="rId62" Type="http://schemas.openxmlformats.org/officeDocument/2006/relationships/customXml" Target="../ink/ink260.xml"/><Relationship Id="rId83" Type="http://schemas.openxmlformats.org/officeDocument/2006/relationships/image" Target="../media/image271.png"/><Relationship Id="rId88" Type="http://schemas.openxmlformats.org/officeDocument/2006/relationships/customXml" Target="../ink/ink273.xml"/><Relationship Id="rId111" Type="http://schemas.openxmlformats.org/officeDocument/2006/relationships/image" Target="../media/image285.png"/><Relationship Id="rId132" Type="http://schemas.openxmlformats.org/officeDocument/2006/relationships/customXml" Target="../ink/ink295.xml"/><Relationship Id="rId15" Type="http://schemas.openxmlformats.org/officeDocument/2006/relationships/image" Target="../media/image237.png"/><Relationship Id="rId36" Type="http://schemas.openxmlformats.org/officeDocument/2006/relationships/customXml" Target="../ink/ink247.xml"/><Relationship Id="rId57" Type="http://schemas.openxmlformats.org/officeDocument/2006/relationships/image" Target="../media/image258.png"/><Relationship Id="rId106" Type="http://schemas.openxmlformats.org/officeDocument/2006/relationships/customXml" Target="../ink/ink282.xml"/><Relationship Id="rId127" Type="http://schemas.openxmlformats.org/officeDocument/2006/relationships/image" Target="../media/image293.png"/><Relationship Id="rId10" Type="http://schemas.openxmlformats.org/officeDocument/2006/relationships/customXml" Target="../ink/ink234.xml"/><Relationship Id="rId31" Type="http://schemas.openxmlformats.org/officeDocument/2006/relationships/image" Target="../media/image245.png"/><Relationship Id="rId52" Type="http://schemas.openxmlformats.org/officeDocument/2006/relationships/customXml" Target="../ink/ink255.xml"/><Relationship Id="rId73" Type="http://schemas.openxmlformats.org/officeDocument/2006/relationships/image" Target="../media/image266.png"/><Relationship Id="rId78" Type="http://schemas.openxmlformats.org/officeDocument/2006/relationships/customXml" Target="../ink/ink268.xml"/><Relationship Id="rId94" Type="http://schemas.openxmlformats.org/officeDocument/2006/relationships/customXml" Target="../ink/ink276.xml"/><Relationship Id="rId99" Type="http://schemas.openxmlformats.org/officeDocument/2006/relationships/image" Target="../media/image279.png"/><Relationship Id="rId101" Type="http://schemas.openxmlformats.org/officeDocument/2006/relationships/image" Target="../media/image280.png"/><Relationship Id="rId122" Type="http://schemas.openxmlformats.org/officeDocument/2006/relationships/customXml" Target="../ink/ink290.xml"/><Relationship Id="rId4" Type="http://schemas.openxmlformats.org/officeDocument/2006/relationships/customXml" Target="../ink/ink231.xml"/><Relationship Id="rId9" Type="http://schemas.openxmlformats.org/officeDocument/2006/relationships/image" Target="../media/image234.png"/><Relationship Id="rId26" Type="http://schemas.openxmlformats.org/officeDocument/2006/relationships/customXml" Target="../ink/ink242.xml"/><Relationship Id="rId47" Type="http://schemas.openxmlformats.org/officeDocument/2006/relationships/image" Target="../media/image253.png"/><Relationship Id="rId68" Type="http://schemas.openxmlformats.org/officeDocument/2006/relationships/customXml" Target="../ink/ink263.xml"/><Relationship Id="rId89" Type="http://schemas.openxmlformats.org/officeDocument/2006/relationships/image" Target="../media/image274.png"/><Relationship Id="rId112" Type="http://schemas.openxmlformats.org/officeDocument/2006/relationships/customXml" Target="../ink/ink285.xml"/><Relationship Id="rId133" Type="http://schemas.openxmlformats.org/officeDocument/2006/relationships/image" Target="../media/image29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A8098-1009-44DC-B0E1-ADBC6A902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1851"/>
            <a:ext cx="9144000" cy="1404594"/>
          </a:xfrm>
        </p:spPr>
        <p:txBody>
          <a:bodyPr>
            <a:noAutofit/>
          </a:bodyPr>
          <a:lstStyle/>
          <a:p>
            <a:r>
              <a:rPr lang="es-PE" sz="5400" b="1" dirty="0">
                <a:latin typeface="+mn-lt"/>
              </a:rPr>
              <a:t>Python Fundamentos</a:t>
            </a:r>
            <a:br>
              <a:rPr lang="es-PE" sz="5400" b="1" dirty="0">
                <a:latin typeface="+mn-lt"/>
              </a:rPr>
            </a:br>
            <a:r>
              <a:rPr lang="es-PE" sz="3600" b="1" dirty="0">
                <a:latin typeface="+mn-lt"/>
              </a:rPr>
              <a:t>Sesión 03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3D5342-DE5D-4795-B0F3-7463E2BE6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8583" y="2997367"/>
            <a:ext cx="9144000" cy="1655762"/>
          </a:xfrm>
        </p:spPr>
        <p:txBody>
          <a:bodyPr>
            <a:normAutofit/>
          </a:bodyPr>
          <a:lstStyle/>
          <a:p>
            <a:r>
              <a:rPr lang="es-PE" b="1" dirty="0">
                <a:solidFill>
                  <a:srgbClr val="0070C0"/>
                </a:solidFill>
              </a:rPr>
              <a:t>Pedro Valencia Morales</a:t>
            </a:r>
          </a:p>
          <a:p>
            <a:r>
              <a:rPr lang="es-PE" b="1" dirty="0">
                <a:solidFill>
                  <a:srgbClr val="FF0000"/>
                </a:solidFill>
                <a:hlinkClick r:id="rId2"/>
              </a:rPr>
              <a:t>pvalenciam@uni.pe</a:t>
            </a:r>
            <a:endParaRPr lang="es-PE" b="1" dirty="0">
              <a:solidFill>
                <a:srgbClr val="FF0000"/>
              </a:solidFill>
            </a:endParaRPr>
          </a:p>
          <a:p>
            <a:r>
              <a:rPr lang="es-PE" b="1" i="0" dirty="0">
                <a:solidFill>
                  <a:schemeClr val="accent1"/>
                </a:solidFill>
                <a:effectLst/>
                <a:latin typeface="-apple-system"/>
              </a:rPr>
              <a:t>www.linkedin.com/in/pedrovalenciamorales</a:t>
            </a:r>
          </a:p>
        </p:txBody>
      </p:sp>
    </p:spTree>
    <p:extLst>
      <p:ext uri="{BB962C8B-B14F-4D97-AF65-F5344CB8AC3E}">
        <p14:creationId xmlns:p14="http://schemas.microsoft.com/office/powerpoint/2010/main" val="3859735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6D16B-EB29-32F3-BBED-4D5E78FDB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Programación modular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183DD05E-C179-1E41-5456-F92AB0B6D5F1}"/>
                  </a:ext>
                </a:extLst>
              </p14:cNvPr>
              <p14:cNvContentPartPr/>
              <p14:nvPr/>
            </p14:nvContentPartPr>
            <p14:xfrm>
              <a:off x="1069231" y="1960588"/>
              <a:ext cx="2908440" cy="6264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183DD05E-C179-1E41-5456-F92AB0B6D5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0231" y="1951948"/>
                <a:ext cx="292608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18034554-44E7-2A68-6E6D-39FBC37C1845}"/>
                  </a:ext>
                </a:extLst>
              </p14:cNvPr>
              <p14:cNvContentPartPr/>
              <p14:nvPr/>
            </p14:nvContentPartPr>
            <p14:xfrm>
              <a:off x="1041871" y="1968508"/>
              <a:ext cx="2982240" cy="389772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18034554-44E7-2A68-6E6D-39FBC37C18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3231" y="1959868"/>
                <a:ext cx="2999880" cy="39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E33BD70B-A87F-69A7-2D7D-8CC8129FBD26}"/>
                  </a:ext>
                </a:extLst>
              </p14:cNvPr>
              <p14:cNvContentPartPr/>
              <p14:nvPr/>
            </p14:nvContentPartPr>
            <p14:xfrm>
              <a:off x="3907831" y="2196028"/>
              <a:ext cx="122040" cy="364680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E33BD70B-A87F-69A7-2D7D-8CC8129FBD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98831" y="2187388"/>
                <a:ext cx="139680" cy="366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upo 22">
            <a:extLst>
              <a:ext uri="{FF2B5EF4-FFF2-40B4-BE49-F238E27FC236}">
                <a16:creationId xmlns:a16="http://schemas.microsoft.com/office/drawing/2014/main" id="{1ADB2EF9-0EF0-9450-AEAC-676AD5FD23BB}"/>
              </a:ext>
            </a:extLst>
          </p:cNvPr>
          <p:cNvGrpSpPr/>
          <p:nvPr/>
        </p:nvGrpSpPr>
        <p:grpSpPr>
          <a:xfrm>
            <a:off x="1551271" y="3398068"/>
            <a:ext cx="2218320" cy="1328400"/>
            <a:chOff x="1551271" y="3398068"/>
            <a:chExt cx="2218320" cy="132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61A70687-F45E-61D0-33AC-6AF92A7BA232}"/>
                    </a:ext>
                  </a:extLst>
                </p14:cNvPr>
                <p14:cNvContentPartPr/>
                <p14:nvPr/>
              </p14:nvContentPartPr>
              <p14:xfrm>
                <a:off x="1578271" y="3398068"/>
                <a:ext cx="1451520" cy="11880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61A70687-F45E-61D0-33AC-6AF92A7BA23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60271" y="3380068"/>
                  <a:ext cx="14871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0BE3D74C-8639-50E9-D9ED-35FE4B80EA3D}"/>
                    </a:ext>
                  </a:extLst>
                </p14:cNvPr>
                <p14:cNvContentPartPr/>
                <p14:nvPr/>
              </p14:nvContentPartPr>
              <p14:xfrm>
                <a:off x="1551271" y="3758068"/>
                <a:ext cx="1408320" cy="85320"/>
              </p14:xfrm>
            </p:contentPart>
          </mc:Choice>
          <mc:Fallback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0BE3D74C-8639-50E9-D9ED-35FE4B80EA3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33631" y="3740428"/>
                  <a:ext cx="14439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AE7D918A-5FC2-697C-70D3-BF67D7B6E4D4}"/>
                    </a:ext>
                  </a:extLst>
                </p14:cNvPr>
                <p14:cNvContentPartPr/>
                <p14:nvPr/>
              </p14:nvContentPartPr>
              <p14:xfrm>
                <a:off x="1640911" y="4098988"/>
                <a:ext cx="2520" cy="432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AE7D918A-5FC2-697C-70D3-BF67D7B6E4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23271" y="4080988"/>
                  <a:ext cx="381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B43E9A63-BB90-87E7-16AF-8BB593A5E57C}"/>
                    </a:ext>
                  </a:extLst>
                </p14:cNvPr>
                <p14:cNvContentPartPr/>
                <p14:nvPr/>
              </p14:nvContentPartPr>
              <p14:xfrm>
                <a:off x="2811991" y="4159828"/>
                <a:ext cx="905760" cy="8820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B43E9A63-BB90-87E7-16AF-8BB593A5E57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94351" y="4141828"/>
                  <a:ext cx="9414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2F6ACD82-41AC-EBFF-C432-6C90A2533E81}"/>
                    </a:ext>
                  </a:extLst>
                </p14:cNvPr>
                <p14:cNvContentPartPr/>
                <p14:nvPr/>
              </p14:nvContentPartPr>
              <p14:xfrm>
                <a:off x="2811631" y="4441348"/>
                <a:ext cx="957960" cy="2448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2F6ACD82-41AC-EBFF-C432-6C90A2533E8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93991" y="4423708"/>
                  <a:ext cx="9936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9390051F-AC12-B16A-FFF7-54564DBA6F9E}"/>
                    </a:ext>
                  </a:extLst>
                </p14:cNvPr>
                <p14:cNvContentPartPr/>
                <p14:nvPr/>
              </p14:nvContentPartPr>
              <p14:xfrm>
                <a:off x="2807311" y="4654108"/>
                <a:ext cx="884160" cy="7236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9390051F-AC12-B16A-FFF7-54564DBA6F9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89311" y="4636468"/>
                  <a:ext cx="91980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A586BE6E-E285-294C-82F2-1CF7E427269E}"/>
              </a:ext>
            </a:extLst>
          </p:cNvPr>
          <p:cNvGrpSpPr/>
          <p:nvPr/>
        </p:nvGrpSpPr>
        <p:grpSpPr>
          <a:xfrm>
            <a:off x="1560271" y="5073148"/>
            <a:ext cx="1253880" cy="453240"/>
            <a:chOff x="1560271" y="5073148"/>
            <a:chExt cx="1253880" cy="45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CF020284-BBED-B6C8-4EDA-F3A327EC8199}"/>
                    </a:ext>
                  </a:extLst>
                </p14:cNvPr>
                <p14:cNvContentPartPr/>
                <p14:nvPr/>
              </p14:nvContentPartPr>
              <p14:xfrm>
                <a:off x="1560271" y="5073148"/>
                <a:ext cx="1253880" cy="8496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CF020284-BBED-B6C8-4EDA-F3A327EC819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42631" y="5055148"/>
                  <a:ext cx="1289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540F33AD-3181-5043-470C-0D5FBEC7FF07}"/>
                    </a:ext>
                  </a:extLst>
                </p14:cNvPr>
                <p14:cNvContentPartPr/>
                <p14:nvPr/>
              </p14:nvContentPartPr>
              <p14:xfrm>
                <a:off x="1632271" y="5268628"/>
                <a:ext cx="1015920" cy="64080"/>
              </p14:xfrm>
            </p:contentPart>
          </mc:Choice>
          <mc:Fallback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540F33AD-3181-5043-470C-0D5FBEC7FF0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14631" y="5250988"/>
                  <a:ext cx="10515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8CFCFEF1-96A7-DF15-C2AC-6EFB440F4167}"/>
                    </a:ext>
                  </a:extLst>
                </p14:cNvPr>
                <p14:cNvContentPartPr/>
                <p14:nvPr/>
              </p14:nvContentPartPr>
              <p14:xfrm>
                <a:off x="1605271" y="5448988"/>
                <a:ext cx="1119600" cy="77400"/>
              </p14:xfrm>
            </p:contentPart>
          </mc:Choice>
          <mc:Fallback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8CFCFEF1-96A7-DF15-C2AC-6EFB440F416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87271" y="5430988"/>
                  <a:ext cx="1155240" cy="11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8" name="Entrada de lápiz 27">
                <a:extLst>
                  <a:ext uri="{FF2B5EF4-FFF2-40B4-BE49-F238E27FC236}">
                    <a16:creationId xmlns:a16="http://schemas.microsoft.com/office/drawing/2014/main" id="{A5E4AFB3-083D-F3E2-DA8F-9EF87267F924}"/>
                  </a:ext>
                </a:extLst>
              </p14:cNvPr>
              <p14:cNvContentPartPr/>
              <p14:nvPr/>
            </p14:nvContentPartPr>
            <p14:xfrm>
              <a:off x="1401151" y="2094868"/>
              <a:ext cx="1819440" cy="1000440"/>
            </p14:xfrm>
          </p:contentPart>
        </mc:Choice>
        <mc:Fallback>
          <p:pic>
            <p:nvPicPr>
              <p:cNvPr id="28" name="Entrada de lápiz 27">
                <a:extLst>
                  <a:ext uri="{FF2B5EF4-FFF2-40B4-BE49-F238E27FC236}">
                    <a16:creationId xmlns:a16="http://schemas.microsoft.com/office/drawing/2014/main" id="{A5E4AFB3-083D-F3E2-DA8F-9EF87267F92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383151" y="2076868"/>
                <a:ext cx="1855080" cy="103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upo 31">
            <a:extLst>
              <a:ext uri="{FF2B5EF4-FFF2-40B4-BE49-F238E27FC236}">
                <a16:creationId xmlns:a16="http://schemas.microsoft.com/office/drawing/2014/main" id="{564A55B1-15B8-F076-D737-35409D7C8036}"/>
              </a:ext>
            </a:extLst>
          </p:cNvPr>
          <p:cNvGrpSpPr/>
          <p:nvPr/>
        </p:nvGrpSpPr>
        <p:grpSpPr>
          <a:xfrm>
            <a:off x="1293511" y="3150748"/>
            <a:ext cx="2660040" cy="2399040"/>
            <a:chOff x="1293511" y="3150748"/>
            <a:chExt cx="2660040" cy="239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0C6A4C5C-CB09-F69D-71CC-EB75755A0386}"/>
                    </a:ext>
                  </a:extLst>
                </p14:cNvPr>
                <p14:cNvContentPartPr/>
                <p14:nvPr/>
              </p14:nvContentPartPr>
              <p14:xfrm>
                <a:off x="1293511" y="3150748"/>
                <a:ext cx="1841760" cy="775440"/>
              </p14:xfrm>
            </p:contentPart>
          </mc:Choice>
          <mc:Fallback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0C6A4C5C-CB09-F69D-71CC-EB75755A038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75511" y="3132748"/>
                  <a:ext cx="1877400" cy="81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71837438-2B98-73ED-B01F-C06A3FFD3B64}"/>
                    </a:ext>
                  </a:extLst>
                </p14:cNvPr>
                <p14:cNvContentPartPr/>
                <p14:nvPr/>
              </p14:nvContentPartPr>
              <p14:xfrm>
                <a:off x="2756551" y="3984508"/>
                <a:ext cx="1197000" cy="771840"/>
              </p14:xfrm>
            </p:contentPart>
          </mc:Choice>
          <mc:Fallback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71837438-2B98-73ED-B01F-C06A3FFD3B6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38911" y="3966868"/>
                  <a:ext cx="1232640" cy="80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69C9C216-0C2D-8890-CB17-DB17AA3F7E57}"/>
                    </a:ext>
                  </a:extLst>
                </p14:cNvPr>
                <p14:cNvContentPartPr/>
                <p14:nvPr/>
              </p14:nvContentPartPr>
              <p14:xfrm>
                <a:off x="1444711" y="4833388"/>
                <a:ext cx="1395360" cy="71640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69C9C216-0C2D-8890-CB17-DB17AA3F7E5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27071" y="4815388"/>
                  <a:ext cx="1431000" cy="75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8C9F6035-998D-2B76-E19A-ACE4FAE462A7}"/>
              </a:ext>
            </a:extLst>
          </p:cNvPr>
          <p:cNvGrpSpPr/>
          <p:nvPr/>
        </p:nvGrpSpPr>
        <p:grpSpPr>
          <a:xfrm>
            <a:off x="6260791" y="2086948"/>
            <a:ext cx="1512360" cy="900720"/>
            <a:chOff x="6260791" y="2086948"/>
            <a:chExt cx="1512360" cy="90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36DAF0A0-BB4F-E9EF-21F3-5E5EEFC62FE9}"/>
                    </a:ext>
                  </a:extLst>
                </p14:cNvPr>
                <p14:cNvContentPartPr/>
                <p14:nvPr/>
              </p14:nvContentPartPr>
              <p14:xfrm>
                <a:off x="6260791" y="2151748"/>
                <a:ext cx="1512360" cy="1836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36DAF0A0-BB4F-E9EF-21F3-5E5EEFC62FE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52151" y="2143108"/>
                  <a:ext cx="1530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1BD8DF7C-56F1-1E43-6E65-FDBB62F26418}"/>
                    </a:ext>
                  </a:extLst>
                </p14:cNvPr>
                <p14:cNvContentPartPr/>
                <p14:nvPr/>
              </p14:nvContentPartPr>
              <p14:xfrm>
                <a:off x="6283111" y="2127628"/>
                <a:ext cx="1473480" cy="860040"/>
              </p14:xfrm>
            </p:contentPart>
          </mc:Choice>
          <mc:Fallback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1BD8DF7C-56F1-1E43-6E65-FDBB62F2641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74471" y="2118628"/>
                  <a:ext cx="1491120" cy="87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571117FF-0587-05B0-8A2B-D55CEE58B070}"/>
                    </a:ext>
                  </a:extLst>
                </p14:cNvPr>
                <p14:cNvContentPartPr/>
                <p14:nvPr/>
              </p14:nvContentPartPr>
              <p14:xfrm>
                <a:off x="7635631" y="2086948"/>
                <a:ext cx="117000" cy="847800"/>
              </p14:xfrm>
            </p:contentPart>
          </mc:Choice>
          <mc:Fallback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571117FF-0587-05B0-8A2B-D55CEE58B07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26631" y="2077948"/>
                  <a:ext cx="134640" cy="86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4C1AC7FC-8259-D0DD-6BBC-A03FB0A0875B}"/>
              </a:ext>
            </a:extLst>
          </p:cNvPr>
          <p:cNvGrpSpPr/>
          <p:nvPr/>
        </p:nvGrpSpPr>
        <p:grpSpPr>
          <a:xfrm>
            <a:off x="6357631" y="3368188"/>
            <a:ext cx="2657520" cy="1632240"/>
            <a:chOff x="6357631" y="3368188"/>
            <a:chExt cx="2657520" cy="163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080440D2-EC1C-A037-A825-D78D66A7B899}"/>
                    </a:ext>
                  </a:extLst>
                </p14:cNvPr>
                <p14:cNvContentPartPr/>
                <p14:nvPr/>
              </p14:nvContentPartPr>
              <p14:xfrm>
                <a:off x="6357631" y="3368188"/>
                <a:ext cx="1353960" cy="7200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080440D2-EC1C-A037-A825-D78D66A7B89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348991" y="3359548"/>
                  <a:ext cx="13716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EFF17C6E-8C08-4CF1-3E66-2FCAC78DDA66}"/>
                    </a:ext>
                  </a:extLst>
                </p14:cNvPr>
                <p14:cNvContentPartPr/>
                <p14:nvPr/>
              </p14:nvContentPartPr>
              <p14:xfrm>
                <a:off x="6361231" y="3483388"/>
                <a:ext cx="1574280" cy="67608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EFF17C6E-8C08-4CF1-3E66-2FCAC78DDA6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52231" y="3474388"/>
                  <a:ext cx="1591920" cy="69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2EEEDFBC-4008-5C3A-25C3-8B7F4AB280B2}"/>
                    </a:ext>
                  </a:extLst>
                </p14:cNvPr>
                <p14:cNvContentPartPr/>
                <p14:nvPr/>
              </p14:nvContentPartPr>
              <p14:xfrm>
                <a:off x="7829671" y="3416428"/>
                <a:ext cx="55080" cy="75708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2EEEDFBC-4008-5C3A-25C3-8B7F4AB280B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821031" y="3407428"/>
                  <a:ext cx="72720" cy="77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E65DCE5B-8E41-2CC0-F3D3-459A5947C7A8}"/>
                    </a:ext>
                  </a:extLst>
                </p14:cNvPr>
                <p14:cNvContentPartPr/>
                <p14:nvPr/>
              </p14:nvContentPartPr>
              <p14:xfrm>
                <a:off x="8070511" y="4241188"/>
                <a:ext cx="53640" cy="1260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E65DCE5B-8E41-2CC0-F3D3-459A5947C7A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061871" y="4232188"/>
                  <a:ext cx="712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396E4E1D-E495-0BA0-7C6F-61BF1974B793}"/>
                    </a:ext>
                  </a:extLst>
                </p14:cNvPr>
                <p14:cNvContentPartPr/>
                <p14:nvPr/>
              </p14:nvContentPartPr>
              <p14:xfrm>
                <a:off x="7545991" y="4468708"/>
                <a:ext cx="1469160" cy="86400"/>
              </p14:xfrm>
            </p:contentPart>
          </mc:Choice>
          <mc:Fallback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396E4E1D-E495-0BA0-7C6F-61BF1974B79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536991" y="4459708"/>
                  <a:ext cx="14868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FD680519-416A-8483-66E9-AF604F293F3F}"/>
                    </a:ext>
                  </a:extLst>
                </p14:cNvPr>
                <p14:cNvContentPartPr/>
                <p14:nvPr/>
              </p14:nvContentPartPr>
              <p14:xfrm>
                <a:off x="7542751" y="4404628"/>
                <a:ext cx="1198800" cy="55944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FD680519-416A-8483-66E9-AF604F293F3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534111" y="4395988"/>
                  <a:ext cx="121644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C9807AEA-E8F2-C7E0-D2BA-734E06D303E1}"/>
                    </a:ext>
                  </a:extLst>
                </p14:cNvPr>
                <p14:cNvContentPartPr/>
                <p14:nvPr/>
              </p14:nvContentPartPr>
              <p14:xfrm>
                <a:off x="8783671" y="4496428"/>
                <a:ext cx="65520" cy="50400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C9807AEA-E8F2-C7E0-D2BA-734E06D303E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775031" y="4487788"/>
                  <a:ext cx="83160" cy="52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35CB0F8C-86E8-7A13-8FEA-A93891980DFA}"/>
              </a:ext>
            </a:extLst>
          </p:cNvPr>
          <p:cNvGrpSpPr/>
          <p:nvPr/>
        </p:nvGrpSpPr>
        <p:grpSpPr>
          <a:xfrm>
            <a:off x="6285631" y="5252428"/>
            <a:ext cx="1592640" cy="563400"/>
            <a:chOff x="6285631" y="5252428"/>
            <a:chExt cx="1592640" cy="56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D152E47E-0490-61ED-8EF5-4C6961B9D13C}"/>
                    </a:ext>
                  </a:extLst>
                </p14:cNvPr>
                <p14:cNvContentPartPr/>
                <p14:nvPr/>
              </p14:nvContentPartPr>
              <p14:xfrm>
                <a:off x="6314431" y="5252428"/>
                <a:ext cx="1489320" cy="95040"/>
              </p14:xfrm>
            </p:contentPart>
          </mc:Choice>
          <mc:Fallback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D152E47E-0490-61ED-8EF5-4C6961B9D13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05791" y="5243428"/>
                  <a:ext cx="15069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7D746D6F-DD8E-DCFD-F02E-19BA27141EF9}"/>
                    </a:ext>
                  </a:extLst>
                </p14:cNvPr>
                <p14:cNvContentPartPr/>
                <p14:nvPr/>
              </p14:nvContentPartPr>
              <p14:xfrm>
                <a:off x="6285631" y="5311828"/>
                <a:ext cx="1592640" cy="504000"/>
              </p14:xfrm>
            </p:contentPart>
          </mc:Choice>
          <mc:Fallback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7D746D6F-DD8E-DCFD-F02E-19BA27141EF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76631" y="5303188"/>
                  <a:ext cx="161028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5953664D-CDFF-1336-1EB8-B450FD07A10A}"/>
                    </a:ext>
                  </a:extLst>
                </p14:cNvPr>
                <p14:cNvContentPartPr/>
                <p14:nvPr/>
              </p14:nvContentPartPr>
              <p14:xfrm>
                <a:off x="7832911" y="5257468"/>
                <a:ext cx="38520" cy="461520"/>
              </p14:xfrm>
            </p:contentPart>
          </mc:Choice>
          <mc:Fallback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5953664D-CDFF-1336-1EB8-B450FD07A10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24271" y="5248468"/>
                  <a:ext cx="56160" cy="47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3AB2C176-486A-424D-2270-0ADF01642BD9}"/>
              </a:ext>
            </a:extLst>
          </p:cNvPr>
          <p:cNvGrpSpPr/>
          <p:nvPr/>
        </p:nvGrpSpPr>
        <p:grpSpPr>
          <a:xfrm>
            <a:off x="5644471" y="2195668"/>
            <a:ext cx="1722600" cy="599760"/>
            <a:chOff x="5644471" y="2195668"/>
            <a:chExt cx="1722600" cy="59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3A3D614D-8CD3-97AD-6167-0E437CF76A02}"/>
                    </a:ext>
                  </a:extLst>
                </p14:cNvPr>
                <p14:cNvContentPartPr/>
                <p14:nvPr/>
              </p14:nvContentPartPr>
              <p14:xfrm>
                <a:off x="6581191" y="2195668"/>
                <a:ext cx="74520" cy="599760"/>
              </p14:xfrm>
            </p:contentPart>
          </mc:Choice>
          <mc:Fallback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3A3D614D-8CD3-97AD-6167-0E437CF76A0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63551" y="2178028"/>
                  <a:ext cx="110160" cy="63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0A27FED8-0435-EB1D-57BF-C6362E73F32F}"/>
                    </a:ext>
                  </a:extLst>
                </p14:cNvPr>
                <p14:cNvContentPartPr/>
                <p14:nvPr/>
              </p14:nvContentPartPr>
              <p14:xfrm>
                <a:off x="6577231" y="2604988"/>
                <a:ext cx="166320" cy="15840"/>
              </p14:xfrm>
            </p:contentPart>
          </mc:Choice>
          <mc:Fallback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0A27FED8-0435-EB1D-57BF-C6362E73F32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559231" y="2586988"/>
                  <a:ext cx="2019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12085E94-F668-D990-449C-AD240B9D3963}"/>
                    </a:ext>
                  </a:extLst>
                </p14:cNvPr>
                <p14:cNvContentPartPr/>
                <p14:nvPr/>
              </p14:nvContentPartPr>
              <p14:xfrm>
                <a:off x="6757591" y="2463868"/>
                <a:ext cx="419040" cy="194040"/>
              </p14:xfrm>
            </p:contentPart>
          </mc:Choice>
          <mc:Fallback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12085E94-F668-D990-449C-AD240B9D396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739591" y="2446228"/>
                  <a:ext cx="4546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5F9695C6-68BC-2A89-8B2C-E2BA48E13CD2}"/>
                    </a:ext>
                  </a:extLst>
                </p14:cNvPr>
                <p14:cNvContentPartPr/>
                <p14:nvPr/>
              </p14:nvContentPartPr>
              <p14:xfrm>
                <a:off x="7225231" y="2519308"/>
                <a:ext cx="141840" cy="138600"/>
              </p14:xfrm>
            </p:contentPart>
          </mc:Choice>
          <mc:Fallback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5F9695C6-68BC-2A89-8B2C-E2BA48E13CD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207231" y="2501308"/>
                  <a:ext cx="1774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F8E0D51A-A036-BACA-926F-C54628E928E5}"/>
                    </a:ext>
                  </a:extLst>
                </p14:cNvPr>
                <p14:cNvContentPartPr/>
                <p14:nvPr/>
              </p14:nvContentPartPr>
              <p14:xfrm>
                <a:off x="7232071" y="2386468"/>
                <a:ext cx="22680" cy="10800"/>
              </p14:xfrm>
            </p:contentPart>
          </mc:Choice>
          <mc:Fallback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F8E0D51A-A036-BACA-926F-C54628E928E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214071" y="2368828"/>
                  <a:ext cx="583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DFF90BF7-C240-F83B-5973-A2EF5CA564F0}"/>
                    </a:ext>
                  </a:extLst>
                </p14:cNvPr>
                <p14:cNvContentPartPr/>
                <p14:nvPr/>
              </p14:nvContentPartPr>
              <p14:xfrm>
                <a:off x="7038391" y="2477548"/>
                <a:ext cx="61920" cy="111240"/>
              </p14:xfrm>
            </p:contentPart>
          </mc:Choice>
          <mc:Fallback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DFF90BF7-C240-F83B-5973-A2EF5CA564F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020391" y="2459908"/>
                  <a:ext cx="975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5C340FED-BB29-BBCF-C6FE-C55BB5FE6A88}"/>
                    </a:ext>
                  </a:extLst>
                </p14:cNvPr>
                <p14:cNvContentPartPr/>
                <p14:nvPr/>
              </p14:nvContentPartPr>
              <p14:xfrm>
                <a:off x="5644471" y="2551348"/>
                <a:ext cx="495720" cy="26640"/>
              </p14:xfrm>
            </p:contentPart>
          </mc:Choice>
          <mc:Fallback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5C340FED-BB29-BBCF-C6FE-C55BB5FE6A8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626831" y="2533348"/>
                  <a:ext cx="5313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6BF1D1D1-124B-F4A9-3FB7-FDA31BEA3FCC}"/>
                    </a:ext>
                  </a:extLst>
                </p14:cNvPr>
                <p14:cNvContentPartPr/>
                <p14:nvPr/>
              </p14:nvContentPartPr>
              <p14:xfrm>
                <a:off x="6056671" y="2519668"/>
                <a:ext cx="206640" cy="123840"/>
              </p14:xfrm>
            </p:contentPart>
          </mc:Choice>
          <mc:Fallback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6BF1D1D1-124B-F4A9-3FB7-FDA31BEA3FC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39031" y="2502028"/>
                  <a:ext cx="24228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97965C7B-B505-F1F5-D869-02918F0509B4}"/>
              </a:ext>
            </a:extLst>
          </p:cNvPr>
          <p:cNvGrpSpPr/>
          <p:nvPr/>
        </p:nvGrpSpPr>
        <p:grpSpPr>
          <a:xfrm>
            <a:off x="5608111" y="3414268"/>
            <a:ext cx="2909160" cy="2394720"/>
            <a:chOff x="5608111" y="3414268"/>
            <a:chExt cx="2909160" cy="239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98EB2B78-B27F-BDB4-A1AA-80E3977E3DF3}"/>
                    </a:ext>
                  </a:extLst>
                </p14:cNvPr>
                <p14:cNvContentPartPr/>
                <p14:nvPr/>
              </p14:nvContentPartPr>
              <p14:xfrm>
                <a:off x="6687391" y="3414268"/>
                <a:ext cx="138960" cy="599400"/>
              </p14:xfrm>
            </p:contentPart>
          </mc:Choice>
          <mc:Fallback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98EB2B78-B27F-BDB4-A1AA-80E3977E3DF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669391" y="3396628"/>
                  <a:ext cx="174600" cy="63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2AB0AC0A-0B32-C9AD-792C-8360DC3504ED}"/>
                    </a:ext>
                  </a:extLst>
                </p14:cNvPr>
                <p14:cNvContentPartPr/>
                <p14:nvPr/>
              </p14:nvContentPartPr>
              <p14:xfrm>
                <a:off x="6664351" y="3777868"/>
                <a:ext cx="191160" cy="19800"/>
              </p14:xfrm>
            </p:contentPart>
          </mc:Choice>
          <mc:Fallback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2AB0AC0A-0B32-C9AD-792C-8360DC3504E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46711" y="3759868"/>
                  <a:ext cx="2268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62D25679-F763-D3BB-89CA-4BBE3ED90CD9}"/>
                    </a:ext>
                  </a:extLst>
                </p14:cNvPr>
                <p14:cNvContentPartPr/>
                <p14:nvPr/>
              </p14:nvContentPartPr>
              <p14:xfrm>
                <a:off x="6910951" y="3658348"/>
                <a:ext cx="532800" cy="183960"/>
              </p14:xfrm>
            </p:contentPart>
          </mc:Choice>
          <mc:Fallback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62D25679-F763-D3BB-89CA-4BBE3ED90CD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892951" y="3640708"/>
                  <a:ext cx="5684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85B853D5-256F-516B-7BCA-23CDFAB3AC50}"/>
                    </a:ext>
                  </a:extLst>
                </p14:cNvPr>
                <p14:cNvContentPartPr/>
                <p14:nvPr/>
              </p14:nvContentPartPr>
              <p14:xfrm>
                <a:off x="7507831" y="3718108"/>
                <a:ext cx="128160" cy="164880"/>
              </p14:xfrm>
            </p:contentPart>
          </mc:Choice>
          <mc:Fallback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85B853D5-256F-516B-7BCA-23CDFAB3AC5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489831" y="3700468"/>
                  <a:ext cx="1638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F2727E2D-B21D-3E84-59EB-274B5B36DF02}"/>
                    </a:ext>
                  </a:extLst>
                </p14:cNvPr>
                <p14:cNvContentPartPr/>
                <p14:nvPr/>
              </p14:nvContentPartPr>
              <p14:xfrm>
                <a:off x="7814911" y="4235788"/>
                <a:ext cx="108000" cy="816480"/>
              </p14:xfrm>
            </p:contentPart>
          </mc:Choice>
          <mc:Fallback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F2727E2D-B21D-3E84-59EB-274B5B36DF0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797271" y="4218148"/>
                  <a:ext cx="143640" cy="85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55F76C3A-D51D-4387-C73A-0B95EC9671C8}"/>
                    </a:ext>
                  </a:extLst>
                </p14:cNvPr>
                <p14:cNvContentPartPr/>
                <p14:nvPr/>
              </p14:nvContentPartPr>
              <p14:xfrm>
                <a:off x="7810591" y="4726108"/>
                <a:ext cx="706680" cy="80640"/>
              </p14:xfrm>
            </p:contentPart>
          </mc:Choice>
          <mc:Fallback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55F76C3A-D51D-4387-C73A-0B95EC9671C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792591" y="4708108"/>
                  <a:ext cx="7423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ABBC1F6A-4069-9E88-3B37-BAE531337A91}"/>
                    </a:ext>
                  </a:extLst>
                </p14:cNvPr>
                <p14:cNvContentPartPr/>
                <p14:nvPr/>
              </p14:nvContentPartPr>
              <p14:xfrm>
                <a:off x="6740671" y="5202748"/>
                <a:ext cx="83160" cy="606240"/>
              </p14:xfrm>
            </p:contentPart>
          </mc:Choice>
          <mc:Fallback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ABBC1F6A-4069-9E88-3B37-BAE531337A9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723031" y="5185108"/>
                  <a:ext cx="118800" cy="64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A46C9629-4AA0-BEAA-7701-4C03F3F2FF71}"/>
                    </a:ext>
                  </a:extLst>
                </p14:cNvPr>
                <p14:cNvContentPartPr/>
                <p14:nvPr/>
              </p14:nvContentPartPr>
              <p14:xfrm>
                <a:off x="6691351" y="5577868"/>
                <a:ext cx="778320" cy="43560"/>
              </p14:xfrm>
            </p:contentPart>
          </mc:Choice>
          <mc:Fallback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A46C9629-4AA0-BEAA-7701-4C03F3F2FF7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673711" y="5559868"/>
                  <a:ext cx="8139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CAFA06D3-47D8-6886-3379-78F021F275B0}"/>
                    </a:ext>
                  </a:extLst>
                </p14:cNvPr>
                <p14:cNvContentPartPr/>
                <p14:nvPr/>
              </p14:nvContentPartPr>
              <p14:xfrm>
                <a:off x="5608111" y="3787948"/>
                <a:ext cx="443520" cy="17640"/>
              </p14:xfrm>
            </p:contentPart>
          </mc:Choice>
          <mc:Fallback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CAFA06D3-47D8-6886-3379-78F021F275B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590471" y="3770308"/>
                  <a:ext cx="4791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BA42B738-DF5D-545A-2B95-526817C5C953}"/>
                    </a:ext>
                  </a:extLst>
                </p14:cNvPr>
                <p14:cNvContentPartPr/>
                <p14:nvPr/>
              </p14:nvContentPartPr>
              <p14:xfrm>
                <a:off x="5983591" y="3698308"/>
                <a:ext cx="197280" cy="160920"/>
              </p14:xfrm>
            </p:contentPart>
          </mc:Choice>
          <mc:Fallback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BA42B738-DF5D-545A-2B95-526817C5C95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965591" y="3680668"/>
                  <a:ext cx="232920" cy="19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27CC8C7E-E897-0C82-E648-8E3068E51889}"/>
              </a:ext>
            </a:extLst>
          </p:cNvPr>
          <p:cNvGrpSpPr/>
          <p:nvPr/>
        </p:nvGrpSpPr>
        <p:grpSpPr>
          <a:xfrm>
            <a:off x="5605951" y="5461228"/>
            <a:ext cx="434160" cy="70920"/>
            <a:chOff x="5605951" y="5461228"/>
            <a:chExt cx="434160" cy="7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F7BB0323-ADD6-0FD1-2DA2-B5665B4F196C}"/>
                    </a:ext>
                  </a:extLst>
                </p14:cNvPr>
                <p14:cNvContentPartPr/>
                <p14:nvPr/>
              </p14:nvContentPartPr>
              <p14:xfrm>
                <a:off x="5605951" y="5499388"/>
                <a:ext cx="381600" cy="25200"/>
              </p14:xfrm>
            </p:contentPart>
          </mc:Choice>
          <mc:Fallback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F7BB0323-ADD6-0FD1-2DA2-B5665B4F196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588311" y="5481388"/>
                  <a:ext cx="4172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AD207F89-0254-7ADD-EA73-4E7C088375B9}"/>
                    </a:ext>
                  </a:extLst>
                </p14:cNvPr>
                <p14:cNvContentPartPr/>
                <p14:nvPr/>
              </p14:nvContentPartPr>
              <p14:xfrm>
                <a:off x="5962711" y="5461228"/>
                <a:ext cx="77400" cy="70920"/>
              </p14:xfrm>
            </p:contentPart>
          </mc:Choice>
          <mc:Fallback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AD207F89-0254-7ADD-EA73-4E7C088375B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944711" y="5443228"/>
                  <a:ext cx="11304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656BC729-FC43-B310-E623-8EA5E784AB48}"/>
              </a:ext>
            </a:extLst>
          </p:cNvPr>
          <p:cNvGrpSpPr/>
          <p:nvPr/>
        </p:nvGrpSpPr>
        <p:grpSpPr>
          <a:xfrm>
            <a:off x="8169871" y="2070028"/>
            <a:ext cx="1131840" cy="792720"/>
            <a:chOff x="8169871" y="2070028"/>
            <a:chExt cx="1131840" cy="79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B267C529-F8D6-3310-ED22-405012E296E6}"/>
                    </a:ext>
                  </a:extLst>
                </p14:cNvPr>
                <p14:cNvContentPartPr/>
                <p14:nvPr/>
              </p14:nvContentPartPr>
              <p14:xfrm>
                <a:off x="8178151" y="2070028"/>
                <a:ext cx="408600" cy="651240"/>
              </p14:xfrm>
            </p:contentPart>
          </mc:Choice>
          <mc:Fallback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B267C529-F8D6-3310-ED22-405012E296E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160511" y="2052028"/>
                  <a:ext cx="44424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5B77104E-CFFA-CBBA-F032-3D2295A9B513}"/>
                    </a:ext>
                  </a:extLst>
                </p14:cNvPr>
                <p14:cNvContentPartPr/>
                <p14:nvPr/>
              </p14:nvContentPartPr>
              <p14:xfrm>
                <a:off x="8637871" y="2460628"/>
                <a:ext cx="177480" cy="212400"/>
              </p14:xfrm>
            </p:contentPart>
          </mc:Choice>
          <mc:Fallback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5B77104E-CFFA-CBBA-F032-3D2295A9B51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620231" y="2442988"/>
                  <a:ext cx="2131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3C3524E3-C89C-82F2-64FB-27BCA88CE8FB}"/>
                    </a:ext>
                  </a:extLst>
                </p14:cNvPr>
                <p14:cNvContentPartPr/>
                <p14:nvPr/>
              </p14:nvContentPartPr>
              <p14:xfrm>
                <a:off x="8949631" y="2314828"/>
                <a:ext cx="204480" cy="388440"/>
              </p14:xfrm>
            </p:contentPart>
          </mc:Choice>
          <mc:Fallback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3C3524E3-C89C-82F2-64FB-27BCA88CE8F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931991" y="2296828"/>
                  <a:ext cx="24012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CFBE8A3D-8656-EF28-1D6A-B69E8B9FB9C0}"/>
                    </a:ext>
                  </a:extLst>
                </p14:cNvPr>
                <p14:cNvContentPartPr/>
                <p14:nvPr/>
              </p14:nvContentPartPr>
              <p14:xfrm>
                <a:off x="9191911" y="2234188"/>
                <a:ext cx="109800" cy="628560"/>
              </p14:xfrm>
            </p:contentPart>
          </mc:Choice>
          <mc:Fallback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CFBE8A3D-8656-EF28-1D6A-B69E8B9FB9C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174271" y="2216548"/>
                  <a:ext cx="145440" cy="66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6377D796-B7D4-568F-3A44-DF5F4D9160B1}"/>
                    </a:ext>
                  </a:extLst>
                </p14:cNvPr>
                <p14:cNvContentPartPr/>
                <p14:nvPr/>
              </p14:nvContentPartPr>
              <p14:xfrm>
                <a:off x="8169871" y="2800828"/>
                <a:ext cx="795960" cy="56880"/>
              </p14:xfrm>
            </p:contentPart>
          </mc:Choice>
          <mc:Fallback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6377D796-B7D4-568F-3A44-DF5F4D9160B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151871" y="2782828"/>
                  <a:ext cx="831600" cy="9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84" name="Entrada de lápiz 83">
                <a:extLst>
                  <a:ext uri="{FF2B5EF4-FFF2-40B4-BE49-F238E27FC236}">
                    <a16:creationId xmlns:a16="http://schemas.microsoft.com/office/drawing/2014/main" id="{55430851-8B26-40A0-2185-7E428885825F}"/>
                  </a:ext>
                </a:extLst>
              </p14:cNvPr>
              <p14:cNvContentPartPr/>
              <p14:nvPr/>
            </p14:nvContentPartPr>
            <p14:xfrm>
              <a:off x="4116991" y="1459828"/>
              <a:ext cx="1913040" cy="37800"/>
            </p14:xfrm>
          </p:contentPart>
        </mc:Choice>
        <mc:Fallback>
          <p:pic>
            <p:nvPicPr>
              <p:cNvPr id="84" name="Entrada de lápiz 83">
                <a:extLst>
                  <a:ext uri="{FF2B5EF4-FFF2-40B4-BE49-F238E27FC236}">
                    <a16:creationId xmlns:a16="http://schemas.microsoft.com/office/drawing/2014/main" id="{55430851-8B26-40A0-2185-7E428885825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098991" y="1441828"/>
                <a:ext cx="1948680" cy="7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upo 95">
            <a:extLst>
              <a:ext uri="{FF2B5EF4-FFF2-40B4-BE49-F238E27FC236}">
                <a16:creationId xmlns:a16="http://schemas.microsoft.com/office/drawing/2014/main" id="{E39FF5D1-3F32-B85E-9D9C-588194E0E614}"/>
              </a:ext>
            </a:extLst>
          </p:cNvPr>
          <p:cNvGrpSpPr/>
          <p:nvPr/>
        </p:nvGrpSpPr>
        <p:grpSpPr>
          <a:xfrm>
            <a:off x="1573591" y="2074708"/>
            <a:ext cx="1618200" cy="878400"/>
            <a:chOff x="1573591" y="2074708"/>
            <a:chExt cx="1618200" cy="87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B16FA5D9-9424-18DE-5D70-55753F8540DF}"/>
                    </a:ext>
                  </a:extLst>
                </p14:cNvPr>
                <p14:cNvContentPartPr/>
                <p14:nvPr/>
              </p14:nvContentPartPr>
              <p14:xfrm>
                <a:off x="1690231" y="2332108"/>
                <a:ext cx="2520" cy="36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B16FA5D9-9424-18DE-5D70-55753F8540D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672591" y="2314108"/>
                  <a:ext cx="38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394714F4-9066-44B7-DD0A-7CF164302EBD}"/>
                    </a:ext>
                  </a:extLst>
                </p14:cNvPr>
                <p14:cNvContentPartPr/>
                <p14:nvPr/>
              </p14:nvContentPartPr>
              <p14:xfrm>
                <a:off x="1573591" y="2343268"/>
                <a:ext cx="1618200" cy="6516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394714F4-9066-44B7-DD0A-7CF164302EB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555951" y="2325628"/>
                  <a:ext cx="1653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1DDE5D25-483D-5A9E-F863-F9EBF63E0FFA}"/>
                    </a:ext>
                  </a:extLst>
                </p14:cNvPr>
                <p14:cNvContentPartPr/>
                <p14:nvPr/>
              </p14:nvContentPartPr>
              <p14:xfrm>
                <a:off x="1609591" y="2562508"/>
                <a:ext cx="1498320" cy="6408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1DDE5D25-483D-5A9E-F863-F9EBF63E0FF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591951" y="2544868"/>
                  <a:ext cx="15339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F2662DEB-488C-68E1-6C43-BFB31B0F7C36}"/>
                    </a:ext>
                  </a:extLst>
                </p14:cNvPr>
                <p14:cNvContentPartPr/>
                <p14:nvPr/>
              </p14:nvContentPartPr>
              <p14:xfrm>
                <a:off x="1595911" y="2768788"/>
                <a:ext cx="1469520" cy="15732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F2662DEB-488C-68E1-6C43-BFB31B0F7C3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577911" y="2750788"/>
                  <a:ext cx="15051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4BB04BDC-E368-123F-303C-35132EB5D9CC}"/>
                    </a:ext>
                  </a:extLst>
                </p14:cNvPr>
                <p14:cNvContentPartPr/>
                <p14:nvPr/>
              </p14:nvContentPartPr>
              <p14:xfrm>
                <a:off x="1742071" y="2145628"/>
                <a:ext cx="176400" cy="611280"/>
              </p14:xfrm>
            </p:contentPart>
          </mc:Choice>
          <mc:Fallback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4BB04BDC-E368-123F-303C-35132EB5D9C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24431" y="2127988"/>
                  <a:ext cx="212040" cy="6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4DC9DD97-9C5E-ADF2-3A36-F3427EC18E43}"/>
                    </a:ext>
                  </a:extLst>
                </p14:cNvPr>
                <p14:cNvContentPartPr/>
                <p14:nvPr/>
              </p14:nvContentPartPr>
              <p14:xfrm>
                <a:off x="1840711" y="2099188"/>
                <a:ext cx="242640" cy="768240"/>
              </p14:xfrm>
            </p:contentPart>
          </mc:Choice>
          <mc:Fallback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4DC9DD97-9C5E-ADF2-3A36-F3427EC18E4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822711" y="2081188"/>
                  <a:ext cx="278280" cy="80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789F9798-7DDD-5047-CBA7-8578C74A73E5}"/>
                    </a:ext>
                  </a:extLst>
                </p14:cNvPr>
                <p14:cNvContentPartPr/>
                <p14:nvPr/>
              </p14:nvContentPartPr>
              <p14:xfrm>
                <a:off x="2127991" y="2147788"/>
                <a:ext cx="186120" cy="704160"/>
              </p14:xfrm>
            </p:contentPart>
          </mc:Choice>
          <mc:Fallback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789F9798-7DDD-5047-CBA7-8578C74A73E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110351" y="2129788"/>
                  <a:ext cx="221760" cy="73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E6E6270D-8ECF-EF04-E12F-5D4BF1B5971E}"/>
                    </a:ext>
                  </a:extLst>
                </p14:cNvPr>
                <p14:cNvContentPartPr/>
                <p14:nvPr/>
              </p14:nvContentPartPr>
              <p14:xfrm>
                <a:off x="2277751" y="2208628"/>
                <a:ext cx="108720" cy="654480"/>
              </p14:xfrm>
            </p:contentPart>
          </mc:Choice>
          <mc:Fallback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E6E6270D-8ECF-EF04-E12F-5D4BF1B5971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260111" y="2190628"/>
                  <a:ext cx="144360" cy="6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19F0B95A-AA2D-45F2-42F7-36222D864174}"/>
                    </a:ext>
                  </a:extLst>
                </p14:cNvPr>
                <p14:cNvContentPartPr/>
                <p14:nvPr/>
              </p14:nvContentPartPr>
              <p14:xfrm>
                <a:off x="2733151" y="2156788"/>
                <a:ext cx="81000" cy="687240"/>
              </p14:xfrm>
            </p:contentPart>
          </mc:Choice>
          <mc:Fallback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19F0B95A-AA2D-45F2-42F7-36222D86417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715511" y="2139148"/>
                  <a:ext cx="11664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06E3C938-66D6-D676-663F-0B5B120BC4F9}"/>
                    </a:ext>
                  </a:extLst>
                </p14:cNvPr>
                <p14:cNvContentPartPr/>
                <p14:nvPr/>
              </p14:nvContentPartPr>
              <p14:xfrm>
                <a:off x="1585111" y="2305108"/>
                <a:ext cx="522000" cy="569520"/>
              </p14:xfrm>
            </p:contentPart>
          </mc:Choice>
          <mc:Fallback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06E3C938-66D6-D676-663F-0B5B120BC4F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567111" y="2287468"/>
                  <a:ext cx="55764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944F726C-453C-0474-7876-75F7665B9CF6}"/>
                    </a:ext>
                  </a:extLst>
                </p14:cNvPr>
                <p14:cNvContentPartPr/>
                <p14:nvPr/>
              </p14:nvContentPartPr>
              <p14:xfrm>
                <a:off x="1697071" y="2078668"/>
                <a:ext cx="783000" cy="768960"/>
              </p14:xfrm>
            </p:contentPart>
          </mc:Choice>
          <mc:Fallback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944F726C-453C-0474-7876-75F7665B9CF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679431" y="2061028"/>
                  <a:ext cx="818640" cy="80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87B13ABB-E6DF-D870-FE0F-155AF5AFD29D}"/>
                    </a:ext>
                  </a:extLst>
                </p14:cNvPr>
                <p14:cNvContentPartPr/>
                <p14:nvPr/>
              </p14:nvContentPartPr>
              <p14:xfrm>
                <a:off x="1986511" y="2074708"/>
                <a:ext cx="877320" cy="730440"/>
              </p14:xfrm>
            </p:contentPart>
          </mc:Choice>
          <mc:Fallback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87B13ABB-E6DF-D870-FE0F-155AF5AFD29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968511" y="2056708"/>
                  <a:ext cx="912960" cy="76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7A25F298-95E3-17AE-668D-5B82B8DCFD2E}"/>
                    </a:ext>
                  </a:extLst>
                </p14:cNvPr>
                <p14:cNvContentPartPr/>
                <p14:nvPr/>
              </p14:nvContentPartPr>
              <p14:xfrm>
                <a:off x="2524711" y="2161108"/>
                <a:ext cx="569880" cy="509760"/>
              </p14:xfrm>
            </p:contentPart>
          </mc:Choice>
          <mc:Fallback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7A25F298-95E3-17AE-668D-5B82B8DCFD2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506711" y="2143108"/>
                  <a:ext cx="60552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7EEB6B38-EDCF-B6DE-ACF2-73176879DD5F}"/>
                    </a:ext>
                  </a:extLst>
                </p14:cNvPr>
                <p14:cNvContentPartPr/>
                <p14:nvPr/>
              </p14:nvContentPartPr>
              <p14:xfrm>
                <a:off x="1954831" y="2760508"/>
                <a:ext cx="96840" cy="31320"/>
              </p14:xfrm>
            </p:contentPart>
          </mc:Choice>
          <mc:Fallback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7EEB6B38-EDCF-B6DE-ACF2-73176879DD5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37191" y="2742508"/>
                  <a:ext cx="1324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5" name="Entrada de lápiz 94">
                  <a:extLst>
                    <a:ext uri="{FF2B5EF4-FFF2-40B4-BE49-F238E27FC236}">
                      <a16:creationId xmlns:a16="http://schemas.microsoft.com/office/drawing/2014/main" id="{827A1275-9272-848D-3F23-5E49FA2653A9}"/>
                    </a:ext>
                  </a:extLst>
                </p14:cNvPr>
                <p14:cNvContentPartPr/>
                <p14:nvPr/>
              </p14:nvContentPartPr>
              <p14:xfrm>
                <a:off x="1879231" y="2760508"/>
                <a:ext cx="403560" cy="192600"/>
              </p14:xfrm>
            </p:contentPart>
          </mc:Choice>
          <mc:Fallback>
            <p:pic>
              <p:nvPicPr>
                <p:cNvPr id="95" name="Entrada de lápiz 94">
                  <a:extLst>
                    <a:ext uri="{FF2B5EF4-FFF2-40B4-BE49-F238E27FC236}">
                      <a16:creationId xmlns:a16="http://schemas.microsoft.com/office/drawing/2014/main" id="{827A1275-9272-848D-3F23-5E49FA2653A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861591" y="2742508"/>
                  <a:ext cx="439200" cy="22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09" name="Entrada de lápiz 108">
                <a:extLst>
                  <a:ext uri="{FF2B5EF4-FFF2-40B4-BE49-F238E27FC236}">
                    <a16:creationId xmlns:a16="http://schemas.microsoft.com/office/drawing/2014/main" id="{34FD9FF3-566D-3360-6AF3-E2053F7A28CD}"/>
                  </a:ext>
                </a:extLst>
              </p14:cNvPr>
              <p14:cNvContentPartPr/>
              <p14:nvPr/>
            </p14:nvContentPartPr>
            <p14:xfrm>
              <a:off x="1802551" y="2887948"/>
              <a:ext cx="573480" cy="69840"/>
            </p14:xfrm>
          </p:contentPart>
        </mc:Choice>
        <mc:Fallback>
          <p:pic>
            <p:nvPicPr>
              <p:cNvPr id="109" name="Entrada de lápiz 108">
                <a:extLst>
                  <a:ext uri="{FF2B5EF4-FFF2-40B4-BE49-F238E27FC236}">
                    <a16:creationId xmlns:a16="http://schemas.microsoft.com/office/drawing/2014/main" id="{34FD9FF3-566D-3360-6AF3-E2053F7A28C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793551" y="2879308"/>
                <a:ext cx="591120" cy="8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upo 129">
            <a:extLst>
              <a:ext uri="{FF2B5EF4-FFF2-40B4-BE49-F238E27FC236}">
                <a16:creationId xmlns:a16="http://schemas.microsoft.com/office/drawing/2014/main" id="{50BF77BA-1E8C-6A3D-A859-3CF360E10C70}"/>
              </a:ext>
            </a:extLst>
          </p:cNvPr>
          <p:cNvGrpSpPr/>
          <p:nvPr/>
        </p:nvGrpSpPr>
        <p:grpSpPr>
          <a:xfrm>
            <a:off x="248431" y="1924948"/>
            <a:ext cx="3878280" cy="1182600"/>
            <a:chOff x="248431" y="1924948"/>
            <a:chExt cx="3878280" cy="118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95168571-EDA6-EFEB-538B-62468D74B6CA}"/>
                    </a:ext>
                  </a:extLst>
                </p14:cNvPr>
                <p14:cNvContentPartPr/>
                <p14:nvPr/>
              </p14:nvContentPartPr>
              <p14:xfrm>
                <a:off x="484951" y="2566828"/>
                <a:ext cx="743760" cy="48240"/>
              </p14:xfrm>
            </p:contentPart>
          </mc:Choice>
          <mc:Fallback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95168571-EDA6-EFEB-538B-62468D74B6C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76311" y="2557828"/>
                  <a:ext cx="7614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041B2274-07EB-DF90-59B4-96010D4DE2B2}"/>
                    </a:ext>
                  </a:extLst>
                </p14:cNvPr>
                <p14:cNvContentPartPr/>
                <p14:nvPr/>
              </p14:nvContentPartPr>
              <p14:xfrm>
                <a:off x="1109551" y="2433988"/>
                <a:ext cx="243360" cy="277560"/>
              </p14:xfrm>
            </p:contentPart>
          </mc:Choice>
          <mc:Fallback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041B2274-07EB-DF90-59B4-96010D4DE2B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00551" y="2424988"/>
                  <a:ext cx="2610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0200E992-B2A7-F938-4084-55837C1B76D0}"/>
                    </a:ext>
                  </a:extLst>
                </p14:cNvPr>
                <p14:cNvContentPartPr/>
                <p14:nvPr/>
              </p14:nvContentPartPr>
              <p14:xfrm>
                <a:off x="248431" y="2175508"/>
                <a:ext cx="220320" cy="281880"/>
              </p14:xfrm>
            </p:contentPart>
          </mc:Choice>
          <mc:Fallback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0200E992-B2A7-F938-4084-55837C1B76D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39431" y="2166868"/>
                  <a:ext cx="2379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9" name="Entrada de lápiz 118">
                  <a:extLst>
                    <a:ext uri="{FF2B5EF4-FFF2-40B4-BE49-F238E27FC236}">
                      <a16:creationId xmlns:a16="http://schemas.microsoft.com/office/drawing/2014/main" id="{1648273C-AB04-22F6-80D9-302C0273CFBC}"/>
                    </a:ext>
                  </a:extLst>
                </p14:cNvPr>
                <p14:cNvContentPartPr/>
                <p14:nvPr/>
              </p14:nvContentPartPr>
              <p14:xfrm>
                <a:off x="474871" y="2236348"/>
                <a:ext cx="112320" cy="202320"/>
              </p14:xfrm>
            </p:contentPart>
          </mc:Choice>
          <mc:Fallback>
            <p:pic>
              <p:nvPicPr>
                <p:cNvPr id="119" name="Entrada de lápiz 118">
                  <a:extLst>
                    <a:ext uri="{FF2B5EF4-FFF2-40B4-BE49-F238E27FC236}">
                      <a16:creationId xmlns:a16="http://schemas.microsoft.com/office/drawing/2014/main" id="{1648273C-AB04-22F6-80D9-302C0273CFB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65871" y="2227348"/>
                  <a:ext cx="1299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0" name="Entrada de lápiz 119">
                  <a:extLst>
                    <a:ext uri="{FF2B5EF4-FFF2-40B4-BE49-F238E27FC236}">
                      <a16:creationId xmlns:a16="http://schemas.microsoft.com/office/drawing/2014/main" id="{62EC8EB7-D7A1-6BE1-08E0-0281C1471FC1}"/>
                    </a:ext>
                  </a:extLst>
                </p14:cNvPr>
                <p14:cNvContentPartPr/>
                <p14:nvPr/>
              </p14:nvContentPartPr>
              <p14:xfrm>
                <a:off x="687271" y="2187748"/>
                <a:ext cx="270360" cy="387720"/>
              </p14:xfrm>
            </p:contentPart>
          </mc:Choice>
          <mc:Fallback>
            <p:pic>
              <p:nvPicPr>
                <p:cNvPr id="120" name="Entrada de lápiz 119">
                  <a:extLst>
                    <a:ext uri="{FF2B5EF4-FFF2-40B4-BE49-F238E27FC236}">
                      <a16:creationId xmlns:a16="http://schemas.microsoft.com/office/drawing/2014/main" id="{62EC8EB7-D7A1-6BE1-08E0-0281C1471FC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78271" y="2178748"/>
                  <a:ext cx="28800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4B7F4CE4-D368-AA04-0198-6D1060070EA7}"/>
                    </a:ext>
                  </a:extLst>
                </p14:cNvPr>
                <p14:cNvContentPartPr/>
                <p14:nvPr/>
              </p14:nvContentPartPr>
              <p14:xfrm>
                <a:off x="2188111" y="2328868"/>
                <a:ext cx="151920" cy="336960"/>
              </p14:xfrm>
            </p:contentPart>
          </mc:Choice>
          <mc:Fallback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4B7F4CE4-D368-AA04-0198-6D1060070EA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179471" y="2320228"/>
                  <a:ext cx="16956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C18E6174-4123-7224-8959-53DBA3F31B49}"/>
                    </a:ext>
                  </a:extLst>
                </p14:cNvPr>
                <p14:cNvContentPartPr/>
                <p14:nvPr/>
              </p14:nvContentPartPr>
              <p14:xfrm>
                <a:off x="2329591" y="2784988"/>
                <a:ext cx="360" cy="2880"/>
              </p14:xfrm>
            </p:contentPart>
          </mc:Choice>
          <mc:Fallback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C18E6174-4123-7224-8959-53DBA3F31B4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320591" y="2776348"/>
                  <a:ext cx="180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5362EF47-31DF-4FBD-303B-3A273E7743D5}"/>
                    </a:ext>
                  </a:extLst>
                </p14:cNvPr>
                <p14:cNvContentPartPr/>
                <p14:nvPr/>
              </p14:nvContentPartPr>
              <p14:xfrm>
                <a:off x="1887511" y="2727388"/>
                <a:ext cx="7200" cy="380160"/>
              </p14:xfrm>
            </p:contentPart>
          </mc:Choice>
          <mc:Fallback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5362EF47-31DF-4FBD-303B-3A273E7743D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878511" y="2718388"/>
                  <a:ext cx="2484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2427DC0A-423A-2311-32EC-CA4454B76C26}"/>
                    </a:ext>
                  </a:extLst>
                </p14:cNvPr>
                <p14:cNvContentPartPr/>
                <p14:nvPr/>
              </p14:nvContentPartPr>
              <p14:xfrm>
                <a:off x="1863031" y="2667628"/>
                <a:ext cx="128160" cy="193680"/>
              </p14:xfrm>
            </p:contentPart>
          </mc:Choice>
          <mc:Fallback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2427DC0A-423A-2311-32EC-CA4454B76C2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854391" y="2658988"/>
                  <a:ext cx="1458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3" name="Entrada de lápiz 102">
                  <a:extLst>
                    <a:ext uri="{FF2B5EF4-FFF2-40B4-BE49-F238E27FC236}">
                      <a16:creationId xmlns:a16="http://schemas.microsoft.com/office/drawing/2014/main" id="{D66412C7-14FF-6572-A100-EAA71211CA71}"/>
                    </a:ext>
                  </a:extLst>
                </p14:cNvPr>
                <p14:cNvContentPartPr/>
                <p14:nvPr/>
              </p14:nvContentPartPr>
              <p14:xfrm>
                <a:off x="1999831" y="2739628"/>
                <a:ext cx="240480" cy="141120"/>
              </p14:xfrm>
            </p:contentPart>
          </mc:Choice>
          <mc:Fallback>
            <p:pic>
              <p:nvPicPr>
                <p:cNvPr id="103" name="Entrada de lápiz 102">
                  <a:extLst>
                    <a:ext uri="{FF2B5EF4-FFF2-40B4-BE49-F238E27FC236}">
                      <a16:creationId xmlns:a16="http://schemas.microsoft.com/office/drawing/2014/main" id="{D66412C7-14FF-6572-A100-EAA71211CA7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91191" y="2730988"/>
                  <a:ext cx="2581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4" name="Entrada de lápiz 103">
                  <a:extLst>
                    <a:ext uri="{FF2B5EF4-FFF2-40B4-BE49-F238E27FC236}">
                      <a16:creationId xmlns:a16="http://schemas.microsoft.com/office/drawing/2014/main" id="{27263609-8E71-0EF7-4B39-CA852FE11A94}"/>
                    </a:ext>
                  </a:extLst>
                </p14:cNvPr>
                <p14:cNvContentPartPr/>
                <p14:nvPr/>
              </p14:nvContentPartPr>
              <p14:xfrm>
                <a:off x="2204311" y="2589148"/>
                <a:ext cx="91800" cy="316800"/>
              </p14:xfrm>
            </p:contentPart>
          </mc:Choice>
          <mc:Fallback>
            <p:pic>
              <p:nvPicPr>
                <p:cNvPr id="104" name="Entrada de lápiz 103">
                  <a:extLst>
                    <a:ext uri="{FF2B5EF4-FFF2-40B4-BE49-F238E27FC236}">
                      <a16:creationId xmlns:a16="http://schemas.microsoft.com/office/drawing/2014/main" id="{27263609-8E71-0EF7-4B39-CA852FE11A9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195311" y="2580148"/>
                  <a:ext cx="1094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576D003C-27DD-EA1C-E224-51C53557330F}"/>
                    </a:ext>
                  </a:extLst>
                </p14:cNvPr>
                <p14:cNvContentPartPr/>
                <p14:nvPr/>
              </p14:nvContentPartPr>
              <p14:xfrm>
                <a:off x="2264431" y="2703268"/>
                <a:ext cx="162000" cy="362520"/>
              </p14:xfrm>
            </p:contentPart>
          </mc:Choice>
          <mc:Fallback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576D003C-27DD-EA1C-E224-51C53557330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255791" y="2694268"/>
                  <a:ext cx="17964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09EFC8AA-38A9-842E-359C-599765B2142E}"/>
                    </a:ext>
                  </a:extLst>
                </p14:cNvPr>
                <p14:cNvContentPartPr/>
                <p14:nvPr/>
              </p14:nvContentPartPr>
              <p14:xfrm>
                <a:off x="2425711" y="2648188"/>
                <a:ext cx="173520" cy="250560"/>
              </p14:xfrm>
            </p:contentPart>
          </mc:Choice>
          <mc:Fallback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09EFC8AA-38A9-842E-359C-599765B2142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416711" y="2639188"/>
                  <a:ext cx="1911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A7B46365-AC29-5E79-9D61-F83493227469}"/>
                    </a:ext>
                  </a:extLst>
                </p14:cNvPr>
                <p14:cNvContentPartPr/>
                <p14:nvPr/>
              </p14:nvContentPartPr>
              <p14:xfrm>
                <a:off x="2535871" y="2604988"/>
                <a:ext cx="112320" cy="384480"/>
              </p14:xfrm>
            </p:contentPart>
          </mc:Choice>
          <mc:Fallback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A7B46365-AC29-5E79-9D61-F8349322746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526871" y="2595988"/>
                  <a:ext cx="12996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4E6A653D-CAC3-A154-FEF5-C5355660D8AE}"/>
                    </a:ext>
                  </a:extLst>
                </p14:cNvPr>
                <p14:cNvContentPartPr/>
                <p14:nvPr/>
              </p14:nvContentPartPr>
              <p14:xfrm>
                <a:off x="2044471" y="2746108"/>
                <a:ext cx="186480" cy="204120"/>
              </p14:xfrm>
            </p:contentPart>
          </mc:Choice>
          <mc:Fallback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4E6A653D-CAC3-A154-FEF5-C5355660D8A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035831" y="2737108"/>
                  <a:ext cx="2041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E4E1ABA7-40FA-725F-D68F-8887C21FF093}"/>
                    </a:ext>
                  </a:extLst>
                </p14:cNvPr>
                <p14:cNvContentPartPr/>
                <p14:nvPr/>
              </p14:nvContentPartPr>
              <p14:xfrm>
                <a:off x="2078311" y="2747548"/>
                <a:ext cx="150480" cy="194400"/>
              </p14:xfrm>
            </p:contentPart>
          </mc:Choice>
          <mc:Fallback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E4E1ABA7-40FA-725F-D68F-8887C21FF09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69671" y="2738548"/>
                  <a:ext cx="1681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3" name="Entrada de lápiz 112">
                  <a:extLst>
                    <a:ext uri="{FF2B5EF4-FFF2-40B4-BE49-F238E27FC236}">
                      <a16:creationId xmlns:a16="http://schemas.microsoft.com/office/drawing/2014/main" id="{63F27191-D687-082D-9B0D-98273B43158A}"/>
                    </a:ext>
                  </a:extLst>
                </p14:cNvPr>
                <p14:cNvContentPartPr/>
                <p14:nvPr/>
              </p14:nvContentPartPr>
              <p14:xfrm>
                <a:off x="1887871" y="2761228"/>
                <a:ext cx="617400" cy="209520"/>
              </p14:xfrm>
            </p:contentPart>
          </mc:Choice>
          <mc:Fallback>
            <p:pic>
              <p:nvPicPr>
                <p:cNvPr id="113" name="Entrada de lápiz 112">
                  <a:extLst>
                    <a:ext uri="{FF2B5EF4-FFF2-40B4-BE49-F238E27FC236}">
                      <a16:creationId xmlns:a16="http://schemas.microsoft.com/office/drawing/2014/main" id="{63F27191-D687-082D-9B0D-98273B43158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878871" y="2752588"/>
                  <a:ext cx="6350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298DA83B-44D7-CB90-6A7A-4E066D72DA83}"/>
                    </a:ext>
                  </a:extLst>
                </p14:cNvPr>
                <p14:cNvContentPartPr/>
                <p14:nvPr/>
              </p14:nvContentPartPr>
              <p14:xfrm>
                <a:off x="3062911" y="2436868"/>
                <a:ext cx="828000" cy="91440"/>
              </p14:xfrm>
            </p:contentPart>
          </mc:Choice>
          <mc:Fallback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298DA83B-44D7-CB90-6A7A-4E066D72DA8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053911" y="2428228"/>
                  <a:ext cx="8456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9A091307-6BC7-F007-285A-8D3D8D1C0E9D}"/>
                    </a:ext>
                  </a:extLst>
                </p14:cNvPr>
                <p14:cNvContentPartPr/>
                <p14:nvPr/>
              </p14:nvContentPartPr>
              <p14:xfrm>
                <a:off x="3754471" y="2322028"/>
                <a:ext cx="207000" cy="276120"/>
              </p14:xfrm>
            </p:contentPart>
          </mc:Choice>
          <mc:Fallback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9A091307-6BC7-F007-285A-8D3D8D1C0E9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745831" y="2313388"/>
                  <a:ext cx="2246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B125E0A1-4E7B-1D0A-2847-B16E47D468F8}"/>
                    </a:ext>
                  </a:extLst>
                </p14:cNvPr>
                <p14:cNvContentPartPr/>
                <p14:nvPr/>
              </p14:nvContentPartPr>
              <p14:xfrm>
                <a:off x="3340831" y="2186668"/>
                <a:ext cx="240480" cy="204120"/>
              </p14:xfrm>
            </p:contentPart>
          </mc:Choice>
          <mc:Fallback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B125E0A1-4E7B-1D0A-2847-B16E47D468F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332191" y="2178028"/>
                  <a:ext cx="2581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5" name="Entrada de lápiz 124">
                  <a:extLst>
                    <a:ext uri="{FF2B5EF4-FFF2-40B4-BE49-F238E27FC236}">
                      <a16:creationId xmlns:a16="http://schemas.microsoft.com/office/drawing/2014/main" id="{951A8E0B-8CC6-F225-069C-98CA96896AB8}"/>
                    </a:ext>
                  </a:extLst>
                </p14:cNvPr>
                <p14:cNvContentPartPr/>
                <p14:nvPr/>
              </p14:nvContentPartPr>
              <p14:xfrm>
                <a:off x="3614071" y="2155348"/>
                <a:ext cx="200520" cy="164520"/>
              </p14:xfrm>
            </p:contentPart>
          </mc:Choice>
          <mc:Fallback>
            <p:pic>
              <p:nvPicPr>
                <p:cNvPr id="125" name="Entrada de lápiz 124">
                  <a:extLst>
                    <a:ext uri="{FF2B5EF4-FFF2-40B4-BE49-F238E27FC236}">
                      <a16:creationId xmlns:a16="http://schemas.microsoft.com/office/drawing/2014/main" id="{951A8E0B-8CC6-F225-069C-98CA96896AB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605071" y="2146348"/>
                  <a:ext cx="2181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6" name="Entrada de lápiz 125">
                  <a:extLst>
                    <a:ext uri="{FF2B5EF4-FFF2-40B4-BE49-F238E27FC236}">
                      <a16:creationId xmlns:a16="http://schemas.microsoft.com/office/drawing/2014/main" id="{AB50C304-B76E-FB39-4627-B3161CD31175}"/>
                    </a:ext>
                  </a:extLst>
                </p14:cNvPr>
                <p14:cNvContentPartPr/>
                <p14:nvPr/>
              </p14:nvContentPartPr>
              <p14:xfrm>
                <a:off x="3888031" y="1924948"/>
                <a:ext cx="238680" cy="378720"/>
              </p14:xfrm>
            </p:contentPart>
          </mc:Choice>
          <mc:Fallback>
            <p:pic>
              <p:nvPicPr>
                <p:cNvPr id="126" name="Entrada de lápiz 125">
                  <a:extLst>
                    <a:ext uri="{FF2B5EF4-FFF2-40B4-BE49-F238E27FC236}">
                      <a16:creationId xmlns:a16="http://schemas.microsoft.com/office/drawing/2014/main" id="{AB50C304-B76E-FB39-4627-B3161CD3117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79391" y="1916308"/>
                  <a:ext cx="25632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7" name="Entrada de lápiz 126">
                  <a:extLst>
                    <a:ext uri="{FF2B5EF4-FFF2-40B4-BE49-F238E27FC236}">
                      <a16:creationId xmlns:a16="http://schemas.microsoft.com/office/drawing/2014/main" id="{269EFE87-8109-71A8-5ECC-C3141CD00F70}"/>
                    </a:ext>
                  </a:extLst>
                </p14:cNvPr>
                <p14:cNvContentPartPr/>
                <p14:nvPr/>
              </p14:nvContentPartPr>
              <p14:xfrm>
                <a:off x="3782911" y="2133388"/>
                <a:ext cx="271440" cy="10800"/>
              </p14:xfrm>
            </p:contentPart>
          </mc:Choice>
          <mc:Fallback>
            <p:pic>
              <p:nvPicPr>
                <p:cNvPr id="127" name="Entrada de lápiz 126">
                  <a:extLst>
                    <a:ext uri="{FF2B5EF4-FFF2-40B4-BE49-F238E27FC236}">
                      <a16:creationId xmlns:a16="http://schemas.microsoft.com/office/drawing/2014/main" id="{269EFE87-8109-71A8-5ECC-C3141CD00F7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773911" y="2124388"/>
                  <a:ext cx="2890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9" name="Entrada de lápiz 128">
                  <a:extLst>
                    <a:ext uri="{FF2B5EF4-FFF2-40B4-BE49-F238E27FC236}">
                      <a16:creationId xmlns:a16="http://schemas.microsoft.com/office/drawing/2014/main" id="{8ACC08E4-21F3-C26F-AC4F-4E0F17F6FCB5}"/>
                    </a:ext>
                  </a:extLst>
                </p14:cNvPr>
                <p14:cNvContentPartPr/>
                <p14:nvPr/>
              </p14:nvContentPartPr>
              <p14:xfrm>
                <a:off x="3042751" y="2496628"/>
                <a:ext cx="360" cy="360"/>
              </p14:xfrm>
            </p:contentPart>
          </mc:Choice>
          <mc:Fallback>
            <p:pic>
              <p:nvPicPr>
                <p:cNvPr id="129" name="Entrada de lápiz 128">
                  <a:extLst>
                    <a:ext uri="{FF2B5EF4-FFF2-40B4-BE49-F238E27FC236}">
                      <a16:creationId xmlns:a16="http://schemas.microsoft.com/office/drawing/2014/main" id="{8ACC08E4-21F3-C26F-AC4F-4E0F17F6FCB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033751" y="248798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51" name="Entrada de lápiz 150">
                <a:extLst>
                  <a:ext uri="{FF2B5EF4-FFF2-40B4-BE49-F238E27FC236}">
                    <a16:creationId xmlns:a16="http://schemas.microsoft.com/office/drawing/2014/main" id="{10DC5862-A1BF-DAF3-74AE-A9E556A71884}"/>
                  </a:ext>
                </a:extLst>
              </p14:cNvPr>
              <p14:cNvContentPartPr/>
              <p14:nvPr/>
            </p14:nvContentPartPr>
            <p14:xfrm>
              <a:off x="9768271" y="4242988"/>
              <a:ext cx="868320" cy="64800"/>
            </p14:xfrm>
          </p:contentPart>
        </mc:Choice>
        <mc:Fallback>
          <p:pic>
            <p:nvPicPr>
              <p:cNvPr id="151" name="Entrada de lápiz 150">
                <a:extLst>
                  <a:ext uri="{FF2B5EF4-FFF2-40B4-BE49-F238E27FC236}">
                    <a16:creationId xmlns:a16="http://schemas.microsoft.com/office/drawing/2014/main" id="{10DC5862-A1BF-DAF3-74AE-A9E556A71884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9759631" y="4234348"/>
                <a:ext cx="885960" cy="8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Grupo 154">
            <a:extLst>
              <a:ext uri="{FF2B5EF4-FFF2-40B4-BE49-F238E27FC236}">
                <a16:creationId xmlns:a16="http://schemas.microsoft.com/office/drawing/2014/main" id="{BA5EFF5A-FAC9-0B32-8169-3EE162705252}"/>
              </a:ext>
            </a:extLst>
          </p:cNvPr>
          <p:cNvGrpSpPr/>
          <p:nvPr/>
        </p:nvGrpSpPr>
        <p:grpSpPr>
          <a:xfrm>
            <a:off x="8658391" y="3223468"/>
            <a:ext cx="3065040" cy="1389600"/>
            <a:chOff x="8658391" y="3223468"/>
            <a:chExt cx="3065040" cy="138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1" name="Entrada de lápiz 130">
                  <a:extLst>
                    <a:ext uri="{FF2B5EF4-FFF2-40B4-BE49-F238E27FC236}">
                      <a16:creationId xmlns:a16="http://schemas.microsoft.com/office/drawing/2014/main" id="{908C405D-3B8A-CC4F-72F6-A9C97E1982F4}"/>
                    </a:ext>
                  </a:extLst>
                </p14:cNvPr>
                <p14:cNvContentPartPr/>
                <p14:nvPr/>
              </p14:nvContentPartPr>
              <p14:xfrm>
                <a:off x="9790591" y="3223468"/>
                <a:ext cx="630720" cy="917280"/>
              </p14:xfrm>
            </p:contentPart>
          </mc:Choice>
          <mc:Fallback>
            <p:pic>
              <p:nvPicPr>
                <p:cNvPr id="131" name="Entrada de lápiz 130">
                  <a:extLst>
                    <a:ext uri="{FF2B5EF4-FFF2-40B4-BE49-F238E27FC236}">
                      <a16:creationId xmlns:a16="http://schemas.microsoft.com/office/drawing/2014/main" id="{908C405D-3B8A-CC4F-72F6-A9C97E1982F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781951" y="3214468"/>
                  <a:ext cx="648360" cy="9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2" name="Entrada de lápiz 131">
                  <a:extLst>
                    <a:ext uri="{FF2B5EF4-FFF2-40B4-BE49-F238E27FC236}">
                      <a16:creationId xmlns:a16="http://schemas.microsoft.com/office/drawing/2014/main" id="{AFE230C8-F93A-4B23-D5F4-A2B5E19A2F77}"/>
                    </a:ext>
                  </a:extLst>
                </p14:cNvPr>
                <p14:cNvContentPartPr/>
                <p14:nvPr/>
              </p14:nvContentPartPr>
              <p14:xfrm>
                <a:off x="10649911" y="3655108"/>
                <a:ext cx="206280" cy="529560"/>
              </p14:xfrm>
            </p:contentPart>
          </mc:Choice>
          <mc:Fallback>
            <p:pic>
              <p:nvPicPr>
                <p:cNvPr id="132" name="Entrada de lápiz 131">
                  <a:extLst>
                    <a:ext uri="{FF2B5EF4-FFF2-40B4-BE49-F238E27FC236}">
                      <a16:creationId xmlns:a16="http://schemas.microsoft.com/office/drawing/2014/main" id="{AFE230C8-F93A-4B23-D5F4-A2B5E19A2F7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641271" y="3646468"/>
                  <a:ext cx="22392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3" name="Entrada de lápiz 132">
                  <a:extLst>
                    <a:ext uri="{FF2B5EF4-FFF2-40B4-BE49-F238E27FC236}">
                      <a16:creationId xmlns:a16="http://schemas.microsoft.com/office/drawing/2014/main" id="{D6A12C74-E97A-3B25-B2F2-75511CB7DCC6}"/>
                    </a:ext>
                  </a:extLst>
                </p14:cNvPr>
                <p14:cNvContentPartPr/>
                <p14:nvPr/>
              </p14:nvContentPartPr>
              <p14:xfrm>
                <a:off x="11003431" y="3684988"/>
                <a:ext cx="395280" cy="447840"/>
              </p14:xfrm>
            </p:contentPart>
          </mc:Choice>
          <mc:Fallback>
            <p:pic>
              <p:nvPicPr>
                <p:cNvPr id="133" name="Entrada de lápiz 132">
                  <a:extLst>
                    <a:ext uri="{FF2B5EF4-FFF2-40B4-BE49-F238E27FC236}">
                      <a16:creationId xmlns:a16="http://schemas.microsoft.com/office/drawing/2014/main" id="{D6A12C74-E97A-3B25-B2F2-75511CB7DCC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994791" y="3675988"/>
                  <a:ext cx="41292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4" name="Entrada de lápiz 133">
                  <a:extLst>
                    <a:ext uri="{FF2B5EF4-FFF2-40B4-BE49-F238E27FC236}">
                      <a16:creationId xmlns:a16="http://schemas.microsoft.com/office/drawing/2014/main" id="{E8DA0849-5F50-BCA9-5303-CAEED117B757}"/>
                    </a:ext>
                  </a:extLst>
                </p14:cNvPr>
                <p14:cNvContentPartPr/>
                <p14:nvPr/>
              </p14:nvContentPartPr>
              <p14:xfrm>
                <a:off x="11028631" y="3876508"/>
                <a:ext cx="325440" cy="51840"/>
              </p14:xfrm>
            </p:contentPart>
          </mc:Choice>
          <mc:Fallback>
            <p:pic>
              <p:nvPicPr>
                <p:cNvPr id="134" name="Entrada de lápiz 133">
                  <a:extLst>
                    <a:ext uri="{FF2B5EF4-FFF2-40B4-BE49-F238E27FC236}">
                      <a16:creationId xmlns:a16="http://schemas.microsoft.com/office/drawing/2014/main" id="{E8DA0849-5F50-BCA9-5303-CAEED117B75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019991" y="3867868"/>
                  <a:ext cx="3430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6" name="Entrada de lápiz 135">
                  <a:extLst>
                    <a:ext uri="{FF2B5EF4-FFF2-40B4-BE49-F238E27FC236}">
                      <a16:creationId xmlns:a16="http://schemas.microsoft.com/office/drawing/2014/main" id="{134E2559-10E8-731A-7BBC-7CFF995E1327}"/>
                    </a:ext>
                  </a:extLst>
                </p14:cNvPr>
                <p14:cNvContentPartPr/>
                <p14:nvPr/>
              </p14:nvContentPartPr>
              <p14:xfrm>
                <a:off x="11524351" y="3385108"/>
                <a:ext cx="199080" cy="848160"/>
              </p14:xfrm>
            </p:contentPart>
          </mc:Choice>
          <mc:Fallback>
            <p:pic>
              <p:nvPicPr>
                <p:cNvPr id="136" name="Entrada de lápiz 135">
                  <a:extLst>
                    <a:ext uri="{FF2B5EF4-FFF2-40B4-BE49-F238E27FC236}">
                      <a16:creationId xmlns:a16="http://schemas.microsoft.com/office/drawing/2014/main" id="{134E2559-10E8-731A-7BBC-7CFF995E132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515351" y="3376468"/>
                  <a:ext cx="216720" cy="86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8" name="Entrada de lápiz 137">
                  <a:extLst>
                    <a:ext uri="{FF2B5EF4-FFF2-40B4-BE49-F238E27FC236}">
                      <a16:creationId xmlns:a16="http://schemas.microsoft.com/office/drawing/2014/main" id="{BE93D86B-91C4-8AB5-CB31-16F731FA7A0F}"/>
                    </a:ext>
                  </a:extLst>
                </p14:cNvPr>
                <p14:cNvContentPartPr/>
                <p14:nvPr/>
              </p14:nvContentPartPr>
              <p14:xfrm>
                <a:off x="9209911" y="3778588"/>
                <a:ext cx="348120" cy="28080"/>
              </p14:xfrm>
            </p:contentPart>
          </mc:Choice>
          <mc:Fallback>
            <p:pic>
              <p:nvPicPr>
                <p:cNvPr id="138" name="Entrada de lápiz 137">
                  <a:extLst>
                    <a:ext uri="{FF2B5EF4-FFF2-40B4-BE49-F238E27FC236}">
                      <a16:creationId xmlns:a16="http://schemas.microsoft.com/office/drawing/2014/main" id="{BE93D86B-91C4-8AB5-CB31-16F731FA7A0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201271" y="3769948"/>
                  <a:ext cx="3657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9" name="Entrada de lápiz 138">
                  <a:extLst>
                    <a:ext uri="{FF2B5EF4-FFF2-40B4-BE49-F238E27FC236}">
                      <a16:creationId xmlns:a16="http://schemas.microsoft.com/office/drawing/2014/main" id="{54C74A22-2B05-E302-68E1-57F72375C8E7}"/>
                    </a:ext>
                  </a:extLst>
                </p14:cNvPr>
                <p14:cNvContentPartPr/>
                <p14:nvPr/>
              </p14:nvContentPartPr>
              <p14:xfrm>
                <a:off x="9214231" y="3932308"/>
                <a:ext cx="334440" cy="18000"/>
              </p14:xfrm>
            </p:contentPart>
          </mc:Choice>
          <mc:Fallback>
            <p:pic>
              <p:nvPicPr>
                <p:cNvPr id="139" name="Entrada de lápiz 138">
                  <a:extLst>
                    <a:ext uri="{FF2B5EF4-FFF2-40B4-BE49-F238E27FC236}">
                      <a16:creationId xmlns:a16="http://schemas.microsoft.com/office/drawing/2014/main" id="{54C74A22-2B05-E302-68E1-57F72375C8E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205591" y="3923308"/>
                  <a:ext cx="352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1" name="Entrada de lápiz 140">
                  <a:extLst>
                    <a:ext uri="{FF2B5EF4-FFF2-40B4-BE49-F238E27FC236}">
                      <a16:creationId xmlns:a16="http://schemas.microsoft.com/office/drawing/2014/main" id="{CF05A00B-CD75-F108-D406-A5961462A360}"/>
                    </a:ext>
                  </a:extLst>
                </p14:cNvPr>
                <p14:cNvContentPartPr/>
                <p14:nvPr/>
              </p14:nvContentPartPr>
              <p14:xfrm>
                <a:off x="8662711" y="3673828"/>
                <a:ext cx="377280" cy="364680"/>
              </p14:xfrm>
            </p:contentPart>
          </mc:Choice>
          <mc:Fallback>
            <p:pic>
              <p:nvPicPr>
                <p:cNvPr id="141" name="Entrada de lápiz 140">
                  <a:extLst>
                    <a:ext uri="{FF2B5EF4-FFF2-40B4-BE49-F238E27FC236}">
                      <a16:creationId xmlns:a16="http://schemas.microsoft.com/office/drawing/2014/main" id="{CF05A00B-CD75-F108-D406-A5961462A36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654071" y="3664828"/>
                  <a:ext cx="39492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2" name="Entrada de lápiz 141">
                  <a:extLst>
                    <a:ext uri="{FF2B5EF4-FFF2-40B4-BE49-F238E27FC236}">
                      <a16:creationId xmlns:a16="http://schemas.microsoft.com/office/drawing/2014/main" id="{CCF18723-9FE0-E253-CCB0-251C76413645}"/>
                    </a:ext>
                  </a:extLst>
                </p14:cNvPr>
                <p14:cNvContentPartPr/>
                <p14:nvPr/>
              </p14:nvContentPartPr>
              <p14:xfrm>
                <a:off x="8658391" y="3640708"/>
                <a:ext cx="359280" cy="346320"/>
              </p14:xfrm>
            </p:contentPart>
          </mc:Choice>
          <mc:Fallback>
            <p:pic>
              <p:nvPicPr>
                <p:cNvPr id="142" name="Entrada de lápiz 141">
                  <a:extLst>
                    <a:ext uri="{FF2B5EF4-FFF2-40B4-BE49-F238E27FC236}">
                      <a16:creationId xmlns:a16="http://schemas.microsoft.com/office/drawing/2014/main" id="{CCF18723-9FE0-E253-CCB0-251C7641364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649391" y="3632068"/>
                  <a:ext cx="3769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53" name="Entrada de lápiz 152">
                  <a:extLst>
                    <a:ext uri="{FF2B5EF4-FFF2-40B4-BE49-F238E27FC236}">
                      <a16:creationId xmlns:a16="http://schemas.microsoft.com/office/drawing/2014/main" id="{938AEC2C-84F4-A004-D9B9-BAC35FE10E2C}"/>
                    </a:ext>
                  </a:extLst>
                </p14:cNvPr>
                <p14:cNvContentPartPr/>
                <p14:nvPr/>
              </p14:nvContentPartPr>
              <p14:xfrm>
                <a:off x="8922991" y="4107268"/>
                <a:ext cx="1292760" cy="505800"/>
              </p14:xfrm>
            </p:contentPart>
          </mc:Choice>
          <mc:Fallback>
            <p:pic>
              <p:nvPicPr>
                <p:cNvPr id="153" name="Entrada de lápiz 152">
                  <a:extLst>
                    <a:ext uri="{FF2B5EF4-FFF2-40B4-BE49-F238E27FC236}">
                      <a16:creationId xmlns:a16="http://schemas.microsoft.com/office/drawing/2014/main" id="{938AEC2C-84F4-A004-D9B9-BAC35FE10E2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913991" y="4098268"/>
                  <a:ext cx="131040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54" name="Entrada de lápiz 153">
                  <a:extLst>
                    <a:ext uri="{FF2B5EF4-FFF2-40B4-BE49-F238E27FC236}">
                      <a16:creationId xmlns:a16="http://schemas.microsoft.com/office/drawing/2014/main" id="{026597B1-6D35-87DC-1316-CD400DC5A9CF}"/>
                    </a:ext>
                  </a:extLst>
                </p14:cNvPr>
                <p14:cNvContentPartPr/>
                <p14:nvPr/>
              </p14:nvContentPartPr>
              <p14:xfrm>
                <a:off x="8922991" y="4105108"/>
                <a:ext cx="195480" cy="232200"/>
              </p14:xfrm>
            </p:contentPart>
          </mc:Choice>
          <mc:Fallback>
            <p:pic>
              <p:nvPicPr>
                <p:cNvPr id="154" name="Entrada de lápiz 153">
                  <a:extLst>
                    <a:ext uri="{FF2B5EF4-FFF2-40B4-BE49-F238E27FC236}">
                      <a16:creationId xmlns:a16="http://schemas.microsoft.com/office/drawing/2014/main" id="{026597B1-6D35-87DC-1316-CD400DC5A9C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913991" y="4096108"/>
                  <a:ext cx="213120" cy="24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D1C27C02-5B6C-40AA-313A-33BE58E1AC9D}"/>
              </a:ext>
            </a:extLst>
          </p:cNvPr>
          <p:cNvGrpSpPr/>
          <p:nvPr/>
        </p:nvGrpSpPr>
        <p:grpSpPr>
          <a:xfrm>
            <a:off x="7193551" y="504388"/>
            <a:ext cx="4692240" cy="2060640"/>
            <a:chOff x="7193551" y="504388"/>
            <a:chExt cx="4692240" cy="206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4" name="Entrada de lápiz 143">
                  <a:extLst>
                    <a:ext uri="{FF2B5EF4-FFF2-40B4-BE49-F238E27FC236}">
                      <a16:creationId xmlns:a16="http://schemas.microsoft.com/office/drawing/2014/main" id="{DF9A81CC-B0EF-C017-44DB-E542A39BBD07}"/>
                    </a:ext>
                  </a:extLst>
                </p14:cNvPr>
                <p14:cNvContentPartPr/>
                <p14:nvPr/>
              </p14:nvContentPartPr>
              <p14:xfrm>
                <a:off x="10420951" y="1927468"/>
                <a:ext cx="1320480" cy="31320"/>
              </p14:xfrm>
            </p:contentPart>
          </mc:Choice>
          <mc:Fallback>
            <p:pic>
              <p:nvPicPr>
                <p:cNvPr id="144" name="Entrada de lápiz 143">
                  <a:extLst>
                    <a:ext uri="{FF2B5EF4-FFF2-40B4-BE49-F238E27FC236}">
                      <a16:creationId xmlns:a16="http://schemas.microsoft.com/office/drawing/2014/main" id="{DF9A81CC-B0EF-C017-44DB-E542A39BBD0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411951" y="1918468"/>
                  <a:ext cx="13381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5" name="Entrada de lápiz 144">
                  <a:extLst>
                    <a:ext uri="{FF2B5EF4-FFF2-40B4-BE49-F238E27FC236}">
                      <a16:creationId xmlns:a16="http://schemas.microsoft.com/office/drawing/2014/main" id="{4D59FBC8-8405-F94C-91DF-C7ADE00E0FF3}"/>
                    </a:ext>
                  </a:extLst>
                </p14:cNvPr>
                <p14:cNvContentPartPr/>
                <p14:nvPr/>
              </p14:nvContentPartPr>
              <p14:xfrm>
                <a:off x="10367311" y="1972828"/>
                <a:ext cx="1455480" cy="523800"/>
              </p14:xfrm>
            </p:contentPart>
          </mc:Choice>
          <mc:Fallback>
            <p:pic>
              <p:nvPicPr>
                <p:cNvPr id="145" name="Entrada de lápiz 144">
                  <a:extLst>
                    <a:ext uri="{FF2B5EF4-FFF2-40B4-BE49-F238E27FC236}">
                      <a16:creationId xmlns:a16="http://schemas.microsoft.com/office/drawing/2014/main" id="{4D59FBC8-8405-F94C-91DF-C7ADE00E0FF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358671" y="1963828"/>
                  <a:ext cx="147312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6" name="Entrada de lápiz 145">
                  <a:extLst>
                    <a:ext uri="{FF2B5EF4-FFF2-40B4-BE49-F238E27FC236}">
                      <a16:creationId xmlns:a16="http://schemas.microsoft.com/office/drawing/2014/main" id="{9087E498-47A4-6BD4-BDCA-AD24437643D1}"/>
                    </a:ext>
                  </a:extLst>
                </p14:cNvPr>
                <p14:cNvContentPartPr/>
                <p14:nvPr/>
              </p14:nvContentPartPr>
              <p14:xfrm>
                <a:off x="11670151" y="2014948"/>
                <a:ext cx="215640" cy="486360"/>
              </p14:xfrm>
            </p:contentPart>
          </mc:Choice>
          <mc:Fallback>
            <p:pic>
              <p:nvPicPr>
                <p:cNvPr id="146" name="Entrada de lápiz 145">
                  <a:extLst>
                    <a:ext uri="{FF2B5EF4-FFF2-40B4-BE49-F238E27FC236}">
                      <a16:creationId xmlns:a16="http://schemas.microsoft.com/office/drawing/2014/main" id="{9087E498-47A4-6BD4-BDCA-AD24437643D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661151" y="2005948"/>
                  <a:ext cx="23328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7" name="Entrada de lápiz 146">
                  <a:extLst>
                    <a:ext uri="{FF2B5EF4-FFF2-40B4-BE49-F238E27FC236}">
                      <a16:creationId xmlns:a16="http://schemas.microsoft.com/office/drawing/2014/main" id="{4857A373-7BEC-555C-B886-095CC4378E99}"/>
                    </a:ext>
                  </a:extLst>
                </p14:cNvPr>
                <p14:cNvContentPartPr/>
                <p14:nvPr/>
              </p14:nvContentPartPr>
              <p14:xfrm>
                <a:off x="10822351" y="1866628"/>
                <a:ext cx="78840" cy="559440"/>
              </p14:xfrm>
            </p:contentPart>
          </mc:Choice>
          <mc:Fallback>
            <p:pic>
              <p:nvPicPr>
                <p:cNvPr id="147" name="Entrada de lápiz 146">
                  <a:extLst>
                    <a:ext uri="{FF2B5EF4-FFF2-40B4-BE49-F238E27FC236}">
                      <a16:creationId xmlns:a16="http://schemas.microsoft.com/office/drawing/2014/main" id="{4857A373-7BEC-555C-B886-095CC4378E9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813711" y="1857628"/>
                  <a:ext cx="9648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8" name="Entrada de lápiz 147">
                  <a:extLst>
                    <a:ext uri="{FF2B5EF4-FFF2-40B4-BE49-F238E27FC236}">
                      <a16:creationId xmlns:a16="http://schemas.microsoft.com/office/drawing/2014/main" id="{0CAE3D1D-FC3E-AF3E-A60B-42095B58CE48}"/>
                    </a:ext>
                  </a:extLst>
                </p14:cNvPr>
                <p14:cNvContentPartPr/>
                <p14:nvPr/>
              </p14:nvContentPartPr>
              <p14:xfrm>
                <a:off x="11140951" y="1966348"/>
                <a:ext cx="92160" cy="402840"/>
              </p14:xfrm>
            </p:contentPart>
          </mc:Choice>
          <mc:Fallback>
            <p:pic>
              <p:nvPicPr>
                <p:cNvPr id="148" name="Entrada de lápiz 147">
                  <a:extLst>
                    <a:ext uri="{FF2B5EF4-FFF2-40B4-BE49-F238E27FC236}">
                      <a16:creationId xmlns:a16="http://schemas.microsoft.com/office/drawing/2014/main" id="{0CAE3D1D-FC3E-AF3E-A60B-42095B58CE4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31951" y="1957708"/>
                  <a:ext cx="10980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9" name="Entrada de lápiz 148">
                  <a:extLst>
                    <a:ext uri="{FF2B5EF4-FFF2-40B4-BE49-F238E27FC236}">
                      <a16:creationId xmlns:a16="http://schemas.microsoft.com/office/drawing/2014/main" id="{90975014-249C-6836-E412-CEA672CE9F82}"/>
                    </a:ext>
                  </a:extLst>
                </p14:cNvPr>
                <p14:cNvContentPartPr/>
                <p14:nvPr/>
              </p14:nvContentPartPr>
              <p14:xfrm>
                <a:off x="11412031" y="2058148"/>
                <a:ext cx="193320" cy="506880"/>
              </p14:xfrm>
            </p:contentPart>
          </mc:Choice>
          <mc:Fallback>
            <p:pic>
              <p:nvPicPr>
                <p:cNvPr id="149" name="Entrada de lápiz 148">
                  <a:extLst>
                    <a:ext uri="{FF2B5EF4-FFF2-40B4-BE49-F238E27FC236}">
                      <a16:creationId xmlns:a16="http://schemas.microsoft.com/office/drawing/2014/main" id="{90975014-249C-6836-E412-CEA672CE9F8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03391" y="2049148"/>
                  <a:ext cx="21096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6" name="Entrada de lápiz 155">
                  <a:extLst>
                    <a:ext uri="{FF2B5EF4-FFF2-40B4-BE49-F238E27FC236}">
                      <a16:creationId xmlns:a16="http://schemas.microsoft.com/office/drawing/2014/main" id="{6162F5C1-260E-FE89-B721-EA2272A6D69D}"/>
                    </a:ext>
                  </a:extLst>
                </p14:cNvPr>
                <p14:cNvContentPartPr/>
                <p14:nvPr/>
              </p14:nvContentPartPr>
              <p14:xfrm>
                <a:off x="7368871" y="738028"/>
                <a:ext cx="412920" cy="488880"/>
              </p14:xfrm>
            </p:contentPart>
          </mc:Choice>
          <mc:Fallback>
            <p:pic>
              <p:nvPicPr>
                <p:cNvPr id="156" name="Entrada de lápiz 155">
                  <a:extLst>
                    <a:ext uri="{FF2B5EF4-FFF2-40B4-BE49-F238E27FC236}">
                      <a16:creationId xmlns:a16="http://schemas.microsoft.com/office/drawing/2014/main" id="{6162F5C1-260E-FE89-B721-EA2272A6D69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359871" y="729028"/>
                  <a:ext cx="43056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7" name="Entrada de lápiz 156">
                  <a:extLst>
                    <a:ext uri="{FF2B5EF4-FFF2-40B4-BE49-F238E27FC236}">
                      <a16:creationId xmlns:a16="http://schemas.microsoft.com/office/drawing/2014/main" id="{D304CAC9-234E-AA6B-FC91-C9CD6350F736}"/>
                    </a:ext>
                  </a:extLst>
                </p14:cNvPr>
                <p14:cNvContentPartPr/>
                <p14:nvPr/>
              </p14:nvContentPartPr>
              <p14:xfrm>
                <a:off x="7193551" y="751708"/>
                <a:ext cx="638280" cy="772920"/>
              </p14:xfrm>
            </p:contentPart>
          </mc:Choice>
          <mc:Fallback>
            <p:pic>
              <p:nvPicPr>
                <p:cNvPr id="157" name="Entrada de lápiz 156">
                  <a:extLst>
                    <a:ext uri="{FF2B5EF4-FFF2-40B4-BE49-F238E27FC236}">
                      <a16:creationId xmlns:a16="http://schemas.microsoft.com/office/drawing/2014/main" id="{D304CAC9-234E-AA6B-FC91-C9CD6350F73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184911" y="743068"/>
                  <a:ext cx="65592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8" name="Entrada de lápiz 157">
                  <a:extLst>
                    <a:ext uri="{FF2B5EF4-FFF2-40B4-BE49-F238E27FC236}">
                      <a16:creationId xmlns:a16="http://schemas.microsoft.com/office/drawing/2014/main" id="{A58E6178-1C65-DE95-4AD0-B17EA98F2629}"/>
                    </a:ext>
                  </a:extLst>
                </p14:cNvPr>
                <p14:cNvContentPartPr/>
                <p14:nvPr/>
              </p14:nvContentPartPr>
              <p14:xfrm>
                <a:off x="8259151" y="1036828"/>
                <a:ext cx="368280" cy="4320"/>
              </p14:xfrm>
            </p:contentPart>
          </mc:Choice>
          <mc:Fallback>
            <p:pic>
              <p:nvPicPr>
                <p:cNvPr id="158" name="Entrada de lápiz 157">
                  <a:extLst>
                    <a:ext uri="{FF2B5EF4-FFF2-40B4-BE49-F238E27FC236}">
                      <a16:creationId xmlns:a16="http://schemas.microsoft.com/office/drawing/2014/main" id="{A58E6178-1C65-DE95-4AD0-B17EA98F262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250151" y="1027828"/>
                  <a:ext cx="3859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9" name="Entrada de lápiz 158">
                  <a:extLst>
                    <a:ext uri="{FF2B5EF4-FFF2-40B4-BE49-F238E27FC236}">
                      <a16:creationId xmlns:a16="http://schemas.microsoft.com/office/drawing/2014/main" id="{88594C33-BCBD-7405-958B-10D9DE2FEC73}"/>
                    </a:ext>
                  </a:extLst>
                </p14:cNvPr>
                <p14:cNvContentPartPr/>
                <p14:nvPr/>
              </p14:nvContentPartPr>
              <p14:xfrm>
                <a:off x="8115511" y="1247788"/>
                <a:ext cx="437760" cy="21960"/>
              </p14:xfrm>
            </p:contentPart>
          </mc:Choice>
          <mc:Fallback>
            <p:pic>
              <p:nvPicPr>
                <p:cNvPr id="159" name="Entrada de lápiz 158">
                  <a:extLst>
                    <a:ext uri="{FF2B5EF4-FFF2-40B4-BE49-F238E27FC236}">
                      <a16:creationId xmlns:a16="http://schemas.microsoft.com/office/drawing/2014/main" id="{88594C33-BCBD-7405-958B-10D9DE2FEC7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106511" y="1238788"/>
                  <a:ext cx="4554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60" name="Entrada de lápiz 159">
                  <a:extLst>
                    <a:ext uri="{FF2B5EF4-FFF2-40B4-BE49-F238E27FC236}">
                      <a16:creationId xmlns:a16="http://schemas.microsoft.com/office/drawing/2014/main" id="{CA4E7504-A98D-E4B9-917F-80134D95CA3D}"/>
                    </a:ext>
                  </a:extLst>
                </p14:cNvPr>
                <p14:cNvContentPartPr/>
                <p14:nvPr/>
              </p14:nvContentPartPr>
              <p14:xfrm>
                <a:off x="8765671" y="831988"/>
                <a:ext cx="294480" cy="416520"/>
              </p14:xfrm>
            </p:contentPart>
          </mc:Choice>
          <mc:Fallback>
            <p:pic>
              <p:nvPicPr>
                <p:cNvPr id="160" name="Entrada de lápiz 159">
                  <a:extLst>
                    <a:ext uri="{FF2B5EF4-FFF2-40B4-BE49-F238E27FC236}">
                      <a16:creationId xmlns:a16="http://schemas.microsoft.com/office/drawing/2014/main" id="{CA4E7504-A98D-E4B9-917F-80134D95CA3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757031" y="822988"/>
                  <a:ext cx="31212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1" name="Entrada de lápiz 160">
                  <a:extLst>
                    <a:ext uri="{FF2B5EF4-FFF2-40B4-BE49-F238E27FC236}">
                      <a16:creationId xmlns:a16="http://schemas.microsoft.com/office/drawing/2014/main" id="{819A365C-ECE4-C607-9539-19DA508B0DB0}"/>
                    </a:ext>
                  </a:extLst>
                </p14:cNvPr>
                <p14:cNvContentPartPr/>
                <p14:nvPr/>
              </p14:nvContentPartPr>
              <p14:xfrm>
                <a:off x="9216751" y="838828"/>
                <a:ext cx="296280" cy="705960"/>
              </p14:xfrm>
            </p:contentPart>
          </mc:Choice>
          <mc:Fallback>
            <p:pic>
              <p:nvPicPr>
                <p:cNvPr id="161" name="Entrada de lápiz 160">
                  <a:extLst>
                    <a:ext uri="{FF2B5EF4-FFF2-40B4-BE49-F238E27FC236}">
                      <a16:creationId xmlns:a16="http://schemas.microsoft.com/office/drawing/2014/main" id="{819A365C-ECE4-C607-9539-19DA508B0DB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207751" y="830188"/>
                  <a:ext cx="313920" cy="72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2" name="Entrada de lápiz 161">
                  <a:extLst>
                    <a:ext uri="{FF2B5EF4-FFF2-40B4-BE49-F238E27FC236}">
                      <a16:creationId xmlns:a16="http://schemas.microsoft.com/office/drawing/2014/main" id="{8649872D-39FB-DF16-E1F5-2CE8C92399BC}"/>
                    </a:ext>
                  </a:extLst>
                </p14:cNvPr>
                <p14:cNvContentPartPr/>
                <p14:nvPr/>
              </p14:nvContentPartPr>
              <p14:xfrm>
                <a:off x="9310711" y="1200268"/>
                <a:ext cx="217800" cy="131040"/>
              </p14:xfrm>
            </p:contentPart>
          </mc:Choice>
          <mc:Fallback>
            <p:pic>
              <p:nvPicPr>
                <p:cNvPr id="162" name="Entrada de lápiz 161">
                  <a:extLst>
                    <a:ext uri="{FF2B5EF4-FFF2-40B4-BE49-F238E27FC236}">
                      <a16:creationId xmlns:a16="http://schemas.microsoft.com/office/drawing/2014/main" id="{8649872D-39FB-DF16-E1F5-2CE8C92399B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302071" y="1191628"/>
                  <a:ext cx="2354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3" name="Entrada de lápiz 162">
                  <a:extLst>
                    <a:ext uri="{FF2B5EF4-FFF2-40B4-BE49-F238E27FC236}">
                      <a16:creationId xmlns:a16="http://schemas.microsoft.com/office/drawing/2014/main" id="{5C485557-6724-4775-E10F-570F702A18FF}"/>
                    </a:ext>
                  </a:extLst>
                </p14:cNvPr>
                <p14:cNvContentPartPr/>
                <p14:nvPr/>
              </p14:nvContentPartPr>
              <p14:xfrm>
                <a:off x="9514831" y="818308"/>
                <a:ext cx="421920" cy="317520"/>
              </p14:xfrm>
            </p:contentPart>
          </mc:Choice>
          <mc:Fallback>
            <p:pic>
              <p:nvPicPr>
                <p:cNvPr id="163" name="Entrada de lápiz 162">
                  <a:extLst>
                    <a:ext uri="{FF2B5EF4-FFF2-40B4-BE49-F238E27FC236}">
                      <a16:creationId xmlns:a16="http://schemas.microsoft.com/office/drawing/2014/main" id="{5C485557-6724-4775-E10F-570F702A18F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506191" y="809668"/>
                  <a:ext cx="4395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4" name="Entrada de lápiz 163">
                  <a:extLst>
                    <a:ext uri="{FF2B5EF4-FFF2-40B4-BE49-F238E27FC236}">
                      <a16:creationId xmlns:a16="http://schemas.microsoft.com/office/drawing/2014/main" id="{60104116-92AD-4663-B3D2-77182786646A}"/>
                    </a:ext>
                  </a:extLst>
                </p14:cNvPr>
                <p14:cNvContentPartPr/>
                <p14:nvPr/>
              </p14:nvContentPartPr>
              <p14:xfrm>
                <a:off x="10116031" y="550468"/>
                <a:ext cx="85680" cy="636120"/>
              </p14:xfrm>
            </p:contentPart>
          </mc:Choice>
          <mc:Fallback>
            <p:pic>
              <p:nvPicPr>
                <p:cNvPr id="164" name="Entrada de lápiz 163">
                  <a:extLst>
                    <a:ext uri="{FF2B5EF4-FFF2-40B4-BE49-F238E27FC236}">
                      <a16:creationId xmlns:a16="http://schemas.microsoft.com/office/drawing/2014/main" id="{60104116-92AD-4663-B3D2-77182786646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107031" y="541828"/>
                  <a:ext cx="103320" cy="65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5" name="Entrada de lápiz 164">
                  <a:extLst>
                    <a:ext uri="{FF2B5EF4-FFF2-40B4-BE49-F238E27FC236}">
                      <a16:creationId xmlns:a16="http://schemas.microsoft.com/office/drawing/2014/main" id="{50A9425D-F9B6-3D8F-AAD4-5763D7F0B7D8}"/>
                    </a:ext>
                  </a:extLst>
                </p14:cNvPr>
                <p14:cNvContentPartPr/>
                <p14:nvPr/>
              </p14:nvContentPartPr>
              <p14:xfrm>
                <a:off x="9909751" y="806068"/>
                <a:ext cx="406440" cy="59040"/>
              </p14:xfrm>
            </p:contentPart>
          </mc:Choice>
          <mc:Fallback>
            <p:pic>
              <p:nvPicPr>
                <p:cNvPr id="165" name="Entrada de lápiz 164">
                  <a:extLst>
                    <a:ext uri="{FF2B5EF4-FFF2-40B4-BE49-F238E27FC236}">
                      <a16:creationId xmlns:a16="http://schemas.microsoft.com/office/drawing/2014/main" id="{50A9425D-F9B6-3D8F-AAD4-5763D7F0B7D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900751" y="797068"/>
                  <a:ext cx="4240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6" name="Entrada de lápiz 165">
                  <a:extLst>
                    <a:ext uri="{FF2B5EF4-FFF2-40B4-BE49-F238E27FC236}">
                      <a16:creationId xmlns:a16="http://schemas.microsoft.com/office/drawing/2014/main" id="{0782C1BF-9A22-7642-DDD1-E82EE1110DF1}"/>
                    </a:ext>
                  </a:extLst>
                </p14:cNvPr>
                <p14:cNvContentPartPr/>
                <p14:nvPr/>
              </p14:nvContentPartPr>
              <p14:xfrm>
                <a:off x="10482151" y="504388"/>
                <a:ext cx="255240" cy="709920"/>
              </p14:xfrm>
            </p:contentPart>
          </mc:Choice>
          <mc:Fallback>
            <p:pic>
              <p:nvPicPr>
                <p:cNvPr id="166" name="Entrada de lápiz 165">
                  <a:extLst>
                    <a:ext uri="{FF2B5EF4-FFF2-40B4-BE49-F238E27FC236}">
                      <a16:creationId xmlns:a16="http://schemas.microsoft.com/office/drawing/2014/main" id="{0782C1BF-9A22-7642-DDD1-E82EE1110DF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473511" y="495388"/>
                  <a:ext cx="272880" cy="72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7" name="Entrada de lápiz 166">
                  <a:extLst>
                    <a:ext uri="{FF2B5EF4-FFF2-40B4-BE49-F238E27FC236}">
                      <a16:creationId xmlns:a16="http://schemas.microsoft.com/office/drawing/2014/main" id="{719AF739-5C69-22EA-6D01-3F520BEB9788}"/>
                    </a:ext>
                  </a:extLst>
                </p14:cNvPr>
                <p14:cNvContentPartPr/>
                <p14:nvPr/>
              </p14:nvContentPartPr>
              <p14:xfrm>
                <a:off x="10771951" y="608068"/>
                <a:ext cx="333360" cy="509040"/>
              </p14:xfrm>
            </p:contentPart>
          </mc:Choice>
          <mc:Fallback>
            <p:pic>
              <p:nvPicPr>
                <p:cNvPr id="167" name="Entrada de lápiz 166">
                  <a:extLst>
                    <a:ext uri="{FF2B5EF4-FFF2-40B4-BE49-F238E27FC236}">
                      <a16:creationId xmlns:a16="http://schemas.microsoft.com/office/drawing/2014/main" id="{719AF739-5C69-22EA-6D01-3F520BEB978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763311" y="599428"/>
                  <a:ext cx="35100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8" name="Entrada de lápiz 167">
                  <a:extLst>
                    <a:ext uri="{FF2B5EF4-FFF2-40B4-BE49-F238E27FC236}">
                      <a16:creationId xmlns:a16="http://schemas.microsoft.com/office/drawing/2014/main" id="{E5B03B29-D718-09A7-829F-E4ED25325586}"/>
                    </a:ext>
                  </a:extLst>
                </p14:cNvPr>
                <p14:cNvContentPartPr/>
                <p14:nvPr/>
              </p14:nvContentPartPr>
              <p14:xfrm>
                <a:off x="11154271" y="505468"/>
                <a:ext cx="175320" cy="745920"/>
              </p14:xfrm>
            </p:contentPart>
          </mc:Choice>
          <mc:Fallback>
            <p:pic>
              <p:nvPicPr>
                <p:cNvPr id="168" name="Entrada de lápiz 167">
                  <a:extLst>
                    <a:ext uri="{FF2B5EF4-FFF2-40B4-BE49-F238E27FC236}">
                      <a16:creationId xmlns:a16="http://schemas.microsoft.com/office/drawing/2014/main" id="{E5B03B29-D718-09A7-829F-E4ED2532558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45631" y="496468"/>
                  <a:ext cx="192960" cy="76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0" name="Entrada de lápiz 169">
                  <a:extLst>
                    <a:ext uri="{FF2B5EF4-FFF2-40B4-BE49-F238E27FC236}">
                      <a16:creationId xmlns:a16="http://schemas.microsoft.com/office/drawing/2014/main" id="{E4BA552E-860B-F5E4-CF2E-8203C97F60D1}"/>
                    </a:ext>
                  </a:extLst>
                </p14:cNvPr>
                <p14:cNvContentPartPr/>
                <p14:nvPr/>
              </p14:nvContentPartPr>
              <p14:xfrm>
                <a:off x="8633551" y="1404388"/>
                <a:ext cx="20520" cy="10800"/>
              </p14:xfrm>
            </p:contentPart>
          </mc:Choice>
          <mc:Fallback>
            <p:pic>
              <p:nvPicPr>
                <p:cNvPr id="170" name="Entrada de lápiz 169">
                  <a:extLst>
                    <a:ext uri="{FF2B5EF4-FFF2-40B4-BE49-F238E27FC236}">
                      <a16:creationId xmlns:a16="http://schemas.microsoft.com/office/drawing/2014/main" id="{E4BA552E-860B-F5E4-CF2E-8203C97F60D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624911" y="1395388"/>
                  <a:ext cx="381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2" name="Entrada de lápiz 171">
                  <a:extLst>
                    <a:ext uri="{FF2B5EF4-FFF2-40B4-BE49-F238E27FC236}">
                      <a16:creationId xmlns:a16="http://schemas.microsoft.com/office/drawing/2014/main" id="{E8084E14-D898-02C5-C97C-727359A8E9DF}"/>
                    </a:ext>
                  </a:extLst>
                </p14:cNvPr>
                <p14:cNvContentPartPr/>
                <p14:nvPr/>
              </p14:nvContentPartPr>
              <p14:xfrm>
                <a:off x="8909311" y="1124308"/>
                <a:ext cx="1227240" cy="270720"/>
              </p14:xfrm>
            </p:contentPart>
          </mc:Choice>
          <mc:Fallback>
            <p:pic>
              <p:nvPicPr>
                <p:cNvPr id="172" name="Entrada de lápiz 171">
                  <a:extLst>
                    <a:ext uri="{FF2B5EF4-FFF2-40B4-BE49-F238E27FC236}">
                      <a16:creationId xmlns:a16="http://schemas.microsoft.com/office/drawing/2014/main" id="{E8084E14-D898-02C5-C97C-727359A8E9D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900671" y="1115308"/>
                  <a:ext cx="12448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73" name="Entrada de lápiz 172">
                  <a:extLst>
                    <a:ext uri="{FF2B5EF4-FFF2-40B4-BE49-F238E27FC236}">
                      <a16:creationId xmlns:a16="http://schemas.microsoft.com/office/drawing/2014/main" id="{63388B48-0542-4058-7DB8-3A2426B2E81D}"/>
                    </a:ext>
                  </a:extLst>
                </p14:cNvPr>
                <p14:cNvContentPartPr/>
                <p14:nvPr/>
              </p14:nvContentPartPr>
              <p14:xfrm>
                <a:off x="9510511" y="1364788"/>
                <a:ext cx="289440" cy="298080"/>
              </p14:xfrm>
            </p:contentPart>
          </mc:Choice>
          <mc:Fallback>
            <p:pic>
              <p:nvPicPr>
                <p:cNvPr id="173" name="Entrada de lápiz 172">
                  <a:extLst>
                    <a:ext uri="{FF2B5EF4-FFF2-40B4-BE49-F238E27FC236}">
                      <a16:creationId xmlns:a16="http://schemas.microsoft.com/office/drawing/2014/main" id="{63388B48-0542-4058-7DB8-3A2426B2E81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501511" y="1356148"/>
                  <a:ext cx="3070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75" name="Entrada de lápiz 174">
                  <a:extLst>
                    <a:ext uri="{FF2B5EF4-FFF2-40B4-BE49-F238E27FC236}">
                      <a16:creationId xmlns:a16="http://schemas.microsoft.com/office/drawing/2014/main" id="{BE6DD379-66C1-DF2C-14B4-FE9E6604E34A}"/>
                    </a:ext>
                  </a:extLst>
                </p14:cNvPr>
                <p14:cNvContentPartPr/>
                <p14:nvPr/>
              </p14:nvContentPartPr>
              <p14:xfrm>
                <a:off x="9447511" y="1571068"/>
                <a:ext cx="360" cy="360"/>
              </p14:xfrm>
            </p:contentPart>
          </mc:Choice>
          <mc:Fallback>
            <p:pic>
              <p:nvPicPr>
                <p:cNvPr id="175" name="Entrada de lápiz 174">
                  <a:extLst>
                    <a:ext uri="{FF2B5EF4-FFF2-40B4-BE49-F238E27FC236}">
                      <a16:creationId xmlns:a16="http://schemas.microsoft.com/office/drawing/2014/main" id="{BE6DD379-66C1-DF2C-14B4-FE9E6604E34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438871" y="15620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77" name="Entrada de lápiz 176">
                  <a:extLst>
                    <a:ext uri="{FF2B5EF4-FFF2-40B4-BE49-F238E27FC236}">
                      <a16:creationId xmlns:a16="http://schemas.microsoft.com/office/drawing/2014/main" id="{ACAA4F37-79CF-48D8-2C21-6964BDE1D838}"/>
                    </a:ext>
                  </a:extLst>
                </p14:cNvPr>
                <p14:cNvContentPartPr/>
                <p14:nvPr/>
              </p14:nvContentPartPr>
              <p14:xfrm>
                <a:off x="8079511" y="1413748"/>
                <a:ext cx="1314720" cy="337680"/>
              </p14:xfrm>
            </p:contentPart>
          </mc:Choice>
          <mc:Fallback>
            <p:pic>
              <p:nvPicPr>
                <p:cNvPr id="177" name="Entrada de lápiz 176">
                  <a:extLst>
                    <a:ext uri="{FF2B5EF4-FFF2-40B4-BE49-F238E27FC236}">
                      <a16:creationId xmlns:a16="http://schemas.microsoft.com/office/drawing/2014/main" id="{ACAA4F37-79CF-48D8-2C21-6964BDE1D838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070871" y="1404748"/>
                  <a:ext cx="1332360" cy="355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57245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0C59B-0598-EB33-6E5E-6BCA7B5E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Factorial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34726A9C-5057-802A-BCA4-C66BA4006006}"/>
              </a:ext>
            </a:extLst>
          </p:cNvPr>
          <p:cNvGrpSpPr/>
          <p:nvPr/>
        </p:nvGrpSpPr>
        <p:grpSpPr>
          <a:xfrm>
            <a:off x="1082551" y="1811908"/>
            <a:ext cx="687600" cy="552240"/>
            <a:chOff x="1082551" y="1811908"/>
            <a:chExt cx="687600" cy="55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0F802E1C-6F09-FD1E-2716-2FA97A7BFFFD}"/>
                    </a:ext>
                  </a:extLst>
                </p14:cNvPr>
                <p14:cNvContentPartPr/>
                <p14:nvPr/>
              </p14:nvContentPartPr>
              <p14:xfrm>
                <a:off x="1082551" y="1939708"/>
                <a:ext cx="368640" cy="384480"/>
              </p14:xfrm>
            </p:contentPart>
          </mc:Choice>
          <mc:Fallback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0F802E1C-6F09-FD1E-2716-2FA97A7BFFF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64911" y="1922068"/>
                  <a:ext cx="40428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BE470EB4-E01F-AEE1-ED46-AF220ABFAE90}"/>
                    </a:ext>
                  </a:extLst>
                </p14:cNvPr>
                <p14:cNvContentPartPr/>
                <p14:nvPr/>
              </p14:nvContentPartPr>
              <p14:xfrm>
                <a:off x="1611751" y="1811908"/>
                <a:ext cx="110520" cy="36180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BE470EB4-E01F-AEE1-ED46-AF220ABFAE9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94111" y="1793908"/>
                  <a:ext cx="14616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205A1978-750E-D0A4-9CA3-664E0FE377FB}"/>
                    </a:ext>
                  </a:extLst>
                </p14:cNvPr>
                <p14:cNvContentPartPr/>
                <p14:nvPr/>
              </p14:nvContentPartPr>
              <p14:xfrm>
                <a:off x="1683391" y="2255788"/>
                <a:ext cx="86760" cy="108360"/>
              </p14:xfrm>
            </p:contentPart>
          </mc:Choice>
          <mc:Fallback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205A1978-750E-D0A4-9CA3-664E0FE377F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65751" y="2238148"/>
                  <a:ext cx="12240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F533B122-0488-307C-DC5C-47C7AE438CAA}"/>
              </a:ext>
            </a:extLst>
          </p:cNvPr>
          <p:cNvGrpSpPr/>
          <p:nvPr/>
        </p:nvGrpSpPr>
        <p:grpSpPr>
          <a:xfrm>
            <a:off x="2161471" y="2037628"/>
            <a:ext cx="531720" cy="153720"/>
            <a:chOff x="2161471" y="2037628"/>
            <a:chExt cx="531720" cy="15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B2EFE76E-EDC5-0CC1-06C5-77DA03E21C93}"/>
                    </a:ext>
                  </a:extLst>
                </p14:cNvPr>
                <p14:cNvContentPartPr/>
                <p14:nvPr/>
              </p14:nvContentPartPr>
              <p14:xfrm>
                <a:off x="2161471" y="2037628"/>
                <a:ext cx="452880" cy="2700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B2EFE76E-EDC5-0CC1-06C5-77DA03E21C9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43471" y="2019628"/>
                  <a:ext cx="4885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FBA9E887-B4CD-8579-BF1C-6B4D68FBCBFF}"/>
                    </a:ext>
                  </a:extLst>
                </p14:cNvPr>
                <p14:cNvContentPartPr/>
                <p14:nvPr/>
              </p14:nvContentPartPr>
              <p14:xfrm>
                <a:off x="2192791" y="2177668"/>
                <a:ext cx="500400" cy="1368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FBA9E887-B4CD-8579-BF1C-6B4D68FBCBF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74791" y="2159668"/>
                  <a:ext cx="536040" cy="4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4E3EDBA7-2EFF-614D-428F-8F7621FA7291}"/>
                  </a:ext>
                </a:extLst>
              </p14:cNvPr>
              <p14:cNvContentPartPr/>
              <p14:nvPr/>
            </p14:nvContentPartPr>
            <p14:xfrm>
              <a:off x="2982271" y="1771228"/>
              <a:ext cx="216720" cy="40572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4E3EDBA7-2EFF-614D-428F-8F7621FA729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64271" y="1753228"/>
                <a:ext cx="252360" cy="44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upo 17">
            <a:extLst>
              <a:ext uri="{FF2B5EF4-FFF2-40B4-BE49-F238E27FC236}">
                <a16:creationId xmlns:a16="http://schemas.microsoft.com/office/drawing/2014/main" id="{898D2EEB-F5E8-C052-45A6-1955A14638A4}"/>
              </a:ext>
            </a:extLst>
          </p:cNvPr>
          <p:cNvGrpSpPr/>
          <p:nvPr/>
        </p:nvGrpSpPr>
        <p:grpSpPr>
          <a:xfrm>
            <a:off x="1224031" y="2633428"/>
            <a:ext cx="480600" cy="509040"/>
            <a:chOff x="1224031" y="2633428"/>
            <a:chExt cx="480600" cy="50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14B429A0-0EFF-0649-4436-4FE60E2841C2}"/>
                    </a:ext>
                  </a:extLst>
                </p14:cNvPr>
                <p14:cNvContentPartPr/>
                <p14:nvPr/>
              </p14:nvContentPartPr>
              <p14:xfrm>
                <a:off x="1224031" y="2797228"/>
                <a:ext cx="193320" cy="34524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14B429A0-0EFF-0649-4436-4FE60E2841C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06031" y="2779588"/>
                  <a:ext cx="22896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C93DEC83-B0F2-202B-6954-DCC258AD833E}"/>
                    </a:ext>
                  </a:extLst>
                </p14:cNvPr>
                <p14:cNvContentPartPr/>
                <p14:nvPr/>
              </p14:nvContentPartPr>
              <p14:xfrm>
                <a:off x="1607431" y="2633428"/>
                <a:ext cx="97200" cy="27828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C93DEC83-B0F2-202B-6954-DCC258AD83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89431" y="2615788"/>
                  <a:ext cx="1328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E38440A6-FE68-11E2-AC84-1A6F4491759B}"/>
                    </a:ext>
                  </a:extLst>
                </p14:cNvPr>
                <p14:cNvContentPartPr/>
                <p14:nvPr/>
              </p14:nvContentPartPr>
              <p14:xfrm>
                <a:off x="1643431" y="2961388"/>
                <a:ext cx="45360" cy="78480"/>
              </p14:xfrm>
            </p:contentPart>
          </mc:Choice>
          <mc:Fallback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E38440A6-FE68-11E2-AC84-1A6F4491759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25431" y="2943388"/>
                  <a:ext cx="8100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E23C8D85-6328-AEB0-50C3-F9DAF6ADE9EA}"/>
              </a:ext>
            </a:extLst>
          </p:cNvPr>
          <p:cNvGrpSpPr/>
          <p:nvPr/>
        </p:nvGrpSpPr>
        <p:grpSpPr>
          <a:xfrm>
            <a:off x="2257591" y="2770588"/>
            <a:ext cx="394560" cy="134280"/>
            <a:chOff x="2257591" y="2770588"/>
            <a:chExt cx="394560" cy="13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10351A4D-BE72-FF93-DA3B-905BC9FC35F7}"/>
                    </a:ext>
                  </a:extLst>
                </p14:cNvPr>
                <p14:cNvContentPartPr/>
                <p14:nvPr/>
              </p14:nvContentPartPr>
              <p14:xfrm>
                <a:off x="2257591" y="2770588"/>
                <a:ext cx="368280" cy="1224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10351A4D-BE72-FF93-DA3B-905BC9FC35F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39951" y="2752948"/>
                  <a:ext cx="4039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E7C57084-A7D9-F0B6-0EA6-5CEDAFD7F6FE}"/>
                    </a:ext>
                  </a:extLst>
                </p14:cNvPr>
                <p14:cNvContentPartPr/>
                <p14:nvPr/>
              </p14:nvContentPartPr>
              <p14:xfrm>
                <a:off x="2304751" y="2887228"/>
                <a:ext cx="347400" cy="1764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E7C57084-A7D9-F0B6-0EA6-5CEDAFD7F6F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87111" y="2869588"/>
                  <a:ext cx="38304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0270C6C1-FE92-1615-43C8-BAFCB063D65E}"/>
              </a:ext>
            </a:extLst>
          </p:cNvPr>
          <p:cNvGrpSpPr/>
          <p:nvPr/>
        </p:nvGrpSpPr>
        <p:grpSpPr>
          <a:xfrm>
            <a:off x="3114751" y="2246068"/>
            <a:ext cx="2838600" cy="582480"/>
            <a:chOff x="3114751" y="2246068"/>
            <a:chExt cx="2838600" cy="58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05C2965A-FF84-A63B-9BAC-EB6B08A4F8FD}"/>
                    </a:ext>
                  </a:extLst>
                </p14:cNvPr>
                <p14:cNvContentPartPr/>
                <p14:nvPr/>
              </p14:nvContentPartPr>
              <p14:xfrm>
                <a:off x="3114751" y="2394028"/>
                <a:ext cx="196920" cy="43164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05C2965A-FF84-A63B-9BAC-EB6B08A4F8F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97111" y="2376388"/>
                  <a:ext cx="23256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C457BC5C-12D9-05B6-D7D6-D46BD876F5CA}"/>
                    </a:ext>
                  </a:extLst>
                </p14:cNvPr>
                <p14:cNvContentPartPr/>
                <p14:nvPr/>
              </p14:nvContentPartPr>
              <p14:xfrm>
                <a:off x="3365671" y="2708668"/>
                <a:ext cx="170280" cy="11268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C457BC5C-12D9-05B6-D7D6-D46BD876F5C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47671" y="2691028"/>
                  <a:ext cx="2059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C6044C57-8986-9733-6F36-23D1AB3CCF61}"/>
                    </a:ext>
                  </a:extLst>
                </p14:cNvPr>
                <p14:cNvContentPartPr/>
                <p14:nvPr/>
              </p14:nvContentPartPr>
              <p14:xfrm>
                <a:off x="3417151" y="2695348"/>
                <a:ext cx="81000" cy="133200"/>
              </p14:xfrm>
            </p:contentPart>
          </mc:Choice>
          <mc:Fallback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C6044C57-8986-9733-6F36-23D1AB3CCF6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99511" y="2677708"/>
                  <a:ext cx="1166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035BB984-34CE-A4EC-4DDA-6231ABC64B94}"/>
                    </a:ext>
                  </a:extLst>
                </p14:cNvPr>
                <p14:cNvContentPartPr/>
                <p14:nvPr/>
              </p14:nvContentPartPr>
              <p14:xfrm>
                <a:off x="3641431" y="2359468"/>
                <a:ext cx="231480" cy="40428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035BB984-34CE-A4EC-4DDA-6231ABC64B9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23791" y="2341828"/>
                  <a:ext cx="26712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BAE9277B-C248-7AE5-91BA-F6E533B39EF8}"/>
                    </a:ext>
                  </a:extLst>
                </p14:cNvPr>
                <p14:cNvContentPartPr/>
                <p14:nvPr/>
              </p14:nvContentPartPr>
              <p14:xfrm>
                <a:off x="3917191" y="2680228"/>
                <a:ext cx="95040" cy="7632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BAE9277B-C248-7AE5-91BA-F6E533B39EF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99551" y="2662228"/>
                  <a:ext cx="1306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80695B88-071F-CEA1-4BC0-2B76531B3741}"/>
                    </a:ext>
                  </a:extLst>
                </p14:cNvPr>
                <p14:cNvContentPartPr/>
                <p14:nvPr/>
              </p14:nvContentPartPr>
              <p14:xfrm>
                <a:off x="3906031" y="2651068"/>
                <a:ext cx="114840" cy="11376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80695B88-071F-CEA1-4BC0-2B76531B374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88391" y="2633428"/>
                  <a:ext cx="1504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58287638-F5ED-B022-2C98-B879AC88C1D1}"/>
                    </a:ext>
                  </a:extLst>
                </p14:cNvPr>
                <p14:cNvContentPartPr/>
                <p14:nvPr/>
              </p14:nvContentPartPr>
              <p14:xfrm>
                <a:off x="4132471" y="2312668"/>
                <a:ext cx="217800" cy="376920"/>
              </p14:xfrm>
            </p:contentPart>
          </mc:Choice>
          <mc:Fallback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58287638-F5ED-B022-2C98-B879AC88C1D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14831" y="2295028"/>
                  <a:ext cx="2534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B820843C-1C04-892A-CD64-FDA20BF42E89}"/>
                    </a:ext>
                  </a:extLst>
                </p14:cNvPr>
                <p14:cNvContentPartPr/>
                <p14:nvPr/>
              </p14:nvContentPartPr>
              <p14:xfrm>
                <a:off x="4374751" y="2590588"/>
                <a:ext cx="130680" cy="131400"/>
              </p14:xfrm>
            </p:contentPart>
          </mc:Choice>
          <mc:Fallback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B820843C-1C04-892A-CD64-FDA20BF42E8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57111" y="2572588"/>
                  <a:ext cx="1663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8F69D23D-AF1A-FF56-9541-578805CFEEC3}"/>
                    </a:ext>
                  </a:extLst>
                </p14:cNvPr>
                <p14:cNvContentPartPr/>
                <p14:nvPr/>
              </p14:nvContentPartPr>
              <p14:xfrm>
                <a:off x="4381591" y="2595628"/>
                <a:ext cx="141480" cy="114480"/>
              </p14:xfrm>
            </p:contentPart>
          </mc:Choice>
          <mc:Fallback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8F69D23D-AF1A-FF56-9541-578805CFEEC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63591" y="2577628"/>
                  <a:ext cx="1771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B53F02F8-5D50-474E-91DE-3A155B183FE0}"/>
                    </a:ext>
                  </a:extLst>
                </p14:cNvPr>
                <p14:cNvContentPartPr/>
                <p14:nvPr/>
              </p14:nvContentPartPr>
              <p14:xfrm>
                <a:off x="4690831" y="2651068"/>
                <a:ext cx="40680" cy="360"/>
              </p14:xfrm>
            </p:contentPart>
          </mc:Choice>
          <mc:Fallback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B53F02F8-5D50-474E-91DE-3A155B183FE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73191" y="2633428"/>
                  <a:ext cx="76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D243FD60-1F39-415C-5DE7-2EE4338A4C2A}"/>
                    </a:ext>
                  </a:extLst>
                </p14:cNvPr>
                <p14:cNvContentPartPr/>
                <p14:nvPr/>
              </p14:nvContentPartPr>
              <p14:xfrm>
                <a:off x="4865791" y="2626588"/>
                <a:ext cx="60840" cy="8640"/>
              </p14:xfrm>
            </p:contentPart>
          </mc:Choice>
          <mc:Fallback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D243FD60-1F39-415C-5DE7-2EE4338A4C2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848151" y="2608588"/>
                  <a:ext cx="964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D100B962-30C6-13F2-2141-4E7235B57597}"/>
                    </a:ext>
                  </a:extLst>
                </p14:cNvPr>
                <p14:cNvContentPartPr/>
                <p14:nvPr/>
              </p14:nvContentPartPr>
              <p14:xfrm>
                <a:off x="5022751" y="2626588"/>
                <a:ext cx="22680" cy="360"/>
              </p14:xfrm>
            </p:contentPart>
          </mc:Choice>
          <mc:Fallback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D100B962-30C6-13F2-2141-4E7235B5759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05111" y="2608588"/>
                  <a:ext cx="58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F39AE604-79CA-523C-F8A3-855C3A37459C}"/>
                    </a:ext>
                  </a:extLst>
                </p14:cNvPr>
                <p14:cNvContentPartPr/>
                <p14:nvPr/>
              </p14:nvContentPartPr>
              <p14:xfrm>
                <a:off x="5235871" y="2565388"/>
                <a:ext cx="146160" cy="11016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F39AE604-79CA-523C-F8A3-855C3A37459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18231" y="2547388"/>
                  <a:ext cx="1818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681E7F84-04EE-1889-51D7-5CDC9F89F576}"/>
                    </a:ext>
                  </a:extLst>
                </p14:cNvPr>
                <p14:cNvContentPartPr/>
                <p14:nvPr/>
              </p14:nvContentPartPr>
              <p14:xfrm>
                <a:off x="5215711" y="2576188"/>
                <a:ext cx="135000" cy="9216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681E7F84-04EE-1889-51D7-5CDC9F89F57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98071" y="2558188"/>
                  <a:ext cx="1706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88EADA2E-D150-F967-4099-9EAE4EA49D5F}"/>
                    </a:ext>
                  </a:extLst>
                </p14:cNvPr>
                <p14:cNvContentPartPr/>
                <p14:nvPr/>
              </p14:nvContentPartPr>
              <p14:xfrm>
                <a:off x="5578951" y="2246068"/>
                <a:ext cx="374400" cy="35784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88EADA2E-D150-F967-4099-9EAE4EA49D5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61311" y="2228428"/>
                  <a:ext cx="410040" cy="39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CF11AD20-05B6-B092-E812-E61529D5826E}"/>
              </a:ext>
            </a:extLst>
          </p:cNvPr>
          <p:cNvGrpSpPr/>
          <p:nvPr/>
        </p:nvGrpSpPr>
        <p:grpSpPr>
          <a:xfrm>
            <a:off x="1244551" y="3362788"/>
            <a:ext cx="547560" cy="471240"/>
            <a:chOff x="1244551" y="3362788"/>
            <a:chExt cx="547560" cy="47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DEE592D2-4F14-FB51-EC4E-8E2A622AFA6E}"/>
                    </a:ext>
                  </a:extLst>
                </p14:cNvPr>
                <p14:cNvContentPartPr/>
                <p14:nvPr/>
              </p14:nvContentPartPr>
              <p14:xfrm>
                <a:off x="1244551" y="3434428"/>
                <a:ext cx="297720" cy="381240"/>
              </p14:xfrm>
            </p:contentPart>
          </mc:Choice>
          <mc:Fallback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DEE592D2-4F14-FB51-EC4E-8E2A622AFA6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226911" y="3416788"/>
                  <a:ext cx="33336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410CD445-BA5B-F495-EF63-95C7BEDF44D4}"/>
                    </a:ext>
                  </a:extLst>
                </p14:cNvPr>
                <p14:cNvContentPartPr/>
                <p14:nvPr/>
              </p14:nvContentPartPr>
              <p14:xfrm>
                <a:off x="1626871" y="3362788"/>
                <a:ext cx="99720" cy="297000"/>
              </p14:xfrm>
            </p:contentPart>
          </mc:Choice>
          <mc:Fallback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410CD445-BA5B-F495-EF63-95C7BEDF44D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609231" y="3344788"/>
                  <a:ext cx="1353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2719FB8E-4A76-1E7E-C95C-645A7DA2CDFA}"/>
                    </a:ext>
                  </a:extLst>
                </p14:cNvPr>
                <p14:cNvContentPartPr/>
                <p14:nvPr/>
              </p14:nvContentPartPr>
              <p14:xfrm>
                <a:off x="1710391" y="3747988"/>
                <a:ext cx="81720" cy="8604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2719FB8E-4A76-1E7E-C95C-645A7DA2CDF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92751" y="3729988"/>
                  <a:ext cx="11736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F0553506-1A52-D962-4577-DF457AD462D4}"/>
              </a:ext>
            </a:extLst>
          </p:cNvPr>
          <p:cNvGrpSpPr/>
          <p:nvPr/>
        </p:nvGrpSpPr>
        <p:grpSpPr>
          <a:xfrm>
            <a:off x="2315911" y="3506428"/>
            <a:ext cx="376920" cy="139320"/>
            <a:chOff x="2315911" y="3506428"/>
            <a:chExt cx="376920" cy="13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0442D9A9-4449-696C-FF8F-0A7D4FA33AB7}"/>
                    </a:ext>
                  </a:extLst>
                </p14:cNvPr>
                <p14:cNvContentPartPr/>
                <p14:nvPr/>
              </p14:nvContentPartPr>
              <p14:xfrm>
                <a:off x="2315911" y="3506428"/>
                <a:ext cx="296280" cy="3600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0442D9A9-4449-696C-FF8F-0A7D4FA33AB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298271" y="3488428"/>
                  <a:ext cx="3319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66296359-E54A-70D9-E49B-83D68B877014}"/>
                    </a:ext>
                  </a:extLst>
                </p14:cNvPr>
                <p14:cNvContentPartPr/>
                <p14:nvPr/>
              </p14:nvContentPartPr>
              <p14:xfrm>
                <a:off x="2336071" y="3609748"/>
                <a:ext cx="356760" cy="3600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66296359-E54A-70D9-E49B-83D68B87701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18431" y="3591748"/>
                  <a:ext cx="392400" cy="7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77BDC921-97F1-7277-23D7-6372B99AD18B}"/>
              </a:ext>
            </a:extLst>
          </p:cNvPr>
          <p:cNvGrpSpPr/>
          <p:nvPr/>
        </p:nvGrpSpPr>
        <p:grpSpPr>
          <a:xfrm>
            <a:off x="3130231" y="3082708"/>
            <a:ext cx="2041920" cy="507960"/>
            <a:chOff x="3130231" y="3082708"/>
            <a:chExt cx="2041920" cy="50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0C2C8C88-C5B5-460F-EFE8-51B2EB3CDF66}"/>
                    </a:ext>
                  </a:extLst>
                </p14:cNvPr>
                <p14:cNvContentPartPr/>
                <p14:nvPr/>
              </p14:nvContentPartPr>
              <p14:xfrm>
                <a:off x="3130231" y="3177388"/>
                <a:ext cx="199080" cy="38484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0C2C8C88-C5B5-460F-EFE8-51B2EB3CDF6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12231" y="3159748"/>
                  <a:ext cx="23472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961544DF-FE41-41F9-D69A-26DBB2A0E3F4}"/>
                    </a:ext>
                  </a:extLst>
                </p14:cNvPr>
                <p14:cNvContentPartPr/>
                <p14:nvPr/>
              </p14:nvContentPartPr>
              <p14:xfrm>
                <a:off x="3365671" y="3430828"/>
                <a:ext cx="153000" cy="13644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961544DF-FE41-41F9-D69A-26DBB2A0E3F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47671" y="3412828"/>
                  <a:ext cx="1886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99BF1DA6-793F-7153-93E5-BBE81447B3AD}"/>
                    </a:ext>
                  </a:extLst>
                </p14:cNvPr>
                <p14:cNvContentPartPr/>
                <p14:nvPr/>
              </p14:nvContentPartPr>
              <p14:xfrm>
                <a:off x="3383671" y="3439828"/>
                <a:ext cx="117000" cy="150840"/>
              </p14:xfrm>
            </p:contentPart>
          </mc:Choice>
          <mc:Fallback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99BF1DA6-793F-7153-93E5-BBE81447B3A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365671" y="3422188"/>
                  <a:ext cx="1526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0B7A84A7-7F3F-4259-D212-945534D08843}"/>
                    </a:ext>
                  </a:extLst>
                </p14:cNvPr>
                <p14:cNvContentPartPr/>
                <p14:nvPr/>
              </p14:nvContentPartPr>
              <p14:xfrm>
                <a:off x="3631711" y="3178468"/>
                <a:ext cx="317520" cy="345600"/>
              </p14:xfrm>
            </p:contentPart>
          </mc:Choice>
          <mc:Fallback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0B7A84A7-7F3F-4259-D212-945534D0884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14071" y="3160468"/>
                  <a:ext cx="35316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62BCC742-BDA7-BE56-8527-CC19F719D8AD}"/>
                    </a:ext>
                  </a:extLst>
                </p14:cNvPr>
                <p14:cNvContentPartPr/>
                <p14:nvPr/>
              </p14:nvContentPartPr>
              <p14:xfrm>
                <a:off x="3960031" y="3402028"/>
                <a:ext cx="124200" cy="102240"/>
              </p14:xfrm>
            </p:contentPart>
          </mc:Choice>
          <mc:Fallback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62BCC742-BDA7-BE56-8527-CC19F719D8A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42031" y="3384028"/>
                  <a:ext cx="1598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2FF59E19-52DC-6527-9636-CB428B999AC7}"/>
                    </a:ext>
                  </a:extLst>
                </p14:cNvPr>
                <p14:cNvContentPartPr/>
                <p14:nvPr/>
              </p14:nvContentPartPr>
              <p14:xfrm>
                <a:off x="3975511" y="3402028"/>
                <a:ext cx="76680" cy="117720"/>
              </p14:xfrm>
            </p:contentPart>
          </mc:Choice>
          <mc:Fallback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2FF59E19-52DC-6527-9636-CB428B999AC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57871" y="3384028"/>
                  <a:ext cx="1123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1D78CF23-42B6-03B8-A56E-8BEDB7B62160}"/>
                    </a:ext>
                  </a:extLst>
                </p14:cNvPr>
                <p14:cNvContentPartPr/>
                <p14:nvPr/>
              </p14:nvContentPartPr>
              <p14:xfrm>
                <a:off x="4130311" y="3147868"/>
                <a:ext cx="256320" cy="326520"/>
              </p14:xfrm>
            </p:contentPart>
          </mc:Choice>
          <mc:Fallback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1D78CF23-42B6-03B8-A56E-8BEDB7B6216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112311" y="3130228"/>
                  <a:ext cx="2919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67C3FD1D-3E4C-8AF2-7569-2672138C38A6}"/>
                    </a:ext>
                  </a:extLst>
                </p14:cNvPr>
                <p14:cNvContentPartPr/>
                <p14:nvPr/>
              </p14:nvContentPartPr>
              <p14:xfrm>
                <a:off x="4533871" y="3208348"/>
                <a:ext cx="199440" cy="57960"/>
              </p14:xfrm>
            </p:contentPart>
          </mc:Choice>
          <mc:Fallback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67C3FD1D-3E4C-8AF2-7569-2672138C38A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516231" y="3190348"/>
                  <a:ext cx="2350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00F80A1B-CCE8-DCAB-9587-73AEA80E67A1}"/>
                    </a:ext>
                  </a:extLst>
                </p14:cNvPr>
                <p14:cNvContentPartPr/>
                <p14:nvPr/>
              </p14:nvContentPartPr>
              <p14:xfrm>
                <a:off x="4513711" y="3341188"/>
                <a:ext cx="255960" cy="18720"/>
              </p14:xfrm>
            </p:contentPart>
          </mc:Choice>
          <mc:Fallback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00F80A1B-CCE8-DCAB-9587-73AEA80E67A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96071" y="3323188"/>
                  <a:ext cx="2916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7F78A7E5-2A8D-FEC3-CCB9-0660FC4B21DE}"/>
                    </a:ext>
                  </a:extLst>
                </p14:cNvPr>
                <p14:cNvContentPartPr/>
                <p14:nvPr/>
              </p14:nvContentPartPr>
              <p14:xfrm>
                <a:off x="4889551" y="3082708"/>
                <a:ext cx="282600" cy="293400"/>
              </p14:xfrm>
            </p:contentPart>
          </mc:Choice>
          <mc:Fallback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7F78A7E5-2A8D-FEC3-CCB9-0660FC4B21D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871551" y="3064708"/>
                  <a:ext cx="318240" cy="32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44283B76-B71D-C050-0127-D311C25CCCFA}"/>
              </a:ext>
            </a:extLst>
          </p:cNvPr>
          <p:cNvGrpSpPr/>
          <p:nvPr/>
        </p:nvGrpSpPr>
        <p:grpSpPr>
          <a:xfrm>
            <a:off x="1181191" y="4032028"/>
            <a:ext cx="608400" cy="951840"/>
            <a:chOff x="1181191" y="4032028"/>
            <a:chExt cx="608400" cy="95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427AB0C0-7860-E751-F763-7D17C481DB76}"/>
                    </a:ext>
                  </a:extLst>
                </p14:cNvPr>
                <p14:cNvContentPartPr/>
                <p14:nvPr/>
              </p14:nvContentPartPr>
              <p14:xfrm>
                <a:off x="1181191" y="4032028"/>
                <a:ext cx="475560" cy="155520"/>
              </p14:xfrm>
            </p:contentPart>
          </mc:Choice>
          <mc:Fallback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427AB0C0-7860-E751-F763-7D17C481DB7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63551" y="4014388"/>
                  <a:ext cx="511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7E74253D-9B6C-86CC-3242-24163996F4A4}"/>
                    </a:ext>
                  </a:extLst>
                </p14:cNvPr>
                <p14:cNvContentPartPr/>
                <p14:nvPr/>
              </p14:nvContentPartPr>
              <p14:xfrm>
                <a:off x="1474951" y="4272868"/>
                <a:ext cx="63360" cy="384480"/>
              </p14:xfrm>
            </p:contentPart>
          </mc:Choice>
          <mc:Fallback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7E74253D-9B6C-86CC-3242-24163996F4A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456951" y="4255228"/>
                  <a:ext cx="9900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4BFFBFD0-9B15-23FB-EBD0-6A471BCB19C0}"/>
                    </a:ext>
                  </a:extLst>
                </p14:cNvPr>
                <p14:cNvContentPartPr/>
                <p14:nvPr/>
              </p14:nvContentPartPr>
              <p14:xfrm>
                <a:off x="1390351" y="4225348"/>
                <a:ext cx="197280" cy="176400"/>
              </p14:xfrm>
            </p:contentPart>
          </mc:Choice>
          <mc:Fallback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4BFFBFD0-9B15-23FB-EBD0-6A471BCB19C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372351" y="4207348"/>
                  <a:ext cx="2329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807E8534-CF9A-7562-1023-BECA09376759}"/>
                    </a:ext>
                  </a:extLst>
                </p14:cNvPr>
                <p14:cNvContentPartPr/>
                <p14:nvPr/>
              </p14:nvContentPartPr>
              <p14:xfrm>
                <a:off x="1459471" y="4690828"/>
                <a:ext cx="330120" cy="293040"/>
              </p14:xfrm>
            </p:contentPart>
          </mc:Choice>
          <mc:Fallback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807E8534-CF9A-7562-1023-BECA0937675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441471" y="4672828"/>
                  <a:ext cx="365760" cy="328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6696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43555-CDDA-CC16-80F8-B0FF8B5C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Ejercicios calificados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E41881-79C3-51B1-095F-C4835BC32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En un documento de formato docx pegar el “texto” del código y las capturas de pantalla de las salidas</a:t>
            </a:r>
          </a:p>
          <a:p>
            <a:r>
              <a:rPr lang="es-PE" dirty="0"/>
              <a:t>Entregar el archivo a </a:t>
            </a:r>
            <a:r>
              <a:rPr lang="es-PE" dirty="0">
                <a:hlinkClick r:id="rId2"/>
              </a:rPr>
              <a:t>pvalenciam@uni.pe</a:t>
            </a:r>
            <a:r>
              <a:rPr lang="es-PE" dirty="0"/>
              <a:t> con el asunto “Ejercicios Python-Apellidos y nombres”</a:t>
            </a:r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28789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12E11-C295-8519-BDE8-6BA1D356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Ejercicio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5E84F6-ECE1-64BE-9D26-563C3E285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Se ingresa el día y mes del presente año, determinar:</a:t>
            </a:r>
          </a:p>
          <a:p>
            <a:pPr marL="0" indent="0">
              <a:buNone/>
            </a:pPr>
            <a:r>
              <a:rPr lang="es-PE" dirty="0"/>
              <a:t>1. El día de la semana de la fecha</a:t>
            </a:r>
          </a:p>
          <a:p>
            <a:pPr marL="0" indent="0">
              <a:buNone/>
            </a:pPr>
            <a:r>
              <a:rPr lang="es-PE" dirty="0"/>
              <a:t>2. La cantidad de días para finalizar el año</a:t>
            </a:r>
          </a:p>
        </p:txBody>
      </p:sp>
    </p:spTree>
    <p:extLst>
      <p:ext uri="{BB962C8B-B14F-4D97-AF65-F5344CB8AC3E}">
        <p14:creationId xmlns:p14="http://schemas.microsoft.com/office/powerpoint/2010/main" val="2979531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B8637-3B77-2404-4A2B-2EA06246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Ejercicio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B25C51-9CA9-01DA-893A-E421D731F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Programa que simule una encuesta de 3 productos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/>
              <a:t>Se muestra los nombres de los productos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/>
              <a:t>El usuario ingresa el nombre del producto de su preferencia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/>
              <a:t>El programa acumula la preferencia elegida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/>
              <a:t>Si el nombre ingresado es “Final” finaliza la encuesta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/>
              <a:t>Se muestra como resultados el % de votos de cada producto o según ordenado descendentemente según preferencias</a:t>
            </a:r>
          </a:p>
        </p:txBody>
      </p:sp>
    </p:spTree>
    <p:extLst>
      <p:ext uri="{BB962C8B-B14F-4D97-AF65-F5344CB8AC3E}">
        <p14:creationId xmlns:p14="http://schemas.microsoft.com/office/powerpoint/2010/main" val="240520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28B68-70C5-E584-B3B4-3FF25BB2C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Grupo WhatsApp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3B566-A1B8-54EE-80B5-0541FB8D5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>
                <a:hlinkClick r:id="rId2"/>
              </a:rPr>
              <a:t>https://chat.whatsapp.com/FPQ9KuH72KDLLvmGakCzS3</a:t>
            </a:r>
            <a:endParaRPr lang="es-PE" dirty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/>
              <a:t>Solo consultas escritas y en horarios prudentes.</a:t>
            </a:r>
          </a:p>
        </p:txBody>
      </p:sp>
    </p:spTree>
    <p:extLst>
      <p:ext uri="{BB962C8B-B14F-4D97-AF65-F5344CB8AC3E}">
        <p14:creationId xmlns:p14="http://schemas.microsoft.com/office/powerpoint/2010/main" val="304247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90F26-5234-1F64-5D81-BE10107EB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Recordar?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AC1072-DD75-6274-57D5-F65AB7844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Temas de la sesión anterior:</a:t>
            </a:r>
          </a:p>
          <a:p>
            <a:r>
              <a:rPr lang="es-PE" dirty="0"/>
              <a:t>Operadores relacionales</a:t>
            </a:r>
          </a:p>
          <a:p>
            <a:r>
              <a:rPr lang="es-PE" dirty="0"/>
              <a:t>Operador lógicos</a:t>
            </a:r>
          </a:p>
          <a:p>
            <a:r>
              <a:rPr lang="es-PE" dirty="0"/>
              <a:t>Estructura condicionales: </a:t>
            </a:r>
            <a:r>
              <a:rPr lang="es-PE" dirty="0" err="1"/>
              <a:t>if-else</a:t>
            </a:r>
            <a:endParaRPr lang="es-PE" dirty="0"/>
          </a:p>
          <a:p>
            <a:r>
              <a:rPr lang="es-PE" dirty="0"/>
              <a:t>Estructuras repetitivas: </a:t>
            </a:r>
            <a:r>
              <a:rPr lang="es-PE" dirty="0" err="1"/>
              <a:t>while</a:t>
            </a:r>
            <a:r>
              <a:rPr lang="es-PE" dirty="0"/>
              <a:t>, </a:t>
            </a:r>
            <a:r>
              <a:rPr lang="es-PE" dirty="0" err="1"/>
              <a:t>for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1144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61A43-5F68-171D-E850-F4EF48B5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Estructura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BB7D5E-B7D9-D65B-84C2-B58606D5D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Conjunto de datos</a:t>
            </a:r>
          </a:p>
          <a:p>
            <a:r>
              <a:rPr lang="es-PE" dirty="0"/>
              <a:t>Organización especifica</a:t>
            </a:r>
          </a:p>
          <a:p>
            <a:r>
              <a:rPr lang="es-PE" dirty="0"/>
              <a:t>Algoritmos específicos</a:t>
            </a:r>
          </a:p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854BE4E-F0E1-EC9E-9845-4133FBD5C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678" y="100804"/>
            <a:ext cx="5004806" cy="332819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CFA4C2F-91ED-AC22-9BA5-0882BB3B3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434" y="3429000"/>
            <a:ext cx="4307778" cy="3408352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60C3CB3E-CEEA-7FC3-9E62-AAA478EDC1AE}"/>
              </a:ext>
            </a:extLst>
          </p:cNvPr>
          <p:cNvGrpSpPr/>
          <p:nvPr/>
        </p:nvGrpSpPr>
        <p:grpSpPr>
          <a:xfrm>
            <a:off x="9222871" y="100108"/>
            <a:ext cx="1795320" cy="929520"/>
            <a:chOff x="9222871" y="100108"/>
            <a:chExt cx="1795320" cy="92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8E5AA29A-8C00-1FDE-C789-15B98E83020E}"/>
                    </a:ext>
                  </a:extLst>
                </p14:cNvPr>
                <p14:cNvContentPartPr/>
                <p14:nvPr/>
              </p14:nvContentPartPr>
              <p14:xfrm>
                <a:off x="9222871" y="502228"/>
                <a:ext cx="740160" cy="205560"/>
              </p14:xfrm>
            </p:contentPart>
          </mc:Choice>
          <mc:Fallback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8E5AA29A-8C00-1FDE-C789-15B98E83020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05231" y="484588"/>
                  <a:ext cx="7758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66934CE2-5BEF-2912-4692-8D8D3724EB25}"/>
                    </a:ext>
                  </a:extLst>
                </p14:cNvPr>
                <p14:cNvContentPartPr/>
                <p14:nvPr/>
              </p14:nvContentPartPr>
              <p14:xfrm>
                <a:off x="10176511" y="269308"/>
                <a:ext cx="49320" cy="29700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66934CE2-5BEF-2912-4692-8D8D3724EB2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58511" y="251668"/>
                  <a:ext cx="849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051B5D44-6213-0DAD-46BA-78A7B493294C}"/>
                    </a:ext>
                  </a:extLst>
                </p14:cNvPr>
                <p14:cNvContentPartPr/>
                <p14:nvPr/>
              </p14:nvContentPartPr>
              <p14:xfrm>
                <a:off x="10322311" y="451108"/>
                <a:ext cx="38520" cy="14616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051B5D44-6213-0DAD-46BA-78A7B493294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04311" y="433108"/>
                  <a:ext cx="741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B8C3E439-30BC-036D-97D9-67BC568EE972}"/>
                    </a:ext>
                  </a:extLst>
                </p14:cNvPr>
                <p14:cNvContentPartPr/>
                <p14:nvPr/>
              </p14:nvContentPartPr>
              <p14:xfrm>
                <a:off x="10460191" y="439948"/>
                <a:ext cx="73080" cy="17820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B8C3E439-30BC-036D-97D9-67BC568EE97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442551" y="421948"/>
                  <a:ext cx="1087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4F2CD87F-2D32-CC3E-8816-B98DAF8C3A30}"/>
                    </a:ext>
                  </a:extLst>
                </p14:cNvPr>
                <p14:cNvContentPartPr/>
                <p14:nvPr/>
              </p14:nvContentPartPr>
              <p14:xfrm>
                <a:off x="10687711" y="289108"/>
                <a:ext cx="19440" cy="32040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4F2CD87F-2D32-CC3E-8816-B98DAF8C3A3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670071" y="271108"/>
                  <a:ext cx="550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8A3E8B02-CF62-4062-816A-C928F5871881}"/>
                    </a:ext>
                  </a:extLst>
                </p14:cNvPr>
                <p14:cNvContentPartPr/>
                <p14:nvPr/>
              </p14:nvContentPartPr>
              <p14:xfrm>
                <a:off x="10582231" y="445348"/>
                <a:ext cx="231480" cy="864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8A3E8B02-CF62-4062-816A-C928F587188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564591" y="427708"/>
                  <a:ext cx="2671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05DA0258-D191-E5D4-7E85-B69B1C5D0410}"/>
                    </a:ext>
                  </a:extLst>
                </p14:cNvPr>
                <p14:cNvContentPartPr/>
                <p14:nvPr/>
              </p14:nvContentPartPr>
              <p14:xfrm>
                <a:off x="10774831" y="462988"/>
                <a:ext cx="169560" cy="19728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05DA0258-D191-E5D4-7E85-B69B1C5D041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757191" y="444988"/>
                  <a:ext cx="2052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0150DEFB-DE97-7C3E-DF43-EEEC4589BE6E}"/>
                    </a:ext>
                  </a:extLst>
                </p14:cNvPr>
                <p14:cNvContentPartPr/>
                <p14:nvPr/>
              </p14:nvContentPartPr>
              <p14:xfrm>
                <a:off x="10095871" y="100108"/>
                <a:ext cx="922320" cy="67320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0150DEFB-DE97-7C3E-DF43-EEEC4589BE6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077871" y="82108"/>
                  <a:ext cx="957960" cy="70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5473B928-F690-2509-5E34-EA2D850BDEEC}"/>
                    </a:ext>
                  </a:extLst>
                </p14:cNvPr>
                <p14:cNvContentPartPr/>
                <p14:nvPr/>
              </p14:nvContentPartPr>
              <p14:xfrm>
                <a:off x="10714711" y="660268"/>
                <a:ext cx="126000" cy="36936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5473B928-F690-2509-5E34-EA2D850BDEE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697071" y="642268"/>
                  <a:ext cx="16164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019DEA7E-85DB-5190-5153-A0A215B2F966}"/>
                    </a:ext>
                  </a:extLst>
                </p14:cNvPr>
                <p14:cNvContentPartPr/>
                <p14:nvPr/>
              </p14:nvContentPartPr>
              <p14:xfrm>
                <a:off x="10663231" y="585748"/>
                <a:ext cx="110880" cy="16488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019DEA7E-85DB-5190-5153-A0A215B2F96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645231" y="568108"/>
                  <a:ext cx="146520" cy="200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0521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7E2AE-FB1B-9362-9640-A6639C85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Listas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DD0414-BFB2-E17D-4D4A-0C70E295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Estructura de datos que permite agrupar literales de manera lineal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6F8CFBCE-B8E1-0090-7EEF-428FD7B4C80D}"/>
              </a:ext>
            </a:extLst>
          </p:cNvPr>
          <p:cNvGrpSpPr/>
          <p:nvPr/>
        </p:nvGrpSpPr>
        <p:grpSpPr>
          <a:xfrm>
            <a:off x="1551271" y="2643868"/>
            <a:ext cx="942480" cy="761760"/>
            <a:chOff x="1551271" y="2643868"/>
            <a:chExt cx="942480" cy="76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50999F57-1042-59DD-471C-A34FBDDA7390}"/>
                    </a:ext>
                  </a:extLst>
                </p14:cNvPr>
                <p14:cNvContentPartPr/>
                <p14:nvPr/>
              </p14:nvContentPartPr>
              <p14:xfrm>
                <a:off x="1551271" y="2643868"/>
                <a:ext cx="22680" cy="76176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50999F57-1042-59DD-471C-A34FBDDA73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42631" y="2634868"/>
                  <a:ext cx="40320" cy="77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B9BA301B-407F-EBE4-E6CB-8614CB4E48CB}"/>
                    </a:ext>
                  </a:extLst>
                </p14:cNvPr>
                <p14:cNvContentPartPr/>
                <p14:nvPr/>
              </p14:nvContentPartPr>
              <p14:xfrm>
                <a:off x="1715071" y="3037348"/>
                <a:ext cx="38520" cy="31644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B9BA301B-407F-EBE4-E6CB-8614CB4E48C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06071" y="3028708"/>
                  <a:ext cx="561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5FCD1649-278B-D4FD-09ED-AE0060603CCC}"/>
                    </a:ext>
                  </a:extLst>
                </p14:cNvPr>
                <p14:cNvContentPartPr/>
                <p14:nvPr/>
              </p14:nvContentPartPr>
              <p14:xfrm>
                <a:off x="1839991" y="3084868"/>
                <a:ext cx="152280" cy="25380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5FCD1649-278B-D4FD-09ED-AE0060603CC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1351" y="3075868"/>
                  <a:ext cx="1699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AEB41EFA-D914-AC52-9BD4-C38B1397EF6E}"/>
                    </a:ext>
                  </a:extLst>
                </p14:cNvPr>
                <p14:cNvContentPartPr/>
                <p14:nvPr/>
              </p14:nvContentPartPr>
              <p14:xfrm>
                <a:off x="2069311" y="2836468"/>
                <a:ext cx="62640" cy="519120"/>
              </p14:xfrm>
            </p:contentPart>
          </mc:Choice>
          <mc:Fallback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AEB41EFA-D914-AC52-9BD4-C38B1397EF6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60671" y="2827828"/>
                  <a:ext cx="802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2A53C923-CA68-1508-5D49-36C4983F831C}"/>
                    </a:ext>
                  </a:extLst>
                </p14:cNvPr>
                <p14:cNvContentPartPr/>
                <p14:nvPr/>
              </p14:nvContentPartPr>
              <p14:xfrm>
                <a:off x="1917031" y="3038068"/>
                <a:ext cx="289800" cy="3780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2A53C923-CA68-1508-5D49-36C4983F831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08031" y="3029068"/>
                  <a:ext cx="3074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C12C77F3-6363-D5AE-77B0-10E2EE58CF21}"/>
                    </a:ext>
                  </a:extLst>
                </p14:cNvPr>
                <p14:cNvContentPartPr/>
                <p14:nvPr/>
              </p14:nvContentPartPr>
              <p14:xfrm>
                <a:off x="2263711" y="3103228"/>
                <a:ext cx="230040" cy="27828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C12C77F3-6363-D5AE-77B0-10E2EE58CF2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54711" y="3094588"/>
                  <a:ext cx="247680" cy="29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4DE973B7-A272-345A-C897-FB7F0A5BD194}"/>
              </a:ext>
            </a:extLst>
          </p:cNvPr>
          <p:cNvGrpSpPr/>
          <p:nvPr/>
        </p:nvGrpSpPr>
        <p:grpSpPr>
          <a:xfrm>
            <a:off x="3237511" y="2777788"/>
            <a:ext cx="4158720" cy="1180440"/>
            <a:chOff x="3237511" y="2777788"/>
            <a:chExt cx="4158720" cy="118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4E8150C8-782C-E57E-1307-B13813BD030F}"/>
                    </a:ext>
                  </a:extLst>
                </p14:cNvPr>
                <p14:cNvContentPartPr/>
                <p14:nvPr/>
              </p14:nvContentPartPr>
              <p14:xfrm>
                <a:off x="3237511" y="2789308"/>
                <a:ext cx="4126680" cy="119880"/>
              </p14:xfrm>
            </p:contentPart>
          </mc:Choice>
          <mc:Fallback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4E8150C8-782C-E57E-1307-B13813BD030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28511" y="2780308"/>
                  <a:ext cx="41443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075E5FFA-07DE-C3C3-C39B-43D4A5105E70}"/>
                    </a:ext>
                  </a:extLst>
                </p14:cNvPr>
                <p14:cNvContentPartPr/>
                <p14:nvPr/>
              </p14:nvContentPartPr>
              <p14:xfrm>
                <a:off x="3318871" y="2917108"/>
                <a:ext cx="4077360" cy="65736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075E5FFA-07DE-C3C3-C39B-43D4A5105E7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10231" y="2908108"/>
                  <a:ext cx="409500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3F4CDFE0-6712-11BB-7705-ABAF733175D4}"/>
                    </a:ext>
                  </a:extLst>
                </p14:cNvPr>
                <p14:cNvContentPartPr/>
                <p14:nvPr/>
              </p14:nvContentPartPr>
              <p14:xfrm>
                <a:off x="7345111" y="2916028"/>
                <a:ext cx="46440" cy="604800"/>
              </p14:xfrm>
            </p:contentPart>
          </mc:Choice>
          <mc:Fallback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3F4CDFE0-6712-11BB-7705-ABAF733175D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36111" y="2907028"/>
                  <a:ext cx="64080" cy="6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933653E5-F79D-3B55-4526-4CFE057BB8E5}"/>
                    </a:ext>
                  </a:extLst>
                </p14:cNvPr>
                <p14:cNvContentPartPr/>
                <p14:nvPr/>
              </p14:nvContentPartPr>
              <p14:xfrm>
                <a:off x="3831511" y="2897308"/>
                <a:ext cx="23040" cy="69156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933653E5-F79D-3B55-4526-4CFE057BB8E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22871" y="2888308"/>
                  <a:ext cx="40680" cy="70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C1BA2A44-0BEA-F795-0BFA-C0DB159E3F18}"/>
                    </a:ext>
                  </a:extLst>
                </p14:cNvPr>
                <p14:cNvContentPartPr/>
                <p14:nvPr/>
              </p14:nvContentPartPr>
              <p14:xfrm>
                <a:off x="4399591" y="2854468"/>
                <a:ext cx="76680" cy="60372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C1BA2A44-0BEA-F795-0BFA-C0DB159E3F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90591" y="2845828"/>
                  <a:ext cx="9432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C5BFB128-361E-CDB1-E9CA-7F8F26610FDC}"/>
                    </a:ext>
                  </a:extLst>
                </p14:cNvPr>
                <p14:cNvContentPartPr/>
                <p14:nvPr/>
              </p14:nvContentPartPr>
              <p14:xfrm>
                <a:off x="4899631" y="2861308"/>
                <a:ext cx="25200" cy="61812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C5BFB128-361E-CDB1-E9CA-7F8F26610FD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90631" y="2852308"/>
                  <a:ext cx="4284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14433144-B9B0-4834-EF9D-BD7900A30FEC}"/>
                    </a:ext>
                  </a:extLst>
                </p14:cNvPr>
                <p14:cNvContentPartPr/>
                <p14:nvPr/>
              </p14:nvContentPartPr>
              <p14:xfrm>
                <a:off x="5482831" y="2818108"/>
                <a:ext cx="62640" cy="66564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14433144-B9B0-4834-EF9D-BD7900A30FE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73831" y="2809108"/>
                  <a:ext cx="8028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9AA05E3A-AD8A-4278-744D-7980823F9B95}"/>
                    </a:ext>
                  </a:extLst>
                </p14:cNvPr>
                <p14:cNvContentPartPr/>
                <p14:nvPr/>
              </p14:nvContentPartPr>
              <p14:xfrm>
                <a:off x="6099511" y="2777788"/>
                <a:ext cx="65520" cy="67176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9AA05E3A-AD8A-4278-744D-7980823F9B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090511" y="2769148"/>
                  <a:ext cx="83160" cy="68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36A8A090-7FF1-6B99-FDAB-C74B31FBF1FF}"/>
                    </a:ext>
                  </a:extLst>
                </p14:cNvPr>
                <p14:cNvContentPartPr/>
                <p14:nvPr/>
              </p14:nvContentPartPr>
              <p14:xfrm>
                <a:off x="6637711" y="2877508"/>
                <a:ext cx="18360" cy="56808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36A8A090-7FF1-6B99-FDAB-C74B31FBF1F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28711" y="2868508"/>
                  <a:ext cx="3600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CB5E35C1-B1FD-CC69-BBDE-8CC51631C40B}"/>
                    </a:ext>
                  </a:extLst>
                </p14:cNvPr>
                <p14:cNvContentPartPr/>
                <p14:nvPr/>
              </p14:nvContentPartPr>
              <p14:xfrm>
                <a:off x="3473671" y="3785788"/>
                <a:ext cx="187560" cy="15156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CB5E35C1-B1FD-CC69-BBDE-8CC51631C40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64671" y="3777148"/>
                  <a:ext cx="2052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33F1602A-B683-6817-9F9F-7E22A642CABB}"/>
                    </a:ext>
                  </a:extLst>
                </p14:cNvPr>
                <p14:cNvContentPartPr/>
                <p14:nvPr/>
              </p14:nvContentPartPr>
              <p14:xfrm>
                <a:off x="4065151" y="3753388"/>
                <a:ext cx="181800" cy="20484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33F1602A-B683-6817-9F9F-7E22A642CAB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6511" y="3744388"/>
                  <a:ext cx="1994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FB6DA810-CE1A-068E-1BE3-9955CB38B1DC}"/>
                    </a:ext>
                  </a:extLst>
                </p14:cNvPr>
                <p14:cNvContentPartPr/>
                <p14:nvPr/>
              </p14:nvContentPartPr>
              <p14:xfrm>
                <a:off x="4675351" y="3719908"/>
                <a:ext cx="217800" cy="16956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FB6DA810-CE1A-068E-1BE3-9955CB38B1D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66351" y="3710908"/>
                  <a:ext cx="2354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31D7DE0D-39B2-F32E-0C92-5160BEF02A36}"/>
                    </a:ext>
                  </a:extLst>
                </p14:cNvPr>
                <p14:cNvContentPartPr/>
                <p14:nvPr/>
              </p14:nvContentPartPr>
              <p14:xfrm>
                <a:off x="5188711" y="3742588"/>
                <a:ext cx="206640" cy="169920"/>
              </p14:xfrm>
            </p:contentPart>
          </mc:Choice>
          <mc:Fallback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31D7DE0D-39B2-F32E-0C92-5160BEF02A3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80071" y="3733948"/>
                  <a:ext cx="2242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136F8EFE-FE94-A86D-DF7F-3EA51A260684}"/>
                    </a:ext>
                  </a:extLst>
                </p14:cNvPr>
                <p14:cNvContentPartPr/>
                <p14:nvPr/>
              </p14:nvContentPartPr>
              <p14:xfrm>
                <a:off x="5722591" y="3912508"/>
                <a:ext cx="25200" cy="360"/>
              </p14:xfrm>
            </p:contentPart>
          </mc:Choice>
          <mc:Fallback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136F8EFE-FE94-A86D-DF7F-3EA51A26068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13951" y="3903868"/>
                  <a:ext cx="42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59BC95A5-8AAF-142E-E10B-3EE3C4EEFA57}"/>
                    </a:ext>
                  </a:extLst>
                </p14:cNvPr>
                <p14:cNvContentPartPr/>
                <p14:nvPr/>
              </p14:nvContentPartPr>
              <p14:xfrm>
                <a:off x="5908711" y="3909628"/>
                <a:ext cx="360" cy="360"/>
              </p14:xfrm>
            </p:contentPart>
          </mc:Choice>
          <mc:Fallback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59BC95A5-8AAF-142E-E10B-3EE3C4EEFA5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00071" y="390062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6871EE05-BA32-D9AE-7595-6C794CAF71E9}"/>
                    </a:ext>
                  </a:extLst>
                </p14:cNvPr>
                <p14:cNvContentPartPr/>
                <p14:nvPr/>
              </p14:nvContentPartPr>
              <p14:xfrm>
                <a:off x="6088351" y="3891988"/>
                <a:ext cx="202320" cy="8640"/>
              </p14:xfrm>
            </p:contentPart>
          </mc:Choice>
          <mc:Fallback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6871EE05-BA32-D9AE-7595-6C794CAF71E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79351" y="3883348"/>
                  <a:ext cx="2199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4B83C32F-F6EA-5D99-D9A8-6880967F96EF}"/>
                    </a:ext>
                  </a:extLst>
                </p14:cNvPr>
                <p14:cNvContentPartPr/>
                <p14:nvPr/>
              </p14:nvContentPartPr>
              <p14:xfrm>
                <a:off x="6455911" y="3847708"/>
                <a:ext cx="191160" cy="30240"/>
              </p14:xfrm>
            </p:contentPart>
          </mc:Choice>
          <mc:Fallback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4B83C32F-F6EA-5D99-D9A8-6880967F96E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447271" y="3839068"/>
                  <a:ext cx="2088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1797E234-45E9-964F-B45B-F8799C217379}"/>
                    </a:ext>
                  </a:extLst>
                </p14:cNvPr>
                <p14:cNvContentPartPr/>
                <p14:nvPr/>
              </p14:nvContentPartPr>
              <p14:xfrm>
                <a:off x="6888631" y="3827188"/>
                <a:ext cx="83160" cy="5400"/>
              </p14:xfrm>
            </p:contentPart>
          </mc:Choice>
          <mc:Fallback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1797E234-45E9-964F-B45B-F8799C21737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79991" y="3818188"/>
                  <a:ext cx="100800" cy="2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3" name="Entrada de lápiz 32">
                <a:extLst>
                  <a:ext uri="{FF2B5EF4-FFF2-40B4-BE49-F238E27FC236}">
                    <a16:creationId xmlns:a16="http://schemas.microsoft.com/office/drawing/2014/main" id="{A6C03542-FF26-D567-1E39-3848D26BA87F}"/>
                  </a:ext>
                </a:extLst>
              </p14:cNvPr>
              <p14:cNvContentPartPr/>
              <p14:nvPr/>
            </p14:nvContentPartPr>
            <p14:xfrm>
              <a:off x="2726311" y="2445148"/>
              <a:ext cx="5189760" cy="1746720"/>
            </p14:xfrm>
          </p:contentPart>
        </mc:Choice>
        <mc:Fallback>
          <p:pic>
            <p:nvPicPr>
              <p:cNvPr id="33" name="Entrada de lápiz 32">
                <a:extLst>
                  <a:ext uri="{FF2B5EF4-FFF2-40B4-BE49-F238E27FC236}">
                    <a16:creationId xmlns:a16="http://schemas.microsoft.com/office/drawing/2014/main" id="{A6C03542-FF26-D567-1E39-3848D26BA87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717671" y="2436148"/>
                <a:ext cx="5207400" cy="176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upo 51">
            <a:extLst>
              <a:ext uri="{FF2B5EF4-FFF2-40B4-BE49-F238E27FC236}">
                <a16:creationId xmlns:a16="http://schemas.microsoft.com/office/drawing/2014/main" id="{9B411D1B-00C3-02AE-5F23-714A5FB58763}"/>
              </a:ext>
            </a:extLst>
          </p:cNvPr>
          <p:cNvGrpSpPr/>
          <p:nvPr/>
        </p:nvGrpSpPr>
        <p:grpSpPr>
          <a:xfrm>
            <a:off x="4042831" y="2619748"/>
            <a:ext cx="1992600" cy="2941560"/>
            <a:chOff x="4042831" y="2619748"/>
            <a:chExt cx="1992600" cy="294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E803330F-A3A0-71A3-CBA9-1A48C2F7BBC6}"/>
                    </a:ext>
                  </a:extLst>
                </p14:cNvPr>
                <p14:cNvContentPartPr/>
                <p14:nvPr/>
              </p14:nvContentPartPr>
              <p14:xfrm>
                <a:off x="4338751" y="2619748"/>
                <a:ext cx="671040" cy="838800"/>
              </p14:xfrm>
            </p:contentPart>
          </mc:Choice>
          <mc:Fallback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E803330F-A3A0-71A3-CBA9-1A48C2F7BBC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21111" y="2601748"/>
                  <a:ext cx="706680" cy="87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9F2BC047-CC00-4632-8905-8C70FD4B9FE7}"/>
                    </a:ext>
                  </a:extLst>
                </p14:cNvPr>
                <p14:cNvContentPartPr/>
                <p14:nvPr/>
              </p14:nvContentPartPr>
              <p14:xfrm>
                <a:off x="4613071" y="3629548"/>
                <a:ext cx="111960" cy="1112040"/>
              </p14:xfrm>
            </p:contentPart>
          </mc:Choice>
          <mc:Fallback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9F2BC047-CC00-4632-8905-8C70FD4B9FE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95431" y="3611908"/>
                  <a:ext cx="147600" cy="11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65BEF594-3B15-F0BC-EF0E-3B8C6452E241}"/>
                    </a:ext>
                  </a:extLst>
                </p14:cNvPr>
                <p14:cNvContentPartPr/>
                <p14:nvPr/>
              </p14:nvContentPartPr>
              <p14:xfrm>
                <a:off x="4565191" y="3566188"/>
                <a:ext cx="274320" cy="23652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65BEF594-3B15-F0BC-EF0E-3B8C6452E24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47551" y="3548188"/>
                  <a:ext cx="3099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6E830218-E918-0B6F-8604-959636CCC700}"/>
                    </a:ext>
                  </a:extLst>
                </p14:cNvPr>
                <p14:cNvContentPartPr/>
                <p14:nvPr/>
              </p14:nvContentPartPr>
              <p14:xfrm>
                <a:off x="4042831" y="4809988"/>
                <a:ext cx="262800" cy="75132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6E830218-E918-0B6F-8604-959636CCC70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25191" y="4792348"/>
                  <a:ext cx="298440" cy="78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8E111AB0-58DB-5203-906E-C139E8BF3656}"/>
                    </a:ext>
                  </a:extLst>
                </p14:cNvPr>
                <p14:cNvContentPartPr/>
                <p14:nvPr/>
              </p14:nvContentPartPr>
              <p14:xfrm>
                <a:off x="4307431" y="5255308"/>
                <a:ext cx="69840" cy="20520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8E111AB0-58DB-5203-906E-C139E8BF365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289791" y="5237668"/>
                  <a:ext cx="1054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68840C44-1A1F-3C96-470D-C326F2465251}"/>
                    </a:ext>
                  </a:extLst>
                </p14:cNvPr>
                <p14:cNvContentPartPr/>
                <p14:nvPr/>
              </p14:nvContentPartPr>
              <p14:xfrm>
                <a:off x="4457551" y="5242348"/>
                <a:ext cx="133200" cy="210600"/>
              </p14:xfrm>
            </p:contentPart>
          </mc:Choice>
          <mc:Fallback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68840C44-1A1F-3C96-470D-C326F246525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39911" y="5224348"/>
                  <a:ext cx="1688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958AFA1E-2F85-B1F2-FFE1-C84782E7FD5A}"/>
                    </a:ext>
                  </a:extLst>
                </p14:cNvPr>
                <p14:cNvContentPartPr/>
                <p14:nvPr/>
              </p14:nvContentPartPr>
              <p14:xfrm>
                <a:off x="4628191" y="4968028"/>
                <a:ext cx="84960" cy="56088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958AFA1E-2F85-B1F2-FFE1-C84782E7FD5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10551" y="4950388"/>
                  <a:ext cx="12060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5DE590F1-C5D9-208E-0261-EA3D428ADC0B}"/>
                    </a:ext>
                  </a:extLst>
                </p14:cNvPr>
                <p14:cNvContentPartPr/>
                <p14:nvPr/>
              </p14:nvContentPartPr>
              <p14:xfrm>
                <a:off x="4549711" y="5169988"/>
                <a:ext cx="226800" cy="1260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5DE590F1-C5D9-208E-0261-EA3D428ADC0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532071" y="5151988"/>
                  <a:ext cx="2624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AB780442-2F75-AE5F-B07B-D6AD10412373}"/>
                    </a:ext>
                  </a:extLst>
                </p14:cNvPr>
                <p14:cNvContentPartPr/>
                <p14:nvPr/>
              </p14:nvContentPartPr>
              <p14:xfrm>
                <a:off x="4805311" y="5239468"/>
                <a:ext cx="228960" cy="222480"/>
              </p14:xfrm>
            </p:contentPart>
          </mc:Choice>
          <mc:Fallback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AB780442-2F75-AE5F-B07B-D6AD1041237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87671" y="5221828"/>
                  <a:ext cx="2646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6A88FDB4-9CAF-B026-5D2D-B51625D13E8A}"/>
                    </a:ext>
                  </a:extLst>
                </p14:cNvPr>
                <p14:cNvContentPartPr/>
                <p14:nvPr/>
              </p14:nvContentPartPr>
              <p14:xfrm>
                <a:off x="5162071" y="4938508"/>
                <a:ext cx="170640" cy="519840"/>
              </p14:xfrm>
            </p:contentPart>
          </mc:Choice>
          <mc:Fallback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6A88FDB4-9CAF-B026-5D2D-B51625D13E8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144071" y="4920508"/>
                  <a:ext cx="20628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58EB1183-8935-01AB-4B4D-12F779FBF167}"/>
                    </a:ext>
                  </a:extLst>
                </p14:cNvPr>
                <p14:cNvContentPartPr/>
                <p14:nvPr/>
              </p14:nvContentPartPr>
              <p14:xfrm>
                <a:off x="5193391" y="4899988"/>
                <a:ext cx="173160" cy="18720"/>
              </p14:xfrm>
            </p:contentPart>
          </mc:Choice>
          <mc:Fallback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58EB1183-8935-01AB-4B4D-12F779FBF16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75391" y="4882348"/>
                  <a:ext cx="2088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BD4567D9-FCC9-6E63-2F1B-CA60CF6B1F81}"/>
                    </a:ext>
                  </a:extLst>
                </p14:cNvPr>
                <p14:cNvContentPartPr/>
                <p14:nvPr/>
              </p14:nvContentPartPr>
              <p14:xfrm>
                <a:off x="5855071" y="4890988"/>
                <a:ext cx="180360" cy="525960"/>
              </p14:xfrm>
            </p:contentPart>
          </mc:Choice>
          <mc:Fallback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BD4567D9-FCC9-6E63-2F1B-CA60CF6B1F8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837071" y="4872988"/>
                  <a:ext cx="21600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FD6BB5D7-DB39-3949-0FF4-A84EA515ED79}"/>
                    </a:ext>
                  </a:extLst>
                </p14:cNvPr>
                <p14:cNvContentPartPr/>
                <p14:nvPr/>
              </p14:nvContentPartPr>
              <p14:xfrm>
                <a:off x="5444671" y="5025988"/>
                <a:ext cx="228960" cy="333000"/>
              </p14:xfrm>
            </p:contentPart>
          </mc:Choice>
          <mc:Fallback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FD6BB5D7-DB39-3949-0FF4-A84EA515ED7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427031" y="5007988"/>
                  <a:ext cx="264600" cy="36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6C3B1F8C-7440-18F2-8081-B378FF4A867C}"/>
              </a:ext>
            </a:extLst>
          </p:cNvPr>
          <p:cNvGrpSpPr/>
          <p:nvPr/>
        </p:nvGrpSpPr>
        <p:grpSpPr>
          <a:xfrm>
            <a:off x="8633551" y="2584468"/>
            <a:ext cx="1412640" cy="888120"/>
            <a:chOff x="8633551" y="2584468"/>
            <a:chExt cx="1412640" cy="88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47D07C01-C447-4476-8640-28E50A8D578A}"/>
                    </a:ext>
                  </a:extLst>
                </p14:cNvPr>
                <p14:cNvContentPartPr/>
                <p14:nvPr/>
              </p14:nvContentPartPr>
              <p14:xfrm>
                <a:off x="8633551" y="2584468"/>
                <a:ext cx="507240" cy="826920"/>
              </p14:xfrm>
            </p:contentPart>
          </mc:Choice>
          <mc:Fallback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47D07C01-C447-4476-8640-28E50A8D578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615911" y="2566828"/>
                  <a:ext cx="542880" cy="86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9D0AAE08-5058-B915-5101-48F5CCB352BC}"/>
                    </a:ext>
                  </a:extLst>
                </p14:cNvPr>
                <p14:cNvContentPartPr/>
                <p14:nvPr/>
              </p14:nvContentPartPr>
              <p14:xfrm>
                <a:off x="9198751" y="3062188"/>
                <a:ext cx="195480" cy="217440"/>
              </p14:xfrm>
            </p:contentPart>
          </mc:Choice>
          <mc:Fallback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9D0AAE08-5058-B915-5101-48F5CCB352B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180751" y="3044548"/>
                  <a:ext cx="2311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56D51687-8198-0A52-1D09-35C537B56B15}"/>
                    </a:ext>
                  </a:extLst>
                </p14:cNvPr>
                <p14:cNvContentPartPr/>
                <p14:nvPr/>
              </p14:nvContentPartPr>
              <p14:xfrm>
                <a:off x="9523831" y="2909548"/>
                <a:ext cx="244800" cy="486360"/>
              </p14:xfrm>
            </p:contentPart>
          </mc:Choice>
          <mc:Fallback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56D51687-8198-0A52-1D09-35C537B56B1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506191" y="2891908"/>
                  <a:ext cx="28044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940FC241-1072-5F3B-2556-C2AB0F2C5238}"/>
                    </a:ext>
                  </a:extLst>
                </p14:cNvPr>
                <p14:cNvContentPartPr/>
                <p14:nvPr/>
              </p14:nvContentPartPr>
              <p14:xfrm>
                <a:off x="9911911" y="2886868"/>
                <a:ext cx="134280" cy="585720"/>
              </p14:xfrm>
            </p:contentPart>
          </mc:Choice>
          <mc:Fallback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940FC241-1072-5F3B-2556-C2AB0F2C523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893911" y="2868868"/>
                  <a:ext cx="169920" cy="62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5CE6E780-896D-5067-51A4-A09C4148E5D6}"/>
              </a:ext>
            </a:extLst>
          </p:cNvPr>
          <p:cNvGrpSpPr/>
          <p:nvPr/>
        </p:nvGrpSpPr>
        <p:grpSpPr>
          <a:xfrm>
            <a:off x="8660191" y="3580948"/>
            <a:ext cx="728640" cy="559080"/>
            <a:chOff x="8660191" y="3580948"/>
            <a:chExt cx="728640" cy="55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AEB13312-C629-83AB-5540-3DA803A99F35}"/>
                    </a:ext>
                  </a:extLst>
                </p14:cNvPr>
                <p14:cNvContentPartPr/>
                <p14:nvPr/>
              </p14:nvContentPartPr>
              <p14:xfrm>
                <a:off x="8660191" y="3787588"/>
                <a:ext cx="207000" cy="291240"/>
              </p14:xfrm>
            </p:contentPart>
          </mc:Choice>
          <mc:Fallback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AEB13312-C629-83AB-5540-3DA803A99F3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642551" y="3769588"/>
                  <a:ext cx="2426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B27256CC-190F-A14A-10B3-4356E1DF612E}"/>
                    </a:ext>
                  </a:extLst>
                </p14:cNvPr>
                <p14:cNvContentPartPr/>
                <p14:nvPr/>
              </p14:nvContentPartPr>
              <p14:xfrm>
                <a:off x="8828671" y="3645028"/>
                <a:ext cx="101160" cy="346320"/>
              </p14:xfrm>
            </p:contentPart>
          </mc:Choice>
          <mc:Fallback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B27256CC-190F-A14A-10B3-4356E1DF612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10671" y="3627028"/>
                  <a:ext cx="13680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0EAF8968-6A61-63CA-C9C2-75F7A2B0DBBA}"/>
                    </a:ext>
                  </a:extLst>
                </p14:cNvPr>
                <p14:cNvContentPartPr/>
                <p14:nvPr/>
              </p14:nvContentPartPr>
              <p14:xfrm>
                <a:off x="8963311" y="3811708"/>
                <a:ext cx="287280" cy="250200"/>
              </p14:xfrm>
            </p:contentPart>
          </mc:Choice>
          <mc:Fallback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0EAF8968-6A61-63CA-C9C2-75F7A2B0DBB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945311" y="3794068"/>
                  <a:ext cx="3229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FF940720-3628-CEFA-638A-6EEBA83B2B9D}"/>
                    </a:ext>
                  </a:extLst>
                </p14:cNvPr>
                <p14:cNvContentPartPr/>
                <p14:nvPr/>
              </p14:nvContentPartPr>
              <p14:xfrm>
                <a:off x="9288391" y="3580948"/>
                <a:ext cx="100440" cy="559080"/>
              </p14:xfrm>
            </p:contentPart>
          </mc:Choice>
          <mc:Fallback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FF940720-3628-CEFA-638A-6EEBA83B2B9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270751" y="3563308"/>
                  <a:ext cx="136080" cy="594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09530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B9EDE-9F21-967F-8B8A-1948B4B0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Uso de métodos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90144F-198F-11ED-EC16-2292994A4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B57348BD-C498-5335-BC8A-3E33FB6C80AF}"/>
              </a:ext>
            </a:extLst>
          </p:cNvPr>
          <p:cNvGrpSpPr/>
          <p:nvPr/>
        </p:nvGrpSpPr>
        <p:grpSpPr>
          <a:xfrm>
            <a:off x="542191" y="2981548"/>
            <a:ext cx="3934080" cy="1990080"/>
            <a:chOff x="542191" y="2981548"/>
            <a:chExt cx="3934080" cy="199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833259A2-6F84-B00C-CD0C-A3F1F426C4A1}"/>
                    </a:ext>
                  </a:extLst>
                </p14:cNvPr>
                <p14:cNvContentPartPr/>
                <p14:nvPr/>
              </p14:nvContentPartPr>
              <p14:xfrm>
                <a:off x="3322831" y="2981548"/>
                <a:ext cx="1153440" cy="928800"/>
              </p14:xfrm>
            </p:contentPart>
          </mc:Choice>
          <mc:Fallback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833259A2-6F84-B00C-CD0C-A3F1F426C4A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04831" y="2963908"/>
                  <a:ext cx="1189080" cy="9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07FFD43E-01A0-C6C8-667E-0AF0924111C3}"/>
                    </a:ext>
                  </a:extLst>
                </p14:cNvPr>
                <p14:cNvContentPartPr/>
                <p14:nvPr/>
              </p14:nvContentPartPr>
              <p14:xfrm>
                <a:off x="3012871" y="4493188"/>
                <a:ext cx="252720" cy="29124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07FFD43E-01A0-C6C8-667E-0AF0924111C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95231" y="4475548"/>
                  <a:ext cx="2883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EB677EC5-8902-1B7A-6673-3DD1752141F8}"/>
                    </a:ext>
                  </a:extLst>
                </p14:cNvPr>
                <p14:cNvContentPartPr/>
                <p14:nvPr/>
              </p14:nvContentPartPr>
              <p14:xfrm>
                <a:off x="3231031" y="4397428"/>
                <a:ext cx="240480" cy="370080"/>
              </p14:xfrm>
            </p:contentPart>
          </mc:Choice>
          <mc:Fallback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EB677EC5-8902-1B7A-6673-3DD1752141F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13391" y="4379788"/>
                  <a:ext cx="27612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AD181E95-FBB4-9B00-D279-1BFC6EB4BF24}"/>
                    </a:ext>
                  </a:extLst>
                </p14:cNvPr>
                <p14:cNvContentPartPr/>
                <p14:nvPr/>
              </p14:nvContentPartPr>
              <p14:xfrm>
                <a:off x="3475471" y="4531348"/>
                <a:ext cx="112680" cy="44028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AD181E95-FBB4-9B00-D279-1BFC6EB4BF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57831" y="4513708"/>
                  <a:ext cx="14832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79E4B4FE-3952-C19A-2A57-B9F9F39E7F98}"/>
                    </a:ext>
                  </a:extLst>
                </p14:cNvPr>
                <p14:cNvContentPartPr/>
                <p14:nvPr/>
              </p14:nvContentPartPr>
              <p14:xfrm>
                <a:off x="3598231" y="4485268"/>
                <a:ext cx="306000" cy="23832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79E4B4FE-3952-C19A-2A57-B9F9F39E7F9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80591" y="4467628"/>
                  <a:ext cx="3416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CC03E33C-F8B0-0108-E4CF-E7F11A6071A3}"/>
                    </a:ext>
                  </a:extLst>
                </p14:cNvPr>
                <p14:cNvContentPartPr/>
                <p14:nvPr/>
              </p14:nvContentPartPr>
              <p14:xfrm>
                <a:off x="3960031" y="4235788"/>
                <a:ext cx="117360" cy="43236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CC03E33C-F8B0-0108-E4CF-E7F11A6071A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42031" y="4218148"/>
                  <a:ext cx="15300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A41D47EF-4A23-CEAB-F538-C65F459812E6}"/>
                    </a:ext>
                  </a:extLst>
                </p14:cNvPr>
                <p14:cNvContentPartPr/>
                <p14:nvPr/>
              </p14:nvContentPartPr>
              <p14:xfrm>
                <a:off x="3829711" y="4430548"/>
                <a:ext cx="285120" cy="4464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A41D47EF-4A23-CEAB-F538-C65F459812E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12071" y="4412548"/>
                  <a:ext cx="3207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5972820D-5BBE-6CE5-E041-CFF44632C7A4}"/>
                    </a:ext>
                  </a:extLst>
                </p14:cNvPr>
                <p14:cNvContentPartPr/>
                <p14:nvPr/>
              </p14:nvContentPartPr>
              <p14:xfrm>
                <a:off x="4101511" y="4385188"/>
                <a:ext cx="281880" cy="25488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5972820D-5BBE-6CE5-E041-CFF44632C7A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83871" y="4367188"/>
                  <a:ext cx="3175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18CBE69E-3361-4FE7-C2FF-8DA5B0AD7D26}"/>
                    </a:ext>
                  </a:extLst>
                </p14:cNvPr>
                <p14:cNvContentPartPr/>
                <p14:nvPr/>
              </p14:nvContentPartPr>
              <p14:xfrm>
                <a:off x="1683391" y="3256588"/>
                <a:ext cx="1335240" cy="38232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18CBE69E-3361-4FE7-C2FF-8DA5B0AD7D2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65391" y="3238948"/>
                  <a:ext cx="137088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1B52EC94-2C75-DCC9-9CBA-99952B2E2D13}"/>
                    </a:ext>
                  </a:extLst>
                </p14:cNvPr>
                <p14:cNvContentPartPr/>
                <p14:nvPr/>
              </p14:nvContentPartPr>
              <p14:xfrm>
                <a:off x="2908111" y="3291868"/>
                <a:ext cx="234000" cy="299520"/>
              </p14:xfrm>
            </p:contentPart>
          </mc:Choice>
          <mc:Fallback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1B52EC94-2C75-DCC9-9CBA-99952B2E2D1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90471" y="3273868"/>
                  <a:ext cx="2696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A285A8AF-C88A-D607-1B0B-1B5B33A800F2}"/>
                    </a:ext>
                  </a:extLst>
                </p14:cNvPr>
                <p14:cNvContentPartPr/>
                <p14:nvPr/>
              </p14:nvContentPartPr>
              <p14:xfrm>
                <a:off x="673951" y="3503908"/>
                <a:ext cx="119880" cy="89928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A285A8AF-C88A-D607-1B0B-1B5B33A800F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6311" y="3485908"/>
                  <a:ext cx="155520" cy="9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77F918E9-16FC-A3D4-A80F-5F28760492E9}"/>
                    </a:ext>
                  </a:extLst>
                </p14:cNvPr>
                <p14:cNvContentPartPr/>
                <p14:nvPr/>
              </p14:nvContentPartPr>
              <p14:xfrm>
                <a:off x="542191" y="3944548"/>
                <a:ext cx="390600" cy="8280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77F918E9-16FC-A3D4-A80F-5F28760492E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4191" y="3926548"/>
                  <a:ext cx="4262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1A520C72-2505-3BD9-E22F-2F45B48FB34C}"/>
                    </a:ext>
                  </a:extLst>
                </p14:cNvPr>
                <p14:cNvContentPartPr/>
                <p14:nvPr/>
              </p14:nvContentPartPr>
              <p14:xfrm>
                <a:off x="897151" y="3835468"/>
                <a:ext cx="463680" cy="206640"/>
              </p14:xfrm>
            </p:contentPart>
          </mc:Choice>
          <mc:Fallback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1A520C72-2505-3BD9-E22F-2F45B48FB34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9511" y="3817468"/>
                  <a:ext cx="4993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BA05A548-05C5-D1EF-1177-71CCAC47F283}"/>
                    </a:ext>
                  </a:extLst>
                </p14:cNvPr>
                <p14:cNvContentPartPr/>
                <p14:nvPr/>
              </p14:nvContentPartPr>
              <p14:xfrm>
                <a:off x="1398991" y="3835468"/>
                <a:ext cx="452520" cy="19620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BA05A548-05C5-D1EF-1177-71CCAC47F28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81351" y="3817468"/>
                  <a:ext cx="4881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6C51BB34-DBED-0624-9D6A-CAA5741BD6E0}"/>
                    </a:ext>
                  </a:extLst>
                </p14:cNvPr>
                <p14:cNvContentPartPr/>
                <p14:nvPr/>
              </p14:nvContentPartPr>
              <p14:xfrm>
                <a:off x="1849711" y="3877948"/>
                <a:ext cx="249480" cy="13608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6C51BB34-DBED-0624-9D6A-CAA5741BD6E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31711" y="3859948"/>
                  <a:ext cx="2851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2A114A5E-F23C-5CBA-F6E9-EA78D06CF312}"/>
                    </a:ext>
                  </a:extLst>
                </p14:cNvPr>
                <p14:cNvContentPartPr/>
                <p14:nvPr/>
              </p14:nvContentPartPr>
              <p14:xfrm>
                <a:off x="1863031" y="3733588"/>
                <a:ext cx="25200" cy="6480"/>
              </p14:xfrm>
            </p:contentPart>
          </mc:Choice>
          <mc:Fallback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2A114A5E-F23C-5CBA-F6E9-EA78D06CF31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45391" y="3715588"/>
                  <a:ext cx="608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EEC7B202-E1B2-0A44-D6E6-0635561F0D08}"/>
                    </a:ext>
                  </a:extLst>
                </p14:cNvPr>
                <p14:cNvContentPartPr/>
                <p14:nvPr/>
              </p14:nvContentPartPr>
              <p14:xfrm>
                <a:off x="1439311" y="3717028"/>
                <a:ext cx="22680" cy="756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EEC7B202-E1B2-0A44-D6E6-0635561F0D0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21311" y="3699028"/>
                  <a:ext cx="5832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ECAD5137-4241-055D-4733-5544C7B2D9AD}"/>
              </a:ext>
            </a:extLst>
          </p:cNvPr>
          <p:cNvGrpSpPr/>
          <p:nvPr/>
        </p:nvGrpSpPr>
        <p:grpSpPr>
          <a:xfrm>
            <a:off x="6722671" y="2632708"/>
            <a:ext cx="1722600" cy="921240"/>
            <a:chOff x="6722671" y="2632708"/>
            <a:chExt cx="1722600" cy="92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9A456789-6AFA-68E7-AB7C-BA03A970371C}"/>
                    </a:ext>
                  </a:extLst>
                </p14:cNvPr>
                <p14:cNvContentPartPr/>
                <p14:nvPr/>
              </p14:nvContentPartPr>
              <p14:xfrm>
                <a:off x="6722671" y="2949508"/>
                <a:ext cx="357840" cy="32868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9A456789-6AFA-68E7-AB7C-BA03A970371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05031" y="2931508"/>
                  <a:ext cx="393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4FB0CB0B-9284-891E-B13F-692479F7D17B}"/>
                    </a:ext>
                  </a:extLst>
                </p14:cNvPr>
                <p14:cNvContentPartPr/>
                <p14:nvPr/>
              </p14:nvContentPartPr>
              <p14:xfrm>
                <a:off x="7097431" y="2765548"/>
                <a:ext cx="363600" cy="428760"/>
              </p14:xfrm>
            </p:contentPart>
          </mc:Choice>
          <mc:Fallback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4FB0CB0B-9284-891E-B13F-692479F7D17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079431" y="2747548"/>
                  <a:ext cx="39924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80C3FD9F-73DE-D12A-1FA2-5CC202785B5B}"/>
                    </a:ext>
                  </a:extLst>
                </p14:cNvPr>
                <p14:cNvContentPartPr/>
                <p14:nvPr/>
              </p14:nvContentPartPr>
              <p14:xfrm>
                <a:off x="7359151" y="2938348"/>
                <a:ext cx="196200" cy="615600"/>
              </p14:xfrm>
            </p:contentPart>
          </mc:Choice>
          <mc:Fallback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80C3FD9F-73DE-D12A-1FA2-5CC202785B5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41511" y="2920708"/>
                  <a:ext cx="231840" cy="65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6EA68097-13DC-686E-F1AB-425EE3F3EBA8}"/>
                    </a:ext>
                  </a:extLst>
                </p14:cNvPr>
                <p14:cNvContentPartPr/>
                <p14:nvPr/>
              </p14:nvContentPartPr>
              <p14:xfrm>
                <a:off x="7713031" y="2954908"/>
                <a:ext cx="232560" cy="269280"/>
              </p14:xfrm>
            </p:contentPart>
          </mc:Choice>
          <mc:Fallback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6EA68097-13DC-686E-F1AB-425EE3F3EBA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695031" y="2936908"/>
                  <a:ext cx="2682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B7E28C7A-7EB0-A8BB-A2A4-D06D2D41BAB2}"/>
                    </a:ext>
                  </a:extLst>
                </p14:cNvPr>
                <p14:cNvContentPartPr/>
                <p14:nvPr/>
              </p14:nvContentPartPr>
              <p14:xfrm>
                <a:off x="8032711" y="2632708"/>
                <a:ext cx="51840" cy="527400"/>
              </p14:xfrm>
            </p:contentPart>
          </mc:Choice>
          <mc:Fallback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B7E28C7A-7EB0-A8BB-A2A4-D06D2D41BAB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14711" y="2614708"/>
                  <a:ext cx="8748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B894495C-8F21-0FF8-F345-F9FB142C3FFC}"/>
                    </a:ext>
                  </a:extLst>
                </p14:cNvPr>
                <p14:cNvContentPartPr/>
                <p14:nvPr/>
              </p14:nvContentPartPr>
              <p14:xfrm>
                <a:off x="7823911" y="2841868"/>
                <a:ext cx="314280" cy="30240"/>
              </p14:xfrm>
            </p:contentPart>
          </mc:Choice>
          <mc:Fallback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B894495C-8F21-0FF8-F345-F9FB142C3FF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06271" y="2823868"/>
                  <a:ext cx="3499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5CD83842-971E-CADA-E14B-3B6B8911B6CE}"/>
                    </a:ext>
                  </a:extLst>
                </p14:cNvPr>
                <p14:cNvContentPartPr/>
                <p14:nvPr/>
              </p14:nvContentPartPr>
              <p14:xfrm>
                <a:off x="8189311" y="2864908"/>
                <a:ext cx="255960" cy="310680"/>
              </p14:xfrm>
            </p:contentPart>
          </mc:Choice>
          <mc:Fallback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5CD83842-971E-CADA-E14B-3B6B8911B6C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71671" y="2847268"/>
                  <a:ext cx="291600" cy="34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76CDA95B-FCE9-3CC8-4270-E892FD431EB5}"/>
              </a:ext>
            </a:extLst>
          </p:cNvPr>
          <p:cNvGrpSpPr/>
          <p:nvPr/>
        </p:nvGrpSpPr>
        <p:grpSpPr>
          <a:xfrm>
            <a:off x="8605471" y="2673028"/>
            <a:ext cx="2868120" cy="923760"/>
            <a:chOff x="8605471" y="2673028"/>
            <a:chExt cx="2868120" cy="92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9110C4B5-66E5-BFF7-47B2-AA898F885FD5}"/>
                    </a:ext>
                  </a:extLst>
                </p14:cNvPr>
                <p14:cNvContentPartPr/>
                <p14:nvPr/>
              </p14:nvContentPartPr>
              <p14:xfrm>
                <a:off x="8605471" y="3143548"/>
                <a:ext cx="129600" cy="13176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9110C4B5-66E5-BFF7-47B2-AA898F885FD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7471" y="3125908"/>
                  <a:ext cx="1652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48038271-F59E-9B4B-A615-9422961CF0DB}"/>
                    </a:ext>
                  </a:extLst>
                </p14:cNvPr>
                <p14:cNvContentPartPr/>
                <p14:nvPr/>
              </p14:nvContentPartPr>
              <p14:xfrm>
                <a:off x="9023431" y="2700028"/>
                <a:ext cx="119520" cy="89676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48038271-F59E-9B4B-A615-9422961CF0D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005431" y="2682388"/>
                  <a:ext cx="155160" cy="9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5BE6AFAF-1329-F04E-62CD-D0CC7FF00EC5}"/>
                    </a:ext>
                  </a:extLst>
                </p14:cNvPr>
                <p14:cNvContentPartPr/>
                <p14:nvPr/>
              </p14:nvContentPartPr>
              <p14:xfrm>
                <a:off x="8862151" y="3152548"/>
                <a:ext cx="352440" cy="52200"/>
              </p14:xfrm>
            </p:contentPart>
          </mc:Choice>
          <mc:Fallback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5BE6AFAF-1329-F04E-62CD-D0CC7FF00EC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44511" y="3134908"/>
                  <a:ext cx="3880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F04576C5-D642-F228-D21D-36B34A140E05}"/>
                    </a:ext>
                  </a:extLst>
                </p14:cNvPr>
                <p14:cNvContentPartPr/>
                <p14:nvPr/>
              </p14:nvContentPartPr>
              <p14:xfrm>
                <a:off x="9203071" y="2972188"/>
                <a:ext cx="525240" cy="233640"/>
              </p14:xfrm>
            </p:contentPart>
          </mc:Choice>
          <mc:Fallback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F04576C5-D642-F228-D21D-36B34A140E0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185071" y="2954548"/>
                  <a:ext cx="5608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7A41EB57-BBC6-6399-23AA-0B469FFAD619}"/>
                    </a:ext>
                  </a:extLst>
                </p14:cNvPr>
                <p14:cNvContentPartPr/>
                <p14:nvPr/>
              </p14:nvContentPartPr>
              <p14:xfrm>
                <a:off x="9796711" y="2959228"/>
                <a:ext cx="584640" cy="234360"/>
              </p14:xfrm>
            </p:contentPart>
          </mc:Choice>
          <mc:Fallback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7A41EB57-BBC6-6399-23AA-0B469FFAD61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778711" y="2941228"/>
                  <a:ext cx="6202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76FF16AE-7D32-C3CC-28D5-58AC631617ED}"/>
                    </a:ext>
                  </a:extLst>
                </p14:cNvPr>
                <p14:cNvContentPartPr/>
                <p14:nvPr/>
              </p14:nvContentPartPr>
              <p14:xfrm>
                <a:off x="10420951" y="3004588"/>
                <a:ext cx="264960" cy="25524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76FF16AE-7D32-C3CC-28D5-58AC631617E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402951" y="2986948"/>
                  <a:ext cx="3006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CC034A8F-C281-B485-C375-9F4090586105}"/>
                    </a:ext>
                  </a:extLst>
                </p14:cNvPr>
                <p14:cNvContentPartPr/>
                <p14:nvPr/>
              </p14:nvContentPartPr>
              <p14:xfrm>
                <a:off x="10497271" y="2881828"/>
                <a:ext cx="36360" cy="36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CC034A8F-C281-B485-C375-9F409058610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479271" y="2864188"/>
                  <a:ext cx="72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2045A783-839C-47E9-398B-C7D137A7AC31}"/>
                    </a:ext>
                  </a:extLst>
                </p14:cNvPr>
                <p14:cNvContentPartPr/>
                <p14:nvPr/>
              </p14:nvContentPartPr>
              <p14:xfrm>
                <a:off x="10008391" y="2759428"/>
                <a:ext cx="58680" cy="1080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2045A783-839C-47E9-398B-C7D137A7AC3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990391" y="2741428"/>
                  <a:ext cx="943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F0FE7401-6C70-DE53-0888-A8D95DE3F3E1}"/>
                    </a:ext>
                  </a:extLst>
                </p14:cNvPr>
                <p14:cNvContentPartPr/>
                <p14:nvPr/>
              </p14:nvContentPartPr>
              <p14:xfrm>
                <a:off x="10884991" y="2733148"/>
                <a:ext cx="318960" cy="59076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F0FE7401-6C70-DE53-0888-A8D95DE3F3E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867351" y="2715508"/>
                  <a:ext cx="35460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FD0BF966-10F4-C4AC-4563-8FE9E5C33544}"/>
                    </a:ext>
                  </a:extLst>
                </p14:cNvPr>
                <p14:cNvContentPartPr/>
                <p14:nvPr/>
              </p14:nvContentPartPr>
              <p14:xfrm>
                <a:off x="11161111" y="2673028"/>
                <a:ext cx="312480" cy="757080"/>
              </p14:xfrm>
            </p:contentPart>
          </mc:Choice>
          <mc:Fallback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FD0BF966-10F4-C4AC-4563-8FE9E5C3354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143111" y="2655028"/>
                  <a:ext cx="348120" cy="79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B2C59227-6DD2-BF0B-CF5D-FAD126F51723}"/>
              </a:ext>
            </a:extLst>
          </p:cNvPr>
          <p:cNvGrpSpPr/>
          <p:nvPr/>
        </p:nvGrpSpPr>
        <p:grpSpPr>
          <a:xfrm>
            <a:off x="6832831" y="3482308"/>
            <a:ext cx="1581480" cy="1313280"/>
            <a:chOff x="6832831" y="3482308"/>
            <a:chExt cx="1581480" cy="131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EEAD1B1E-5097-CD3A-94CD-F5B8B846F242}"/>
                    </a:ext>
                  </a:extLst>
                </p14:cNvPr>
                <p14:cNvContentPartPr/>
                <p14:nvPr/>
              </p14:nvContentPartPr>
              <p14:xfrm>
                <a:off x="6832831" y="3482308"/>
                <a:ext cx="1581480" cy="4392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EEAD1B1E-5097-CD3A-94CD-F5B8B846F24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823831" y="3473308"/>
                  <a:ext cx="15991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CB95D274-9026-291C-A7B7-040AB692FE8D}"/>
                    </a:ext>
                  </a:extLst>
                </p14:cNvPr>
                <p14:cNvContentPartPr/>
                <p14:nvPr/>
              </p14:nvContentPartPr>
              <p14:xfrm>
                <a:off x="7736431" y="3670948"/>
                <a:ext cx="16200" cy="522720"/>
              </p14:xfrm>
            </p:contentPart>
          </mc:Choice>
          <mc:Fallback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CB95D274-9026-291C-A7B7-040AB692FE8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727791" y="3661948"/>
                  <a:ext cx="3384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0F1C9C9F-2D95-A15E-4572-FA13472CFCE0}"/>
                    </a:ext>
                  </a:extLst>
                </p14:cNvPr>
                <p14:cNvContentPartPr/>
                <p14:nvPr/>
              </p14:nvContentPartPr>
              <p14:xfrm>
                <a:off x="7594231" y="3603988"/>
                <a:ext cx="260280" cy="248040"/>
              </p14:xfrm>
            </p:contentPart>
          </mc:Choice>
          <mc:Fallback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0F1C9C9F-2D95-A15E-4572-FA13472CFCE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585591" y="3595348"/>
                  <a:ext cx="2779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688BA44A-1073-D808-F16E-B877E88D9FA7}"/>
                    </a:ext>
                  </a:extLst>
                </p14:cNvPr>
                <p14:cNvContentPartPr/>
                <p14:nvPr/>
              </p14:nvContentPartPr>
              <p14:xfrm>
                <a:off x="7054591" y="4238308"/>
                <a:ext cx="487080" cy="557280"/>
              </p14:xfrm>
            </p:contentPart>
          </mc:Choice>
          <mc:Fallback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688BA44A-1073-D808-F16E-B877E88D9FA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045951" y="4229308"/>
                  <a:ext cx="50472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DFB85632-A4DA-7E53-404E-598B72B9C42A}"/>
                    </a:ext>
                  </a:extLst>
                </p14:cNvPr>
                <p14:cNvContentPartPr/>
                <p14:nvPr/>
              </p14:nvContentPartPr>
              <p14:xfrm>
                <a:off x="7599271" y="4493188"/>
                <a:ext cx="181440" cy="256680"/>
              </p14:xfrm>
            </p:contentPart>
          </mc:Choice>
          <mc:Fallback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DFB85632-A4DA-7E53-404E-598B72B9C42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590271" y="4484548"/>
                  <a:ext cx="1990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ADE641E2-DAEA-6E86-435B-8707D8DCC951}"/>
                    </a:ext>
                  </a:extLst>
                </p14:cNvPr>
                <p14:cNvContentPartPr/>
                <p14:nvPr/>
              </p14:nvContentPartPr>
              <p14:xfrm>
                <a:off x="7873231" y="4277188"/>
                <a:ext cx="58680" cy="481680"/>
              </p14:xfrm>
            </p:contentPart>
          </mc:Choice>
          <mc:Fallback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ADE641E2-DAEA-6E86-435B-8707D8DCC95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64591" y="4268188"/>
                  <a:ext cx="7632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F6B541A4-972F-DE6C-75B4-9BF1D101EE42}"/>
                    </a:ext>
                  </a:extLst>
                </p14:cNvPr>
                <p14:cNvContentPartPr/>
                <p14:nvPr/>
              </p14:nvContentPartPr>
              <p14:xfrm>
                <a:off x="7783591" y="4451428"/>
                <a:ext cx="267120" cy="41040"/>
              </p14:xfrm>
            </p:contentPart>
          </mc:Choice>
          <mc:Fallback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F6B541A4-972F-DE6C-75B4-9BF1D101EE4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774951" y="4442788"/>
                  <a:ext cx="2847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41433039-B693-0979-1E4A-4747C0262E39}"/>
                    </a:ext>
                  </a:extLst>
                </p14:cNvPr>
                <p14:cNvContentPartPr/>
                <p14:nvPr/>
              </p14:nvContentPartPr>
              <p14:xfrm>
                <a:off x="8039191" y="4514788"/>
                <a:ext cx="226800" cy="221040"/>
              </p14:xfrm>
            </p:contentPart>
          </mc:Choice>
          <mc:Fallback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41433039-B693-0979-1E4A-4747C0262E3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30551" y="4505788"/>
                  <a:ext cx="24444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5D09C8D1-653C-99DD-F93E-DA6904B0A087}"/>
              </a:ext>
            </a:extLst>
          </p:cNvPr>
          <p:cNvGrpSpPr/>
          <p:nvPr/>
        </p:nvGrpSpPr>
        <p:grpSpPr>
          <a:xfrm>
            <a:off x="9091111" y="3456388"/>
            <a:ext cx="1230840" cy="825840"/>
            <a:chOff x="9091111" y="3456388"/>
            <a:chExt cx="1230840" cy="82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0EC9F5A5-B177-328C-BB03-4F3F4B66F7AD}"/>
                    </a:ext>
                  </a:extLst>
                </p14:cNvPr>
                <p14:cNvContentPartPr/>
                <p14:nvPr/>
              </p14:nvContentPartPr>
              <p14:xfrm>
                <a:off x="9091111" y="3456388"/>
                <a:ext cx="1230840" cy="37440"/>
              </p14:xfrm>
            </p:contentPart>
          </mc:Choice>
          <mc:Fallback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0EC9F5A5-B177-328C-BB03-4F3F4B66F7A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082111" y="3447748"/>
                  <a:ext cx="12484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92A85DC1-5300-733F-6E82-41A83E8B5FF2}"/>
                    </a:ext>
                  </a:extLst>
                </p14:cNvPr>
                <p14:cNvContentPartPr/>
                <p14:nvPr/>
              </p14:nvContentPartPr>
              <p14:xfrm>
                <a:off x="9786271" y="3740428"/>
                <a:ext cx="58680" cy="541800"/>
              </p14:xfrm>
            </p:contentPart>
          </mc:Choice>
          <mc:Fallback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92A85DC1-5300-733F-6E82-41A83E8B5FF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777271" y="3731788"/>
                  <a:ext cx="7632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7D64FDAE-0532-1CCC-383B-1CCC6C558F52}"/>
                    </a:ext>
                  </a:extLst>
                </p14:cNvPr>
                <p14:cNvContentPartPr/>
                <p14:nvPr/>
              </p14:nvContentPartPr>
              <p14:xfrm>
                <a:off x="9700951" y="3578428"/>
                <a:ext cx="188640" cy="270000"/>
              </p14:xfrm>
            </p:contentPart>
          </mc:Choice>
          <mc:Fallback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7D64FDAE-0532-1CCC-383B-1CCC6C558F5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692311" y="3569788"/>
                  <a:ext cx="206280" cy="287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1894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5464E-65D6-0B6E-1578-59D32075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Copia de valores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1DDB103C-0A9F-F49E-B5D3-1795BC415119}"/>
              </a:ext>
            </a:extLst>
          </p:cNvPr>
          <p:cNvGrpSpPr/>
          <p:nvPr/>
        </p:nvGrpSpPr>
        <p:grpSpPr>
          <a:xfrm>
            <a:off x="2100271" y="2681308"/>
            <a:ext cx="891000" cy="255240"/>
            <a:chOff x="2100271" y="2681308"/>
            <a:chExt cx="891000" cy="25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68C435DB-0959-5414-A814-27986A20AF63}"/>
                    </a:ext>
                  </a:extLst>
                </p14:cNvPr>
                <p14:cNvContentPartPr/>
                <p14:nvPr/>
              </p14:nvContentPartPr>
              <p14:xfrm>
                <a:off x="2100271" y="2681308"/>
                <a:ext cx="346320" cy="25524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68C435DB-0959-5414-A814-27986A20AF6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91271" y="2672308"/>
                  <a:ext cx="3639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3F6183C4-5BAE-C2EA-577E-EAC26A054103}"/>
                    </a:ext>
                  </a:extLst>
                </p14:cNvPr>
                <p14:cNvContentPartPr/>
                <p14:nvPr/>
              </p14:nvContentPartPr>
              <p14:xfrm>
                <a:off x="2638111" y="2711188"/>
                <a:ext cx="275760" cy="25200"/>
              </p14:xfrm>
            </p:contentPart>
          </mc:Choice>
          <mc:Fallback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3F6183C4-5BAE-C2EA-577E-EAC26A05410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9471" y="2702548"/>
                  <a:ext cx="2934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CEEE7585-7393-58F0-CC8B-D44498EBD9B2}"/>
                    </a:ext>
                  </a:extLst>
                </p14:cNvPr>
                <p14:cNvContentPartPr/>
                <p14:nvPr/>
              </p14:nvContentPartPr>
              <p14:xfrm>
                <a:off x="2735311" y="2849068"/>
                <a:ext cx="255960" cy="1584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CEEE7585-7393-58F0-CC8B-D44498EBD9B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26671" y="2840068"/>
                  <a:ext cx="273600" cy="3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B141FB23-1467-CA65-CB23-686EA2C7BB5D}"/>
                  </a:ext>
                </a:extLst>
              </p14:cNvPr>
              <p14:cNvContentPartPr/>
              <p14:nvPr/>
            </p14:nvContentPartPr>
            <p14:xfrm>
              <a:off x="3354511" y="2540908"/>
              <a:ext cx="153000" cy="31896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B141FB23-1467-CA65-CB23-686EA2C7BB5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45511" y="2531908"/>
                <a:ext cx="170640" cy="33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upo 14">
            <a:extLst>
              <a:ext uri="{FF2B5EF4-FFF2-40B4-BE49-F238E27FC236}">
                <a16:creationId xmlns:a16="http://schemas.microsoft.com/office/drawing/2014/main" id="{1A5E6DE1-92A1-296F-7349-2A81AAF107F3}"/>
              </a:ext>
            </a:extLst>
          </p:cNvPr>
          <p:cNvGrpSpPr/>
          <p:nvPr/>
        </p:nvGrpSpPr>
        <p:grpSpPr>
          <a:xfrm>
            <a:off x="2250031" y="3276388"/>
            <a:ext cx="1486080" cy="303120"/>
            <a:chOff x="2250031" y="3276388"/>
            <a:chExt cx="1486080" cy="30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5DD444CE-802C-7CA0-8FFF-86C15B327F28}"/>
                    </a:ext>
                  </a:extLst>
                </p14:cNvPr>
                <p14:cNvContentPartPr/>
                <p14:nvPr/>
              </p14:nvContentPartPr>
              <p14:xfrm>
                <a:off x="2250031" y="3281428"/>
                <a:ext cx="307080" cy="29808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5DD444CE-802C-7CA0-8FFF-86C15B327F2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41031" y="3272428"/>
                  <a:ext cx="3247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B2E6E3D9-9B23-AD94-8FE6-1C06FFDAA0CB}"/>
                    </a:ext>
                  </a:extLst>
                </p14:cNvPr>
                <p14:cNvContentPartPr/>
                <p14:nvPr/>
              </p14:nvContentPartPr>
              <p14:xfrm>
                <a:off x="2769151" y="3421468"/>
                <a:ext cx="276120" cy="756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B2E6E3D9-9B23-AD94-8FE6-1C06FFDAA0C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60151" y="3412468"/>
                  <a:ext cx="2937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B73BDCA4-962A-7955-78B1-28DBCEB3BB53}"/>
                    </a:ext>
                  </a:extLst>
                </p14:cNvPr>
                <p14:cNvContentPartPr/>
                <p14:nvPr/>
              </p14:nvContentPartPr>
              <p14:xfrm>
                <a:off x="2847991" y="3507868"/>
                <a:ext cx="307080" cy="1512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B73BDCA4-962A-7955-78B1-28DBCEB3BB5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38991" y="3499228"/>
                  <a:ext cx="3247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CCCD71A5-5B59-E528-5BDC-21DCE64F6B66}"/>
                    </a:ext>
                  </a:extLst>
                </p14:cNvPr>
                <p14:cNvContentPartPr/>
                <p14:nvPr/>
              </p14:nvContentPartPr>
              <p14:xfrm>
                <a:off x="3415351" y="3276388"/>
                <a:ext cx="320760" cy="272160"/>
              </p14:xfrm>
            </p:contentPart>
          </mc:Choice>
          <mc:Fallback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CCCD71A5-5B59-E528-5BDC-21DCE64F6B6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06711" y="3267388"/>
                  <a:ext cx="338400" cy="28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E7A0BBF2-48AF-440D-A874-69B1C8A6D1B7}"/>
                  </a:ext>
                </a:extLst>
              </p14:cNvPr>
              <p14:cNvContentPartPr/>
              <p14:nvPr/>
            </p14:nvContentPartPr>
            <p14:xfrm>
              <a:off x="5502991" y="1809028"/>
              <a:ext cx="360" cy="2160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E7A0BBF2-48AF-440D-A874-69B1C8A6D1B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93991" y="1800388"/>
                <a:ext cx="18000" cy="1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upo 22">
            <a:extLst>
              <a:ext uri="{FF2B5EF4-FFF2-40B4-BE49-F238E27FC236}">
                <a16:creationId xmlns:a16="http://schemas.microsoft.com/office/drawing/2014/main" id="{17CD31F1-CD5B-42C1-034D-179B9A3C6D48}"/>
              </a:ext>
            </a:extLst>
          </p:cNvPr>
          <p:cNvGrpSpPr/>
          <p:nvPr/>
        </p:nvGrpSpPr>
        <p:grpSpPr>
          <a:xfrm>
            <a:off x="7232071" y="1852228"/>
            <a:ext cx="796320" cy="848880"/>
            <a:chOff x="7232071" y="1852228"/>
            <a:chExt cx="796320" cy="84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50AC82E7-0EC4-2699-98C2-B7AE1CB03586}"/>
                    </a:ext>
                  </a:extLst>
                </p14:cNvPr>
                <p14:cNvContentPartPr/>
                <p14:nvPr/>
              </p14:nvContentPartPr>
              <p14:xfrm>
                <a:off x="7249711" y="2216548"/>
                <a:ext cx="738720" cy="1692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50AC82E7-0EC4-2699-98C2-B7AE1CB0358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41071" y="2207908"/>
                  <a:ext cx="7563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09AD3784-A4AF-D33E-04A7-8E25FDB145DB}"/>
                    </a:ext>
                  </a:extLst>
                </p14:cNvPr>
                <p14:cNvContentPartPr/>
                <p14:nvPr/>
              </p14:nvContentPartPr>
              <p14:xfrm>
                <a:off x="7232071" y="2247508"/>
                <a:ext cx="791640" cy="453600"/>
              </p14:xfrm>
            </p:contentPart>
          </mc:Choice>
          <mc:Fallback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09AD3784-A4AF-D33E-04A7-8E25FDB145D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23071" y="2238868"/>
                  <a:ext cx="80928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26FFE322-516D-FD83-B7A4-B72AEA88CF9D}"/>
                    </a:ext>
                  </a:extLst>
                </p14:cNvPr>
                <p14:cNvContentPartPr/>
                <p14:nvPr/>
              </p14:nvContentPartPr>
              <p14:xfrm>
                <a:off x="7967551" y="2246428"/>
                <a:ext cx="60840" cy="43704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26FFE322-516D-FD83-B7A4-B72AEA88CF9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58551" y="2237788"/>
                  <a:ext cx="7848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C748E3E6-78F6-C938-D0C2-1FE3952C8265}"/>
                    </a:ext>
                  </a:extLst>
                </p14:cNvPr>
                <p14:cNvContentPartPr/>
                <p14:nvPr/>
              </p14:nvContentPartPr>
              <p14:xfrm>
                <a:off x="7451311" y="1852228"/>
                <a:ext cx="227160" cy="24264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C748E3E6-78F6-C938-D0C2-1FE3952C826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42311" y="1843228"/>
                  <a:ext cx="2448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8C999448-2BD4-4DB0-087A-1ACF0F35D8EE}"/>
                    </a:ext>
                  </a:extLst>
                </p14:cNvPr>
                <p14:cNvContentPartPr/>
                <p14:nvPr/>
              </p14:nvContentPartPr>
              <p14:xfrm>
                <a:off x="7594951" y="2343268"/>
                <a:ext cx="126360" cy="21348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8C999448-2BD4-4DB0-087A-1ACF0F35D8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85951" y="2334628"/>
                  <a:ext cx="144000" cy="23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77D8553F-AF00-532E-9770-80F39021DCE8}"/>
              </a:ext>
            </a:extLst>
          </p:cNvPr>
          <p:cNvGrpSpPr/>
          <p:nvPr/>
        </p:nvGrpSpPr>
        <p:grpSpPr>
          <a:xfrm>
            <a:off x="8895991" y="1713268"/>
            <a:ext cx="654840" cy="853200"/>
            <a:chOff x="8895991" y="1713268"/>
            <a:chExt cx="654840" cy="85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EB75DB69-A38C-738D-5274-F93FEA60AE61}"/>
                    </a:ext>
                  </a:extLst>
                </p14:cNvPr>
                <p14:cNvContentPartPr/>
                <p14:nvPr/>
              </p14:nvContentPartPr>
              <p14:xfrm>
                <a:off x="8895991" y="2161108"/>
                <a:ext cx="604080" cy="2412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EB75DB69-A38C-738D-5274-F93FEA60AE6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86991" y="2152108"/>
                  <a:ext cx="6217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434A1684-84BF-896F-E659-F7DF3850FA4D}"/>
                    </a:ext>
                  </a:extLst>
                </p14:cNvPr>
                <p14:cNvContentPartPr/>
                <p14:nvPr/>
              </p14:nvContentPartPr>
              <p14:xfrm>
                <a:off x="8913631" y="2190988"/>
                <a:ext cx="637200" cy="375480"/>
              </p14:xfrm>
            </p:contentPart>
          </mc:Choice>
          <mc:Fallback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434A1684-84BF-896F-E659-F7DF3850FA4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04991" y="2181988"/>
                  <a:ext cx="65484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6B9A021A-A191-F08A-2E79-EB1550ECBC49}"/>
                    </a:ext>
                  </a:extLst>
                </p14:cNvPr>
                <p14:cNvContentPartPr/>
                <p14:nvPr/>
              </p14:nvContentPartPr>
              <p14:xfrm>
                <a:off x="9474511" y="2172268"/>
                <a:ext cx="49680" cy="352440"/>
              </p14:xfrm>
            </p:contentPart>
          </mc:Choice>
          <mc:Fallback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6B9A021A-A191-F08A-2E79-EB1550ECBC4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465871" y="2163628"/>
                  <a:ext cx="6732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1EDFFEBB-757B-B635-93BC-E893636C81EF}"/>
                    </a:ext>
                  </a:extLst>
                </p14:cNvPr>
                <p14:cNvContentPartPr/>
                <p14:nvPr/>
              </p14:nvContentPartPr>
              <p14:xfrm>
                <a:off x="9043951" y="1713268"/>
                <a:ext cx="204480" cy="283680"/>
              </p14:xfrm>
            </p:contentPart>
          </mc:Choice>
          <mc:Fallback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1EDFFEBB-757B-B635-93BC-E893636C81E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35311" y="1704268"/>
                  <a:ext cx="2221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7E91798D-45E2-812F-9867-90BA27A907F4}"/>
                    </a:ext>
                  </a:extLst>
                </p14:cNvPr>
                <p14:cNvContentPartPr/>
                <p14:nvPr/>
              </p14:nvContentPartPr>
              <p14:xfrm>
                <a:off x="9138271" y="2258308"/>
                <a:ext cx="184320" cy="207360"/>
              </p14:xfrm>
            </p:contentPart>
          </mc:Choice>
          <mc:Fallback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7E91798D-45E2-812F-9867-90BA27A907F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129271" y="2249668"/>
                  <a:ext cx="201960" cy="22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9C490FAE-6F1E-C23A-873C-414A0410FCAB}"/>
              </a:ext>
            </a:extLst>
          </p:cNvPr>
          <p:cNvGrpSpPr/>
          <p:nvPr/>
        </p:nvGrpSpPr>
        <p:grpSpPr>
          <a:xfrm>
            <a:off x="2469631" y="3842668"/>
            <a:ext cx="1340640" cy="477360"/>
            <a:chOff x="2469631" y="3842668"/>
            <a:chExt cx="1340640" cy="47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0D05B2A9-B30D-CF6C-45C7-DD1E6C9BBE26}"/>
                    </a:ext>
                  </a:extLst>
                </p14:cNvPr>
                <p14:cNvContentPartPr/>
                <p14:nvPr/>
              </p14:nvContentPartPr>
              <p14:xfrm>
                <a:off x="2469631" y="3997828"/>
                <a:ext cx="382680" cy="32220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0D05B2A9-B30D-CF6C-45C7-DD1E6C9BBE2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60991" y="3988828"/>
                  <a:ext cx="40032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CF7B7AF3-B8B1-26CA-FA91-2E9C111B3780}"/>
                    </a:ext>
                  </a:extLst>
                </p14:cNvPr>
                <p14:cNvContentPartPr/>
                <p14:nvPr/>
              </p14:nvContentPartPr>
              <p14:xfrm>
                <a:off x="2999911" y="3994588"/>
                <a:ext cx="252000" cy="6768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CF7B7AF3-B8B1-26CA-FA91-2E9C111B378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90911" y="3985588"/>
                  <a:ext cx="2696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1B451D68-E92E-991C-19FA-0766EE4440AC}"/>
                    </a:ext>
                  </a:extLst>
                </p14:cNvPr>
                <p14:cNvContentPartPr/>
                <p14:nvPr/>
              </p14:nvContentPartPr>
              <p14:xfrm>
                <a:off x="3078391" y="4156588"/>
                <a:ext cx="307440" cy="1116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1B451D68-E92E-991C-19FA-0766EE4440A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69751" y="4147948"/>
                  <a:ext cx="3250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0BD70190-A430-F158-44ED-14271CBCB915}"/>
                    </a:ext>
                  </a:extLst>
                </p14:cNvPr>
                <p14:cNvContentPartPr/>
                <p14:nvPr/>
              </p14:nvContentPartPr>
              <p14:xfrm>
                <a:off x="3493471" y="3842668"/>
                <a:ext cx="316800" cy="334080"/>
              </p14:xfrm>
            </p:contentPart>
          </mc:Choice>
          <mc:Fallback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0BD70190-A430-F158-44ED-14271CBCB91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84471" y="3833668"/>
                  <a:ext cx="334440" cy="35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8C5AE388-A712-8F6A-EF3A-6F551E0A1A1E}"/>
              </a:ext>
            </a:extLst>
          </p:cNvPr>
          <p:cNvGrpSpPr/>
          <p:nvPr/>
        </p:nvGrpSpPr>
        <p:grpSpPr>
          <a:xfrm>
            <a:off x="7471831" y="2202868"/>
            <a:ext cx="1886040" cy="746640"/>
            <a:chOff x="7471831" y="2202868"/>
            <a:chExt cx="1886040" cy="74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60941812-E13F-3267-2A51-898D477F6C1E}"/>
                    </a:ext>
                  </a:extLst>
                </p14:cNvPr>
                <p14:cNvContentPartPr/>
                <p14:nvPr/>
              </p14:nvContentPartPr>
              <p14:xfrm>
                <a:off x="9070231" y="2202868"/>
                <a:ext cx="287640" cy="364680"/>
              </p14:xfrm>
            </p:contentPart>
          </mc:Choice>
          <mc:Fallback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60941812-E13F-3267-2A51-898D477F6C1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061231" y="2193868"/>
                  <a:ext cx="30528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EC02D549-34DD-A05F-AC19-07ED7789CEC8}"/>
                    </a:ext>
                  </a:extLst>
                </p14:cNvPr>
                <p14:cNvContentPartPr/>
                <p14:nvPr/>
              </p14:nvContentPartPr>
              <p14:xfrm>
                <a:off x="7747591" y="2543068"/>
                <a:ext cx="1426680" cy="40644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EC02D549-34DD-A05F-AC19-07ED7789CEC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38951" y="2534428"/>
                  <a:ext cx="144432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681CE2D1-C2A0-709A-1F26-D262ED60DEB4}"/>
                    </a:ext>
                  </a:extLst>
                </p14:cNvPr>
                <p14:cNvContentPartPr/>
                <p14:nvPr/>
              </p14:nvContentPartPr>
              <p14:xfrm>
                <a:off x="7714111" y="2620108"/>
                <a:ext cx="146160" cy="14796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681CE2D1-C2A0-709A-1F26-D262ED60DEB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705111" y="2611468"/>
                  <a:ext cx="1638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3A1FADD5-142C-69D6-3F7C-0503B9697641}"/>
                    </a:ext>
                  </a:extLst>
                </p14:cNvPr>
                <p14:cNvContentPartPr/>
                <p14:nvPr/>
              </p14:nvContentPartPr>
              <p14:xfrm>
                <a:off x="7471831" y="2257948"/>
                <a:ext cx="335520" cy="41652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3A1FADD5-142C-69D6-3F7C-0503B969764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462831" y="2248948"/>
                  <a:ext cx="353160" cy="43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1" name="Entrada de lápiz 40">
                <a:extLst>
                  <a:ext uri="{FF2B5EF4-FFF2-40B4-BE49-F238E27FC236}">
                    <a16:creationId xmlns:a16="http://schemas.microsoft.com/office/drawing/2014/main" id="{AE530FB4-3A1D-6757-A1A5-0B6E03A01D53}"/>
                  </a:ext>
                </a:extLst>
              </p14:cNvPr>
              <p14:cNvContentPartPr/>
              <p14:nvPr/>
            </p14:nvContentPartPr>
            <p14:xfrm>
              <a:off x="6967111" y="3070468"/>
              <a:ext cx="2848680" cy="181440"/>
            </p14:xfrm>
          </p:contentPart>
        </mc:Choice>
        <mc:Fallback>
          <p:pic>
            <p:nvPicPr>
              <p:cNvPr id="41" name="Entrada de lápiz 40">
                <a:extLst>
                  <a:ext uri="{FF2B5EF4-FFF2-40B4-BE49-F238E27FC236}">
                    <a16:creationId xmlns:a16="http://schemas.microsoft.com/office/drawing/2014/main" id="{AE530FB4-3A1D-6757-A1A5-0B6E03A01D5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958471" y="3061468"/>
                <a:ext cx="2866320" cy="19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upo 47">
            <a:extLst>
              <a:ext uri="{FF2B5EF4-FFF2-40B4-BE49-F238E27FC236}">
                <a16:creationId xmlns:a16="http://schemas.microsoft.com/office/drawing/2014/main" id="{12810C73-3C21-E7E5-7A2F-617F8DFA1A06}"/>
              </a:ext>
            </a:extLst>
          </p:cNvPr>
          <p:cNvGrpSpPr/>
          <p:nvPr/>
        </p:nvGrpSpPr>
        <p:grpSpPr>
          <a:xfrm>
            <a:off x="7505671" y="3611908"/>
            <a:ext cx="749880" cy="915840"/>
            <a:chOff x="7505671" y="3611908"/>
            <a:chExt cx="749880" cy="91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0F4B1503-B504-B243-0BD0-B827A526DA1B}"/>
                    </a:ext>
                  </a:extLst>
                </p14:cNvPr>
                <p14:cNvContentPartPr/>
                <p14:nvPr/>
              </p14:nvContentPartPr>
              <p14:xfrm>
                <a:off x="7637791" y="3611908"/>
                <a:ext cx="208800" cy="24624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0F4B1503-B504-B243-0BD0-B827A526DA1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29151" y="3603268"/>
                  <a:ext cx="2264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3F6E89BB-93F0-9A32-140B-8C68950515C9}"/>
                    </a:ext>
                  </a:extLst>
                </p14:cNvPr>
                <p14:cNvContentPartPr/>
                <p14:nvPr/>
              </p14:nvContentPartPr>
              <p14:xfrm>
                <a:off x="7505671" y="4014388"/>
                <a:ext cx="565560" cy="2628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3F6E89BB-93F0-9A32-140B-8C68950515C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96671" y="4005748"/>
                  <a:ext cx="5832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96052622-596D-2DD5-8DDA-3E331F372544}"/>
                    </a:ext>
                  </a:extLst>
                </p14:cNvPr>
                <p14:cNvContentPartPr/>
                <p14:nvPr/>
              </p14:nvContentPartPr>
              <p14:xfrm>
                <a:off x="7545991" y="4080988"/>
                <a:ext cx="709560" cy="436680"/>
              </p14:xfrm>
            </p:contentPart>
          </mc:Choice>
          <mc:Fallback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96052622-596D-2DD5-8DDA-3E331F37254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36991" y="4071988"/>
                  <a:ext cx="72720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EC502880-F635-5518-B291-BB470734135B}"/>
                    </a:ext>
                  </a:extLst>
                </p14:cNvPr>
                <p14:cNvContentPartPr/>
                <p14:nvPr/>
              </p14:nvContentPartPr>
              <p14:xfrm>
                <a:off x="8148991" y="3968308"/>
                <a:ext cx="45360" cy="559440"/>
              </p14:xfrm>
            </p:contentPart>
          </mc:Choice>
          <mc:Fallback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EC502880-F635-5518-B291-BB470734135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140351" y="3959308"/>
                  <a:ext cx="6300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FB70C428-2472-AE87-7740-4699CAAB23FF}"/>
                    </a:ext>
                  </a:extLst>
                </p14:cNvPr>
                <p14:cNvContentPartPr/>
                <p14:nvPr/>
              </p14:nvContentPartPr>
              <p14:xfrm>
                <a:off x="7766311" y="4182508"/>
                <a:ext cx="191520" cy="173520"/>
              </p14:xfrm>
            </p:contentPart>
          </mc:Choice>
          <mc:Fallback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FB70C428-2472-AE87-7740-4699CAAB23F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757311" y="4173508"/>
                  <a:ext cx="209160" cy="19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6457FD05-6896-F8B3-1AE6-6B872723A622}"/>
              </a:ext>
            </a:extLst>
          </p:cNvPr>
          <p:cNvGrpSpPr/>
          <p:nvPr/>
        </p:nvGrpSpPr>
        <p:grpSpPr>
          <a:xfrm>
            <a:off x="8998951" y="3468628"/>
            <a:ext cx="702360" cy="857520"/>
            <a:chOff x="8998951" y="3468628"/>
            <a:chExt cx="702360" cy="85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85287489-F633-8DB3-7ADA-8F541A5C83E8}"/>
                    </a:ext>
                  </a:extLst>
                </p14:cNvPr>
                <p14:cNvContentPartPr/>
                <p14:nvPr/>
              </p14:nvContentPartPr>
              <p14:xfrm>
                <a:off x="9070951" y="3468628"/>
                <a:ext cx="196920" cy="309600"/>
              </p14:xfrm>
            </p:contentPart>
          </mc:Choice>
          <mc:Fallback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85287489-F633-8DB3-7ADA-8F541A5C83E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061951" y="3459988"/>
                  <a:ext cx="21456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8921BC04-59B5-AEA0-E4AF-DB8524AFC185}"/>
                    </a:ext>
                  </a:extLst>
                </p14:cNvPr>
                <p14:cNvContentPartPr/>
                <p14:nvPr/>
              </p14:nvContentPartPr>
              <p14:xfrm>
                <a:off x="8998951" y="3956788"/>
                <a:ext cx="525240" cy="3600"/>
              </p14:xfrm>
            </p:contentPart>
          </mc:Choice>
          <mc:Fallback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8921BC04-59B5-AEA0-E4AF-DB8524AFC18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90311" y="3948148"/>
                  <a:ext cx="5428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5334E0C8-4919-57DA-FAA9-C5AEDD2EF93F}"/>
                    </a:ext>
                  </a:extLst>
                </p14:cNvPr>
                <p14:cNvContentPartPr/>
                <p14:nvPr/>
              </p14:nvContentPartPr>
              <p14:xfrm>
                <a:off x="9055111" y="3977668"/>
                <a:ext cx="646200" cy="348480"/>
              </p14:xfrm>
            </p:contentPart>
          </mc:Choice>
          <mc:Fallback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5334E0C8-4919-57DA-FAA9-C5AEDD2EF93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046471" y="3968668"/>
                  <a:ext cx="66384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9E9F418C-F975-11C2-4C29-B927DBE5FCFC}"/>
                    </a:ext>
                  </a:extLst>
                </p14:cNvPr>
                <p14:cNvContentPartPr/>
                <p14:nvPr/>
              </p14:nvContentPartPr>
              <p14:xfrm>
                <a:off x="9409351" y="3896308"/>
                <a:ext cx="254520" cy="384840"/>
              </p14:xfrm>
            </p:contentPart>
          </mc:Choice>
          <mc:Fallback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9E9F418C-F975-11C2-4C29-B927DBE5FCF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400711" y="3887308"/>
                  <a:ext cx="27216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36EFF87D-F10A-E62B-8D39-90AB6083273E}"/>
                    </a:ext>
                  </a:extLst>
                </p14:cNvPr>
                <p14:cNvContentPartPr/>
                <p14:nvPr/>
              </p14:nvContentPartPr>
              <p14:xfrm>
                <a:off x="9275071" y="4030588"/>
                <a:ext cx="162000" cy="205200"/>
              </p14:xfrm>
            </p:contentPart>
          </mc:Choice>
          <mc:Fallback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36EFF87D-F10A-E62B-8D39-90AB6083273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266071" y="4021588"/>
                  <a:ext cx="179640" cy="222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88063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ABC92-416C-A5F5-DCB4-B5631717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Referencia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B5E1FC47-DD16-267C-F8D8-BED4D9440A02}"/>
              </a:ext>
            </a:extLst>
          </p:cNvPr>
          <p:cNvGrpSpPr/>
          <p:nvPr/>
        </p:nvGrpSpPr>
        <p:grpSpPr>
          <a:xfrm>
            <a:off x="2464231" y="2053108"/>
            <a:ext cx="278280" cy="325800"/>
            <a:chOff x="2464231" y="2053108"/>
            <a:chExt cx="278280" cy="32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E067F4EE-EA0F-56A6-895F-E67714414B57}"/>
                    </a:ext>
                  </a:extLst>
                </p14:cNvPr>
                <p14:cNvContentPartPr/>
                <p14:nvPr/>
              </p14:nvContentPartPr>
              <p14:xfrm>
                <a:off x="2468551" y="2053108"/>
                <a:ext cx="273960" cy="286560"/>
              </p14:xfrm>
            </p:contentPart>
          </mc:Choice>
          <mc:Fallback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E067F4EE-EA0F-56A6-895F-E67714414B5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59911" y="2044108"/>
                  <a:ext cx="2916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609EC0BD-48F0-F712-577D-804531C97715}"/>
                    </a:ext>
                  </a:extLst>
                </p14:cNvPr>
                <p14:cNvContentPartPr/>
                <p14:nvPr/>
              </p14:nvContentPartPr>
              <p14:xfrm>
                <a:off x="2464231" y="2073628"/>
                <a:ext cx="222480" cy="30528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609EC0BD-48F0-F712-577D-804531C9771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55231" y="2064628"/>
                  <a:ext cx="240120" cy="32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1BB66E43-CAE9-E679-A6EA-46519A64BBA6}"/>
              </a:ext>
            </a:extLst>
          </p:cNvPr>
          <p:cNvGrpSpPr/>
          <p:nvPr/>
        </p:nvGrpSpPr>
        <p:grpSpPr>
          <a:xfrm>
            <a:off x="3039151" y="1989028"/>
            <a:ext cx="790920" cy="286560"/>
            <a:chOff x="3039151" y="1989028"/>
            <a:chExt cx="790920" cy="28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E9123F0E-613D-4DCB-2527-CF8679038D90}"/>
                    </a:ext>
                  </a:extLst>
                </p14:cNvPr>
                <p14:cNvContentPartPr/>
                <p14:nvPr/>
              </p14:nvContentPartPr>
              <p14:xfrm>
                <a:off x="3039151" y="2123308"/>
                <a:ext cx="281880" cy="3096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E9123F0E-613D-4DCB-2527-CF8679038D9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30151" y="2114308"/>
                  <a:ext cx="2995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168785C4-C4F2-1592-8575-2AF7EC73AE0B}"/>
                    </a:ext>
                  </a:extLst>
                </p14:cNvPr>
                <p14:cNvContentPartPr/>
                <p14:nvPr/>
              </p14:nvContentPartPr>
              <p14:xfrm>
                <a:off x="3085231" y="2260828"/>
                <a:ext cx="294120" cy="1476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168785C4-C4F2-1592-8575-2AF7EC73AE0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76591" y="2252188"/>
                  <a:ext cx="3117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CEB9A009-EF1E-E0AF-4828-B82777079A99}"/>
                    </a:ext>
                  </a:extLst>
                </p14:cNvPr>
                <p14:cNvContentPartPr/>
                <p14:nvPr/>
              </p14:nvContentPartPr>
              <p14:xfrm>
                <a:off x="3549631" y="1989028"/>
                <a:ext cx="280440" cy="28656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CEB9A009-EF1E-E0AF-4828-B82777079A9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40991" y="1980388"/>
                  <a:ext cx="298080" cy="30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5CF5864C-9E71-5BFE-68A6-D12D7C9E2222}"/>
              </a:ext>
            </a:extLst>
          </p:cNvPr>
          <p:cNvGrpSpPr/>
          <p:nvPr/>
        </p:nvGrpSpPr>
        <p:grpSpPr>
          <a:xfrm>
            <a:off x="2535511" y="2683468"/>
            <a:ext cx="227520" cy="380160"/>
            <a:chOff x="2535511" y="2683468"/>
            <a:chExt cx="227520" cy="38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408A767B-A33F-3022-1AD5-BB32D2EC0DFD}"/>
                    </a:ext>
                  </a:extLst>
                </p14:cNvPr>
                <p14:cNvContentPartPr/>
                <p14:nvPr/>
              </p14:nvContentPartPr>
              <p14:xfrm>
                <a:off x="2535511" y="2683468"/>
                <a:ext cx="146160" cy="23544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408A767B-A33F-3022-1AD5-BB32D2EC0DF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26871" y="2674468"/>
                  <a:ext cx="1638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7C02D16E-FED7-F1EF-B0E8-A479BEC649A5}"/>
                    </a:ext>
                  </a:extLst>
                </p14:cNvPr>
                <p14:cNvContentPartPr/>
                <p14:nvPr/>
              </p14:nvContentPartPr>
              <p14:xfrm>
                <a:off x="2601031" y="2696428"/>
                <a:ext cx="162000" cy="36720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7C02D16E-FED7-F1EF-B0E8-A479BEC649A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92031" y="2687788"/>
                  <a:ext cx="179640" cy="38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F31C4148-A25E-FA4F-435B-D529B9F175BA}"/>
              </a:ext>
            </a:extLst>
          </p:cNvPr>
          <p:cNvGrpSpPr/>
          <p:nvPr/>
        </p:nvGrpSpPr>
        <p:grpSpPr>
          <a:xfrm>
            <a:off x="3116911" y="2678788"/>
            <a:ext cx="679320" cy="323640"/>
            <a:chOff x="3116911" y="2678788"/>
            <a:chExt cx="679320" cy="32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5044E37B-C47B-1DD2-EB83-E92DEEFC8542}"/>
                    </a:ext>
                  </a:extLst>
                </p14:cNvPr>
                <p14:cNvContentPartPr/>
                <p14:nvPr/>
              </p14:nvContentPartPr>
              <p14:xfrm>
                <a:off x="3116911" y="2791108"/>
                <a:ext cx="275760" cy="2232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5044E37B-C47B-1DD2-EB83-E92DEEFC854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08271" y="2782108"/>
                  <a:ext cx="293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6182CC24-0A98-A903-8E92-A91EC9E03E98}"/>
                    </a:ext>
                  </a:extLst>
                </p14:cNvPr>
                <p14:cNvContentPartPr/>
                <p14:nvPr/>
              </p14:nvContentPartPr>
              <p14:xfrm>
                <a:off x="3174871" y="2933308"/>
                <a:ext cx="300960" cy="15480"/>
              </p14:xfrm>
            </p:contentPart>
          </mc:Choice>
          <mc:Fallback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6182CC24-0A98-A903-8E92-A91EC9E03E9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66231" y="2924668"/>
                  <a:ext cx="3186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9F66C050-7E74-40F5-D496-5CAF023A6F5D}"/>
                    </a:ext>
                  </a:extLst>
                </p14:cNvPr>
                <p14:cNvContentPartPr/>
                <p14:nvPr/>
              </p14:nvContentPartPr>
              <p14:xfrm>
                <a:off x="3591751" y="2710108"/>
                <a:ext cx="162000" cy="13968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9F66C050-7E74-40F5-D496-5CAF023A6F5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83111" y="2701108"/>
                  <a:ext cx="1796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7073758B-916A-E22D-B49E-9DCC0532C3DF}"/>
                    </a:ext>
                  </a:extLst>
                </p14:cNvPr>
                <p14:cNvContentPartPr/>
                <p14:nvPr/>
              </p14:nvContentPartPr>
              <p14:xfrm>
                <a:off x="3739711" y="2678788"/>
                <a:ext cx="56520" cy="32364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7073758B-916A-E22D-B49E-9DCC0532C3D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31071" y="2670148"/>
                  <a:ext cx="74160" cy="34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665443DD-BE47-A0E7-1752-089B03FB3A8F}"/>
              </a:ext>
            </a:extLst>
          </p:cNvPr>
          <p:cNvGrpSpPr/>
          <p:nvPr/>
        </p:nvGrpSpPr>
        <p:grpSpPr>
          <a:xfrm>
            <a:off x="6570391" y="1400068"/>
            <a:ext cx="840960" cy="844560"/>
            <a:chOff x="6570391" y="1400068"/>
            <a:chExt cx="840960" cy="84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265FD164-4375-FF15-A64F-C3A5FAF87CE3}"/>
                    </a:ext>
                  </a:extLst>
                </p14:cNvPr>
                <p14:cNvContentPartPr/>
                <p14:nvPr/>
              </p14:nvContentPartPr>
              <p14:xfrm>
                <a:off x="6570391" y="1807948"/>
                <a:ext cx="840960" cy="6012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265FD164-4375-FF15-A64F-C3A5FAF87CE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61391" y="1798948"/>
                  <a:ext cx="8586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28DB77E4-57A5-2845-B837-8F20C4303755}"/>
                    </a:ext>
                  </a:extLst>
                </p14:cNvPr>
                <p14:cNvContentPartPr/>
                <p14:nvPr/>
              </p14:nvContentPartPr>
              <p14:xfrm>
                <a:off x="6592711" y="1898668"/>
                <a:ext cx="787680" cy="345960"/>
              </p14:xfrm>
            </p:contentPart>
          </mc:Choice>
          <mc:Fallback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28DB77E4-57A5-2845-B837-8F20C430375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84071" y="1889668"/>
                  <a:ext cx="8053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A36FC01B-665B-165A-543E-DC3CBE780AD1}"/>
                    </a:ext>
                  </a:extLst>
                </p14:cNvPr>
                <p14:cNvContentPartPr/>
                <p14:nvPr/>
              </p14:nvContentPartPr>
              <p14:xfrm>
                <a:off x="7339711" y="1836748"/>
                <a:ext cx="42840" cy="36216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A36FC01B-665B-165A-543E-DC3CBE780AD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30711" y="1827748"/>
                  <a:ext cx="6048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26F15B9C-F934-A2CD-24FB-9B3BC81BB17F}"/>
                    </a:ext>
                  </a:extLst>
                </p14:cNvPr>
                <p14:cNvContentPartPr/>
                <p14:nvPr/>
              </p14:nvContentPartPr>
              <p14:xfrm>
                <a:off x="6751831" y="1400068"/>
                <a:ext cx="285480" cy="25884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26F15B9C-F934-A2CD-24FB-9B3BC81BB1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42831" y="1391428"/>
                  <a:ext cx="3031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BDE263A1-0AEA-628B-0C72-0EF7588F6D17}"/>
                    </a:ext>
                  </a:extLst>
                </p14:cNvPr>
                <p14:cNvContentPartPr/>
                <p14:nvPr/>
              </p14:nvContentPartPr>
              <p14:xfrm>
                <a:off x="6846151" y="1427068"/>
                <a:ext cx="164160" cy="27936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BDE263A1-0AEA-628B-0C72-0EF7588F6D1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37511" y="1418068"/>
                  <a:ext cx="1818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C8EED2CF-8FCE-88F5-5D20-2489DB922C58}"/>
                    </a:ext>
                  </a:extLst>
                </p14:cNvPr>
                <p14:cNvContentPartPr/>
                <p14:nvPr/>
              </p14:nvContentPartPr>
              <p14:xfrm>
                <a:off x="6913471" y="1903708"/>
                <a:ext cx="200160" cy="186840"/>
              </p14:xfrm>
            </p:contentPart>
          </mc:Choice>
          <mc:Fallback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C8EED2CF-8FCE-88F5-5D20-2489DB922C5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04471" y="1894708"/>
                  <a:ext cx="21780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EBBDC5D8-E84F-7716-0B02-02E95248E137}"/>
              </a:ext>
            </a:extLst>
          </p:cNvPr>
          <p:cNvGrpSpPr/>
          <p:nvPr/>
        </p:nvGrpSpPr>
        <p:grpSpPr>
          <a:xfrm>
            <a:off x="6652111" y="1290268"/>
            <a:ext cx="1505520" cy="755640"/>
            <a:chOff x="6652111" y="1290268"/>
            <a:chExt cx="1505520" cy="75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6F44059E-A1E7-BA76-78A2-10FB6D985E46}"/>
                    </a:ext>
                  </a:extLst>
                </p14:cNvPr>
                <p14:cNvContentPartPr/>
                <p14:nvPr/>
              </p14:nvContentPartPr>
              <p14:xfrm>
                <a:off x="6652111" y="1290268"/>
                <a:ext cx="492840" cy="441720"/>
              </p14:xfrm>
            </p:contentPart>
          </mc:Choice>
          <mc:Fallback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6F44059E-A1E7-BA76-78A2-10FB6D985E4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43111" y="1281268"/>
                  <a:ext cx="51048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ECD2E09F-2667-6C11-A98D-5C5DB465A062}"/>
                    </a:ext>
                  </a:extLst>
                </p14:cNvPr>
                <p14:cNvContentPartPr/>
                <p14:nvPr/>
              </p14:nvContentPartPr>
              <p14:xfrm>
                <a:off x="7179511" y="1607068"/>
                <a:ext cx="923040" cy="362880"/>
              </p14:xfrm>
            </p:contentPart>
          </mc:Choice>
          <mc:Fallback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ECD2E09F-2667-6C11-A98D-5C5DB465A06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70511" y="1598068"/>
                  <a:ext cx="94068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BB655508-CF87-AF8E-DA21-71A9BFD88BAB}"/>
                    </a:ext>
                  </a:extLst>
                </p14:cNvPr>
                <p14:cNvContentPartPr/>
                <p14:nvPr/>
              </p14:nvContentPartPr>
              <p14:xfrm>
                <a:off x="8018671" y="1886788"/>
                <a:ext cx="138960" cy="159120"/>
              </p14:xfrm>
            </p:contentPart>
          </mc:Choice>
          <mc:Fallback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BB655508-CF87-AF8E-DA21-71A9BFD88BA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009671" y="1877788"/>
                  <a:ext cx="156600" cy="17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59D36375-D1D5-5BB8-476E-5347C8BC7BA1}"/>
              </a:ext>
            </a:extLst>
          </p:cNvPr>
          <p:cNvGrpSpPr/>
          <p:nvPr/>
        </p:nvGrpSpPr>
        <p:grpSpPr>
          <a:xfrm>
            <a:off x="8317471" y="1340308"/>
            <a:ext cx="637200" cy="837360"/>
            <a:chOff x="8317471" y="1340308"/>
            <a:chExt cx="637200" cy="83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CA119C25-6965-4E81-484A-2F1D56F90A60}"/>
                    </a:ext>
                  </a:extLst>
                </p14:cNvPr>
                <p14:cNvContentPartPr/>
                <p14:nvPr/>
              </p14:nvContentPartPr>
              <p14:xfrm>
                <a:off x="8317471" y="1774108"/>
                <a:ext cx="592920" cy="46440"/>
              </p14:xfrm>
            </p:contentPart>
          </mc:Choice>
          <mc:Fallback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CA119C25-6965-4E81-484A-2F1D56F90A6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08471" y="1765468"/>
                  <a:ext cx="6105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76B696CB-47BA-1943-4A7F-A9E8A71FB4F4}"/>
                    </a:ext>
                  </a:extLst>
                </p14:cNvPr>
                <p14:cNvContentPartPr/>
                <p14:nvPr/>
              </p14:nvContentPartPr>
              <p14:xfrm>
                <a:off x="8328631" y="1847188"/>
                <a:ext cx="619200" cy="330480"/>
              </p14:xfrm>
            </p:contentPart>
          </mc:Choice>
          <mc:Fallback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76B696CB-47BA-1943-4A7F-A9E8A71FB4F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19631" y="1838188"/>
                  <a:ext cx="6368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B7B8D47D-93DD-C613-B718-C515B216B235}"/>
                    </a:ext>
                  </a:extLst>
                </p14:cNvPr>
                <p14:cNvContentPartPr/>
                <p14:nvPr/>
              </p14:nvContentPartPr>
              <p14:xfrm>
                <a:off x="8943151" y="1827388"/>
                <a:ext cx="11520" cy="301680"/>
              </p14:xfrm>
            </p:contentPart>
          </mc:Choice>
          <mc:Fallback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B7B8D47D-93DD-C613-B718-C515B216B23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934151" y="1818748"/>
                  <a:ext cx="291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4DACC497-B409-ADE6-BDB3-5C2381F64FBC}"/>
                    </a:ext>
                  </a:extLst>
                </p14:cNvPr>
                <p14:cNvContentPartPr/>
                <p14:nvPr/>
              </p14:nvContentPartPr>
              <p14:xfrm>
                <a:off x="8501071" y="1340308"/>
                <a:ext cx="121320" cy="22932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4DACC497-B409-ADE6-BDB3-5C2381F64FB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92431" y="1331668"/>
                  <a:ext cx="1389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4CEC044A-A644-3EFC-F977-3D645C77EF75}"/>
                    </a:ext>
                  </a:extLst>
                </p14:cNvPr>
                <p14:cNvContentPartPr/>
                <p14:nvPr/>
              </p14:nvContentPartPr>
              <p14:xfrm>
                <a:off x="8521591" y="1384588"/>
                <a:ext cx="122040" cy="28800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4CEC044A-A644-3EFC-F977-3D645C77EF7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12591" y="1375588"/>
                  <a:ext cx="1396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CF7E9FAF-471D-B186-797D-F1C8FD9D8221}"/>
                    </a:ext>
                  </a:extLst>
                </p14:cNvPr>
                <p14:cNvContentPartPr/>
                <p14:nvPr/>
              </p14:nvContentPartPr>
              <p14:xfrm>
                <a:off x="8552191" y="1910188"/>
                <a:ext cx="167040" cy="185400"/>
              </p14:xfrm>
            </p:contentPart>
          </mc:Choice>
          <mc:Fallback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CF7E9FAF-471D-B186-797D-F1C8FD9D822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43551" y="1901188"/>
                  <a:ext cx="1846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2" name="Entrada de lápiz 101">
                  <a:extLst>
                    <a:ext uri="{FF2B5EF4-FFF2-40B4-BE49-F238E27FC236}">
                      <a16:creationId xmlns:a16="http://schemas.microsoft.com/office/drawing/2014/main" id="{8EF9604D-F8DD-9D76-4232-FF5B2511A666}"/>
                    </a:ext>
                  </a:extLst>
                </p14:cNvPr>
                <p14:cNvContentPartPr/>
                <p14:nvPr/>
              </p14:nvContentPartPr>
              <p14:xfrm>
                <a:off x="8633551" y="1879948"/>
                <a:ext cx="81000" cy="28440"/>
              </p14:xfrm>
            </p:contentPart>
          </mc:Choice>
          <mc:Fallback>
            <p:pic>
              <p:nvPicPr>
                <p:cNvPr id="102" name="Entrada de lápiz 101">
                  <a:extLst>
                    <a:ext uri="{FF2B5EF4-FFF2-40B4-BE49-F238E27FC236}">
                      <a16:creationId xmlns:a16="http://schemas.microsoft.com/office/drawing/2014/main" id="{8EF9604D-F8DD-9D76-4232-FF5B2511A66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624911" y="1870948"/>
                  <a:ext cx="9864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E3E796D8-F68D-5A59-1AB4-28ABCE7E23C3}"/>
              </a:ext>
            </a:extLst>
          </p:cNvPr>
          <p:cNvGrpSpPr/>
          <p:nvPr/>
        </p:nvGrpSpPr>
        <p:grpSpPr>
          <a:xfrm>
            <a:off x="551191" y="3376468"/>
            <a:ext cx="4914000" cy="2775960"/>
            <a:chOff x="551191" y="3376468"/>
            <a:chExt cx="4914000" cy="277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6DAE7503-ADBC-FF36-A8A7-AAB2D89834D2}"/>
                    </a:ext>
                  </a:extLst>
                </p14:cNvPr>
                <p14:cNvContentPartPr/>
                <p14:nvPr/>
              </p14:nvContentPartPr>
              <p14:xfrm>
                <a:off x="1329151" y="3728188"/>
                <a:ext cx="798840" cy="48960"/>
              </p14:xfrm>
            </p:contentPart>
          </mc:Choice>
          <mc:Fallback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6DAE7503-ADBC-FF36-A8A7-AAB2D89834D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320511" y="3719548"/>
                  <a:ext cx="8164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7A2DF6DD-8224-916E-8E13-6C2B1AB9BA44}"/>
                    </a:ext>
                  </a:extLst>
                </p14:cNvPr>
                <p14:cNvContentPartPr/>
                <p14:nvPr/>
              </p14:nvContentPartPr>
              <p14:xfrm>
                <a:off x="2026831" y="3605068"/>
                <a:ext cx="268200" cy="27000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7A2DF6DD-8224-916E-8E13-6C2B1AB9BA4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17831" y="3596428"/>
                  <a:ext cx="2858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856C091B-12CE-AD74-E059-5BF0371A083B}"/>
                    </a:ext>
                  </a:extLst>
                </p14:cNvPr>
                <p14:cNvContentPartPr/>
                <p14:nvPr/>
              </p14:nvContentPartPr>
              <p14:xfrm>
                <a:off x="2834311" y="3539548"/>
                <a:ext cx="325080" cy="16740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856C091B-12CE-AD74-E059-5BF0371A083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25671" y="3530908"/>
                  <a:ext cx="3427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E4B615ED-E5EB-CAE2-DC0C-15653692AF54}"/>
                    </a:ext>
                  </a:extLst>
                </p14:cNvPr>
                <p14:cNvContentPartPr/>
                <p14:nvPr/>
              </p14:nvContentPartPr>
              <p14:xfrm>
                <a:off x="2957431" y="3485188"/>
                <a:ext cx="155160" cy="24732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E4B615ED-E5EB-CAE2-DC0C-15653692AF5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48791" y="3476548"/>
                  <a:ext cx="1728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5F0305C5-016F-7725-3607-2EB0840ADAB9}"/>
                    </a:ext>
                  </a:extLst>
                </p14:cNvPr>
                <p14:cNvContentPartPr/>
                <p14:nvPr/>
              </p14:nvContentPartPr>
              <p14:xfrm>
                <a:off x="3314191" y="3579868"/>
                <a:ext cx="295920" cy="360"/>
              </p14:xfrm>
            </p:contentPart>
          </mc:Choice>
          <mc:Fallback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5F0305C5-016F-7725-3607-2EB0840ADAB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05191" y="3571228"/>
                  <a:ext cx="313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ACF6DD7B-AC2D-AE41-4998-709045220E0A}"/>
                    </a:ext>
                  </a:extLst>
                </p14:cNvPr>
                <p14:cNvContentPartPr/>
                <p14:nvPr/>
              </p14:nvContentPartPr>
              <p14:xfrm>
                <a:off x="3367831" y="3709828"/>
                <a:ext cx="305280" cy="1908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ACF6DD7B-AC2D-AE41-4998-709045220E0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59191" y="3700828"/>
                  <a:ext cx="3229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6C62BDCE-52E9-8FC4-F18F-C0F1ADAB240F}"/>
                    </a:ext>
                  </a:extLst>
                </p14:cNvPr>
                <p14:cNvContentPartPr/>
                <p14:nvPr/>
              </p14:nvContentPartPr>
              <p14:xfrm>
                <a:off x="3681751" y="3426508"/>
                <a:ext cx="215640" cy="13032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6C62BDCE-52E9-8FC4-F18F-C0F1ADAB240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673111" y="3417868"/>
                  <a:ext cx="2332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340859A2-2CA1-98B5-9D33-9B544309B0FB}"/>
                    </a:ext>
                  </a:extLst>
                </p14:cNvPr>
                <p14:cNvContentPartPr/>
                <p14:nvPr/>
              </p14:nvContentPartPr>
              <p14:xfrm>
                <a:off x="3823231" y="3376468"/>
                <a:ext cx="122040" cy="329760"/>
              </p14:xfrm>
            </p:contentPart>
          </mc:Choice>
          <mc:Fallback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340859A2-2CA1-98B5-9D33-9B544309B0F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814231" y="3367468"/>
                  <a:ext cx="1396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377DC9F4-3D22-E763-AC31-620A99E122AC}"/>
                    </a:ext>
                  </a:extLst>
                </p14:cNvPr>
                <p14:cNvContentPartPr/>
                <p14:nvPr/>
              </p14:nvContentPartPr>
              <p14:xfrm>
                <a:off x="551191" y="3691108"/>
                <a:ext cx="280800" cy="247680"/>
              </p14:xfrm>
            </p:contentPart>
          </mc:Choice>
          <mc:Fallback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377DC9F4-3D22-E763-AC31-620A99E122A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2191" y="3682468"/>
                  <a:ext cx="2984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B43D6ED4-8F8E-4521-65F1-F1F04551E408}"/>
                    </a:ext>
                  </a:extLst>
                </p14:cNvPr>
                <p14:cNvContentPartPr/>
                <p14:nvPr/>
              </p14:nvContentPartPr>
              <p14:xfrm>
                <a:off x="865111" y="3561508"/>
                <a:ext cx="393120" cy="689040"/>
              </p14:xfrm>
            </p:contentPart>
          </mc:Choice>
          <mc:Fallback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B43D6ED4-8F8E-4521-65F1-F1F04551E40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6111" y="3552508"/>
                  <a:ext cx="410760" cy="70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643437B0-155B-7CC6-F1A4-D9D8B6674D5D}"/>
                    </a:ext>
                  </a:extLst>
                </p14:cNvPr>
                <p14:cNvContentPartPr/>
                <p14:nvPr/>
              </p14:nvContentPartPr>
              <p14:xfrm>
                <a:off x="1019911" y="3910708"/>
                <a:ext cx="249120" cy="74160"/>
              </p14:xfrm>
            </p:contentPart>
          </mc:Choice>
          <mc:Fallback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643437B0-155B-7CC6-F1A4-D9D8B6674D5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10911" y="3902068"/>
                  <a:ext cx="2667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6AB38ACF-51F5-3DBD-7B1A-EC7148A7E306}"/>
                    </a:ext>
                  </a:extLst>
                </p14:cNvPr>
                <p14:cNvContentPartPr/>
                <p14:nvPr/>
              </p14:nvContentPartPr>
              <p14:xfrm>
                <a:off x="2331751" y="3834028"/>
                <a:ext cx="2294280" cy="192600"/>
              </p14:xfrm>
            </p:contentPart>
          </mc:Choice>
          <mc:Fallback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6AB38ACF-51F5-3DBD-7B1A-EC7148A7E30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323111" y="3825388"/>
                  <a:ext cx="23119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8533EF8D-56ED-3276-97A5-BE66B197A300}"/>
                    </a:ext>
                  </a:extLst>
                </p14:cNvPr>
                <p14:cNvContentPartPr/>
                <p14:nvPr/>
              </p14:nvContentPartPr>
              <p14:xfrm>
                <a:off x="2506711" y="4377988"/>
                <a:ext cx="113040" cy="420480"/>
              </p14:xfrm>
            </p:contentPart>
          </mc:Choice>
          <mc:Fallback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8533EF8D-56ED-3276-97A5-BE66B197A30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97711" y="4369348"/>
                  <a:ext cx="13068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57A211F8-DE2D-B0B3-A544-2272B3037A6C}"/>
                    </a:ext>
                  </a:extLst>
                </p14:cNvPr>
                <p14:cNvContentPartPr/>
                <p14:nvPr/>
              </p14:nvContentPartPr>
              <p14:xfrm>
                <a:off x="2417071" y="4359988"/>
                <a:ext cx="196200" cy="208800"/>
              </p14:xfrm>
            </p:contentPart>
          </mc:Choice>
          <mc:Fallback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57A211F8-DE2D-B0B3-A544-2272B3037A6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08071" y="4351348"/>
                  <a:ext cx="2138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118420CB-230A-2248-3CDC-BFD1799C322C}"/>
                    </a:ext>
                  </a:extLst>
                </p14:cNvPr>
                <p14:cNvContentPartPr/>
                <p14:nvPr/>
              </p14:nvContentPartPr>
              <p14:xfrm>
                <a:off x="2692831" y="4362508"/>
                <a:ext cx="119160" cy="165240"/>
              </p14:xfrm>
            </p:contentPart>
          </mc:Choice>
          <mc:Fallback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118420CB-230A-2248-3CDC-BFD1799C322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683831" y="4353868"/>
                  <a:ext cx="1368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006A5AFF-129D-7793-9B02-74A6ACFF8D98}"/>
                    </a:ext>
                  </a:extLst>
                </p14:cNvPr>
                <p14:cNvContentPartPr/>
                <p14:nvPr/>
              </p14:nvContentPartPr>
              <p14:xfrm>
                <a:off x="2914951" y="4347028"/>
                <a:ext cx="78840" cy="147600"/>
              </p14:xfrm>
            </p:contentPart>
          </mc:Choice>
          <mc:Fallback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006A5AFF-129D-7793-9B02-74A6ACFF8D9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05951" y="4338388"/>
                  <a:ext cx="964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311B8AB5-25D6-8B00-174A-2BC8BB386BCA}"/>
                    </a:ext>
                  </a:extLst>
                </p14:cNvPr>
                <p14:cNvContentPartPr/>
                <p14:nvPr/>
              </p14:nvContentPartPr>
              <p14:xfrm>
                <a:off x="3044911" y="4344868"/>
                <a:ext cx="191160" cy="167400"/>
              </p14:xfrm>
            </p:contentPart>
          </mc:Choice>
          <mc:Fallback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311B8AB5-25D6-8B00-174A-2BC8BB386BC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036271" y="4335868"/>
                  <a:ext cx="2088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887DBEE7-93F8-9F45-6E15-B05F5AE9DFEE}"/>
                    </a:ext>
                  </a:extLst>
                </p14:cNvPr>
                <p14:cNvContentPartPr/>
                <p14:nvPr/>
              </p14:nvContentPartPr>
              <p14:xfrm>
                <a:off x="3242191" y="4178188"/>
                <a:ext cx="83160" cy="284400"/>
              </p14:xfrm>
            </p:contentPart>
          </mc:Choice>
          <mc:Fallback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887DBEE7-93F8-9F45-6E15-B05F5AE9DFE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33551" y="4169548"/>
                  <a:ext cx="1008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94AF80E2-B545-5DE3-D5C6-C7A97AA3BD92}"/>
                    </a:ext>
                  </a:extLst>
                </p14:cNvPr>
                <p14:cNvContentPartPr/>
                <p14:nvPr/>
              </p14:nvContentPartPr>
              <p14:xfrm>
                <a:off x="3141391" y="4256668"/>
                <a:ext cx="213480" cy="3600"/>
              </p14:xfrm>
            </p:contentPart>
          </mc:Choice>
          <mc:Fallback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94AF80E2-B545-5DE3-D5C6-C7A97AA3BD9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132391" y="4247668"/>
                  <a:ext cx="2311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23003E96-E07A-6883-AE87-3E416D24F377}"/>
                    </a:ext>
                  </a:extLst>
                </p14:cNvPr>
                <p14:cNvContentPartPr/>
                <p14:nvPr/>
              </p14:nvContentPartPr>
              <p14:xfrm>
                <a:off x="3491311" y="4058668"/>
                <a:ext cx="206640" cy="469440"/>
              </p14:xfrm>
            </p:contentPart>
          </mc:Choice>
          <mc:Fallback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23003E96-E07A-6883-AE87-3E416D24F37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82311" y="4050028"/>
                  <a:ext cx="22428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E3EE7253-4641-48E1-7F45-91699243DEF1}"/>
                    </a:ext>
                  </a:extLst>
                </p14:cNvPr>
                <p14:cNvContentPartPr/>
                <p14:nvPr/>
              </p14:nvContentPartPr>
              <p14:xfrm>
                <a:off x="3699751" y="4211308"/>
                <a:ext cx="255960" cy="136440"/>
              </p14:xfrm>
            </p:contentPart>
          </mc:Choice>
          <mc:Fallback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E3EE7253-4641-48E1-7F45-91699243DEF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691111" y="4202308"/>
                  <a:ext cx="2736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1634F39E-01D2-630E-957F-AA0475B33F74}"/>
                    </a:ext>
                  </a:extLst>
                </p14:cNvPr>
                <p14:cNvContentPartPr/>
                <p14:nvPr/>
              </p14:nvContentPartPr>
              <p14:xfrm>
                <a:off x="3726751" y="4177108"/>
                <a:ext cx="193320" cy="210240"/>
              </p14:xfrm>
            </p:contentPart>
          </mc:Choice>
          <mc:Fallback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1634F39E-01D2-630E-957F-AA0475B33F7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717751" y="4168468"/>
                  <a:ext cx="2109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98A68DD6-856F-8322-52ED-A903FE2703F0}"/>
                    </a:ext>
                  </a:extLst>
                </p14:cNvPr>
                <p14:cNvContentPartPr/>
                <p14:nvPr/>
              </p14:nvContentPartPr>
              <p14:xfrm>
                <a:off x="3959671" y="4029148"/>
                <a:ext cx="164160" cy="430560"/>
              </p14:xfrm>
            </p:contentPart>
          </mc:Choice>
          <mc:Fallback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98A68DD6-856F-8322-52ED-A903FE2703F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950671" y="4020148"/>
                  <a:ext cx="18180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85D0A5CE-A467-3E69-BCD8-678B15ED167C}"/>
                    </a:ext>
                  </a:extLst>
                </p14:cNvPr>
                <p14:cNvContentPartPr/>
                <p14:nvPr/>
              </p14:nvContentPartPr>
              <p14:xfrm>
                <a:off x="4394911" y="4219588"/>
                <a:ext cx="298800" cy="27000"/>
              </p14:xfrm>
            </p:contentPart>
          </mc:Choice>
          <mc:Fallback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85D0A5CE-A467-3E69-BCD8-678B15ED167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86271" y="4210588"/>
                  <a:ext cx="3164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A83763D1-DDFD-B73D-2863-6438FB9FE579}"/>
                    </a:ext>
                  </a:extLst>
                </p14:cNvPr>
                <p14:cNvContentPartPr/>
                <p14:nvPr/>
              </p14:nvContentPartPr>
              <p14:xfrm>
                <a:off x="4615951" y="4164508"/>
                <a:ext cx="238320" cy="85320"/>
              </p14:xfrm>
            </p:contentPart>
          </mc:Choice>
          <mc:Fallback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A83763D1-DDFD-B73D-2863-6438FB9FE57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606951" y="4155868"/>
                  <a:ext cx="2559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A661C701-E6F2-5FD6-046F-E4ACF6627CA4}"/>
                    </a:ext>
                  </a:extLst>
                </p14:cNvPr>
                <p14:cNvContentPartPr/>
                <p14:nvPr/>
              </p14:nvContentPartPr>
              <p14:xfrm>
                <a:off x="5013391" y="3986668"/>
                <a:ext cx="198360" cy="148320"/>
              </p14:xfrm>
            </p:contentPart>
          </mc:Choice>
          <mc:Fallback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A661C701-E6F2-5FD6-046F-E4ACF6627CA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004391" y="3978028"/>
                  <a:ext cx="2160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E0E11EAA-1C9D-FB63-AC40-D0D1F5FD64FA}"/>
                    </a:ext>
                  </a:extLst>
                </p14:cNvPr>
                <p14:cNvContentPartPr/>
                <p14:nvPr/>
              </p14:nvContentPartPr>
              <p14:xfrm>
                <a:off x="5175391" y="3951748"/>
                <a:ext cx="108000" cy="313560"/>
              </p14:xfrm>
            </p:contentPart>
          </mc:Choice>
          <mc:Fallback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E0E11EAA-1C9D-FB63-AC40-D0D1F5FD64F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166751" y="3942748"/>
                  <a:ext cx="12564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BD5A2CAE-A22F-A027-1C10-F198516ECFAE}"/>
                    </a:ext>
                  </a:extLst>
                </p14:cNvPr>
                <p14:cNvContentPartPr/>
                <p14:nvPr/>
              </p14:nvContentPartPr>
              <p14:xfrm>
                <a:off x="2580871" y="4884508"/>
                <a:ext cx="108000" cy="299520"/>
              </p14:xfrm>
            </p:contentPart>
          </mc:Choice>
          <mc:Fallback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BD5A2CAE-A22F-A027-1C10-F198516ECFA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571871" y="4875868"/>
                  <a:ext cx="1256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21535D2B-4073-F0D3-935D-2564F5E08A0F}"/>
                    </a:ext>
                  </a:extLst>
                </p14:cNvPr>
                <p14:cNvContentPartPr/>
                <p14:nvPr/>
              </p14:nvContentPartPr>
              <p14:xfrm>
                <a:off x="2547031" y="4800268"/>
                <a:ext cx="246960" cy="227880"/>
              </p14:xfrm>
            </p:contentPart>
          </mc:Choice>
          <mc:Fallback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21535D2B-4073-F0D3-935D-2564F5E08A0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538391" y="4791268"/>
                  <a:ext cx="2646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7CD97C22-6CA0-A083-6F73-1C27F787F9A2}"/>
                    </a:ext>
                  </a:extLst>
                </p14:cNvPr>
                <p14:cNvContentPartPr/>
                <p14:nvPr/>
              </p14:nvContentPartPr>
              <p14:xfrm>
                <a:off x="2820631" y="4826908"/>
                <a:ext cx="103680" cy="168120"/>
              </p14:xfrm>
            </p:contentPart>
          </mc:Choice>
          <mc:Fallback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7CD97C22-6CA0-A083-6F73-1C27F787F9A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811991" y="4818268"/>
                  <a:ext cx="1213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AF33299B-91EA-3CE9-EDB3-4A7979E7B0D9}"/>
                    </a:ext>
                  </a:extLst>
                </p14:cNvPr>
                <p14:cNvContentPartPr/>
                <p14:nvPr/>
              </p14:nvContentPartPr>
              <p14:xfrm>
                <a:off x="2946271" y="4831228"/>
                <a:ext cx="264960" cy="101520"/>
              </p14:xfrm>
            </p:contentPart>
          </mc:Choice>
          <mc:Fallback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AF33299B-91EA-3CE9-EDB3-4A7979E7B0D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937271" y="4822228"/>
                  <a:ext cx="2826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C1EA4AE8-FE5A-2D2C-EA80-8FD7FC9EC761}"/>
                    </a:ext>
                  </a:extLst>
                </p14:cNvPr>
                <p14:cNvContentPartPr/>
                <p14:nvPr/>
              </p14:nvContentPartPr>
              <p14:xfrm>
                <a:off x="3240031" y="4659508"/>
                <a:ext cx="101520" cy="267480"/>
              </p14:xfrm>
            </p:contentPart>
          </mc:Choice>
          <mc:Fallback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C1EA4AE8-FE5A-2D2C-EA80-8FD7FC9EC76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31031" y="4650868"/>
                  <a:ext cx="1191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1F3E6A2F-F143-EC7E-D994-FBB978DAA207}"/>
                    </a:ext>
                  </a:extLst>
                </p14:cNvPr>
                <p14:cNvContentPartPr/>
                <p14:nvPr/>
              </p14:nvContentPartPr>
              <p14:xfrm>
                <a:off x="3253351" y="4777588"/>
                <a:ext cx="244800" cy="36360"/>
              </p14:xfrm>
            </p:contentPart>
          </mc:Choice>
          <mc:Fallback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1F3E6A2F-F143-EC7E-D994-FBB978DAA20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244711" y="4768588"/>
                  <a:ext cx="2624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B2E34B35-07BC-9E33-AF5B-33E1A28FB6E2}"/>
                    </a:ext>
                  </a:extLst>
                </p14:cNvPr>
                <p14:cNvContentPartPr/>
                <p14:nvPr/>
              </p14:nvContentPartPr>
              <p14:xfrm>
                <a:off x="3610111" y="4590028"/>
                <a:ext cx="228960" cy="297000"/>
              </p14:xfrm>
            </p:contentPart>
          </mc:Choice>
          <mc:Fallback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B2E34B35-07BC-9E33-AF5B-33E1A28FB6E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601111" y="4581388"/>
                  <a:ext cx="2466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9067A760-0603-9F44-034A-88AB0BFC73D7}"/>
                    </a:ext>
                  </a:extLst>
                </p14:cNvPr>
                <p14:cNvContentPartPr/>
                <p14:nvPr/>
              </p14:nvContentPartPr>
              <p14:xfrm>
                <a:off x="3789391" y="4587148"/>
                <a:ext cx="195480" cy="319680"/>
              </p14:xfrm>
            </p:contentPart>
          </mc:Choice>
          <mc:Fallback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9067A760-0603-9F44-034A-88AB0BFC73D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780751" y="4578148"/>
                  <a:ext cx="21312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E7A6EA1C-2EDB-FD1F-9522-47FF7E68E991}"/>
                    </a:ext>
                  </a:extLst>
                </p14:cNvPr>
                <p14:cNvContentPartPr/>
                <p14:nvPr/>
              </p14:nvContentPartPr>
              <p14:xfrm>
                <a:off x="4260271" y="4502548"/>
                <a:ext cx="130680" cy="344160"/>
              </p14:xfrm>
            </p:contentPart>
          </mc:Choice>
          <mc:Fallback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E7A6EA1C-2EDB-FD1F-9522-47FF7E68E99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251271" y="4493908"/>
                  <a:ext cx="14832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9C83CF28-18EB-E169-B3F9-B2664C3D6B04}"/>
                    </a:ext>
                  </a:extLst>
                </p14:cNvPr>
                <p14:cNvContentPartPr/>
                <p14:nvPr/>
              </p14:nvContentPartPr>
              <p14:xfrm>
                <a:off x="4572031" y="4598308"/>
                <a:ext cx="326160" cy="39960"/>
              </p14:xfrm>
            </p:contentPart>
          </mc:Choice>
          <mc:Fallback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9C83CF28-18EB-E169-B3F9-B2664C3D6B0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563391" y="4589668"/>
                  <a:ext cx="3438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2423C115-D700-54A2-EF82-86A8E285A585}"/>
                    </a:ext>
                  </a:extLst>
                </p14:cNvPr>
                <p14:cNvContentPartPr/>
                <p14:nvPr/>
              </p14:nvContentPartPr>
              <p14:xfrm>
                <a:off x="4852471" y="4546828"/>
                <a:ext cx="79200" cy="124200"/>
              </p14:xfrm>
            </p:contentPart>
          </mc:Choice>
          <mc:Fallback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2423C115-D700-54A2-EF82-86A8E285A58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43831" y="4538188"/>
                  <a:ext cx="968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4B906EF3-7681-BBE3-18D9-DC7788BA9390}"/>
                    </a:ext>
                  </a:extLst>
                </p14:cNvPr>
                <p14:cNvContentPartPr/>
                <p14:nvPr/>
              </p14:nvContentPartPr>
              <p14:xfrm>
                <a:off x="5063431" y="4417228"/>
                <a:ext cx="128160" cy="124920"/>
              </p14:xfrm>
            </p:contentPart>
          </mc:Choice>
          <mc:Fallback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4B906EF3-7681-BBE3-18D9-DC7788BA939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054431" y="4408228"/>
                  <a:ext cx="1458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7A8E3E12-4850-2E92-58C8-66EC6450C1B8}"/>
                    </a:ext>
                  </a:extLst>
                </p14:cNvPr>
                <p14:cNvContentPartPr/>
                <p14:nvPr/>
              </p14:nvContentPartPr>
              <p14:xfrm>
                <a:off x="5197711" y="4432708"/>
                <a:ext cx="58680" cy="218520"/>
              </p14:xfrm>
            </p:contentPart>
          </mc:Choice>
          <mc:Fallback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7A8E3E12-4850-2E92-58C8-66EC6450C1B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189071" y="4423708"/>
                  <a:ext cx="76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9D4F82F8-CC5D-8346-731E-4B73859E59DD}"/>
                    </a:ext>
                  </a:extLst>
                </p14:cNvPr>
                <p14:cNvContentPartPr/>
                <p14:nvPr/>
              </p14:nvContentPartPr>
              <p14:xfrm>
                <a:off x="5157391" y="4503628"/>
                <a:ext cx="94680" cy="12600"/>
              </p14:xfrm>
            </p:contentPart>
          </mc:Choice>
          <mc:Fallback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9D4F82F8-CC5D-8346-731E-4B73859E59D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148751" y="4494988"/>
                  <a:ext cx="1123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95FDDBB6-BCBF-20AE-F1BD-29FBCB2EE4EE}"/>
                    </a:ext>
                  </a:extLst>
                </p14:cNvPr>
                <p14:cNvContentPartPr/>
                <p14:nvPr/>
              </p14:nvContentPartPr>
              <p14:xfrm>
                <a:off x="2701471" y="5241628"/>
                <a:ext cx="234000" cy="193680"/>
              </p14:xfrm>
            </p:contentPart>
          </mc:Choice>
          <mc:Fallback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95FDDBB6-BCBF-20AE-F1BD-29FBCB2EE4E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692831" y="5232628"/>
                  <a:ext cx="2516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D2D23D4B-0B9C-F3E0-2E1E-095C025846CC}"/>
                    </a:ext>
                  </a:extLst>
                </p14:cNvPr>
                <p14:cNvContentPartPr/>
                <p14:nvPr/>
              </p14:nvContentPartPr>
              <p14:xfrm>
                <a:off x="2798671" y="5244148"/>
                <a:ext cx="201960" cy="399600"/>
              </p14:xfrm>
            </p:contentPart>
          </mc:Choice>
          <mc:Fallback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D2D23D4B-0B9C-F3E0-2E1E-095C025846C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789671" y="5235508"/>
                  <a:ext cx="21960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830A1C9F-1C81-F37E-09B1-AA8F3CC1D2AE}"/>
                    </a:ext>
                  </a:extLst>
                </p14:cNvPr>
                <p14:cNvContentPartPr/>
                <p14:nvPr/>
              </p14:nvContentPartPr>
              <p14:xfrm>
                <a:off x="3264871" y="5351068"/>
                <a:ext cx="252360" cy="28080"/>
              </p14:xfrm>
            </p:contentPart>
          </mc:Choice>
          <mc:Fallback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830A1C9F-1C81-F37E-09B1-AA8F3CC1D2A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255871" y="5342428"/>
                  <a:ext cx="2700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5" name="Entrada de lápiz 94">
                  <a:extLst>
                    <a:ext uri="{FF2B5EF4-FFF2-40B4-BE49-F238E27FC236}">
                      <a16:creationId xmlns:a16="http://schemas.microsoft.com/office/drawing/2014/main" id="{E43ECB92-DAAB-D6DE-F0D5-A96816990F39}"/>
                    </a:ext>
                  </a:extLst>
                </p14:cNvPr>
                <p14:cNvContentPartPr/>
                <p14:nvPr/>
              </p14:nvContentPartPr>
              <p14:xfrm>
                <a:off x="3314191" y="5411908"/>
                <a:ext cx="258120" cy="42480"/>
              </p14:xfrm>
            </p:contentPart>
          </mc:Choice>
          <mc:Fallback>
            <p:pic>
              <p:nvPicPr>
                <p:cNvPr id="95" name="Entrada de lápiz 94">
                  <a:extLst>
                    <a:ext uri="{FF2B5EF4-FFF2-40B4-BE49-F238E27FC236}">
                      <a16:creationId xmlns:a16="http://schemas.microsoft.com/office/drawing/2014/main" id="{E43ECB92-DAAB-D6DE-F0D5-A96816990F3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305191" y="5402908"/>
                  <a:ext cx="2757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7BC02F0E-5C78-E75B-825D-C371A39411C1}"/>
                    </a:ext>
                  </a:extLst>
                </p14:cNvPr>
                <p14:cNvContentPartPr/>
                <p14:nvPr/>
              </p14:nvContentPartPr>
              <p14:xfrm>
                <a:off x="3686431" y="5098348"/>
                <a:ext cx="307800" cy="334800"/>
              </p14:xfrm>
            </p:contentPart>
          </mc:Choice>
          <mc:Fallback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7BC02F0E-5C78-E75B-825D-C371A39411C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431" y="5089348"/>
                  <a:ext cx="3254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F27AC618-65B7-EFD5-75D7-32C7BC3C3902}"/>
                    </a:ext>
                  </a:extLst>
                </p14:cNvPr>
                <p14:cNvContentPartPr/>
                <p14:nvPr/>
              </p14:nvContentPartPr>
              <p14:xfrm>
                <a:off x="4134991" y="5117428"/>
                <a:ext cx="138960" cy="206280"/>
              </p14:xfrm>
            </p:contentPart>
          </mc:Choice>
          <mc:Fallback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F27AC618-65B7-EFD5-75D7-32C7BC3C390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125991" y="5108788"/>
                  <a:ext cx="1566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7E0C1C0D-F6A8-3021-DC11-9C41F6DFDFD0}"/>
                    </a:ext>
                  </a:extLst>
                </p14:cNvPr>
                <p14:cNvContentPartPr/>
                <p14:nvPr/>
              </p14:nvContentPartPr>
              <p14:xfrm>
                <a:off x="4071991" y="5175028"/>
                <a:ext cx="271800" cy="96120"/>
              </p14:xfrm>
            </p:contentPart>
          </mc:Choice>
          <mc:Fallback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7E0C1C0D-F6A8-3021-DC11-9C41F6DFDFD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063351" y="5166028"/>
                  <a:ext cx="2894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9" name="Entrada de lápiz 98">
                  <a:extLst>
                    <a:ext uri="{FF2B5EF4-FFF2-40B4-BE49-F238E27FC236}">
                      <a16:creationId xmlns:a16="http://schemas.microsoft.com/office/drawing/2014/main" id="{3A94E1B3-16C8-DFEB-213E-889558958197}"/>
                    </a:ext>
                  </a:extLst>
                </p14:cNvPr>
                <p14:cNvContentPartPr/>
                <p14:nvPr/>
              </p14:nvContentPartPr>
              <p14:xfrm>
                <a:off x="4504711" y="4993948"/>
                <a:ext cx="181800" cy="239400"/>
              </p14:xfrm>
            </p:contentPart>
          </mc:Choice>
          <mc:Fallback>
            <p:pic>
              <p:nvPicPr>
                <p:cNvPr id="99" name="Entrada de lápiz 98">
                  <a:extLst>
                    <a:ext uri="{FF2B5EF4-FFF2-40B4-BE49-F238E27FC236}">
                      <a16:creationId xmlns:a16="http://schemas.microsoft.com/office/drawing/2014/main" id="{3A94E1B3-16C8-DFEB-213E-88955895819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496071" y="4984948"/>
                  <a:ext cx="1994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4" name="Entrada de lápiz 103">
                  <a:extLst>
                    <a:ext uri="{FF2B5EF4-FFF2-40B4-BE49-F238E27FC236}">
                      <a16:creationId xmlns:a16="http://schemas.microsoft.com/office/drawing/2014/main" id="{4333AA96-C185-B514-333D-D229B7D1BE03}"/>
                    </a:ext>
                  </a:extLst>
                </p14:cNvPr>
                <p14:cNvContentPartPr/>
                <p14:nvPr/>
              </p14:nvContentPartPr>
              <p14:xfrm>
                <a:off x="2784631" y="5857228"/>
                <a:ext cx="117000" cy="295200"/>
              </p14:xfrm>
            </p:contentPart>
          </mc:Choice>
          <mc:Fallback>
            <p:pic>
              <p:nvPicPr>
                <p:cNvPr id="104" name="Entrada de lápiz 103">
                  <a:extLst>
                    <a:ext uri="{FF2B5EF4-FFF2-40B4-BE49-F238E27FC236}">
                      <a16:creationId xmlns:a16="http://schemas.microsoft.com/office/drawing/2014/main" id="{4333AA96-C185-B514-333D-D229B7D1BE0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775991" y="5848228"/>
                  <a:ext cx="1346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6DB59185-3207-1C62-387F-112C1824C5D5}"/>
                    </a:ext>
                  </a:extLst>
                </p14:cNvPr>
                <p14:cNvContentPartPr/>
                <p14:nvPr/>
              </p14:nvContentPartPr>
              <p14:xfrm>
                <a:off x="2708671" y="5754628"/>
                <a:ext cx="270360" cy="195840"/>
              </p14:xfrm>
            </p:contentPart>
          </mc:Choice>
          <mc:Fallback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6DB59185-3207-1C62-387F-112C1824C5D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699671" y="5745988"/>
                  <a:ext cx="2880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0D301081-1B3B-AA99-7A52-27C45D4C40CF}"/>
                    </a:ext>
                  </a:extLst>
                </p14:cNvPr>
                <p14:cNvContentPartPr/>
                <p14:nvPr/>
              </p14:nvContentPartPr>
              <p14:xfrm>
                <a:off x="2995591" y="5766508"/>
                <a:ext cx="76680" cy="149400"/>
              </p14:xfrm>
            </p:contentPart>
          </mc:Choice>
          <mc:Fallback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0D301081-1B3B-AA99-7A52-27C45D4C40C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986591" y="5757508"/>
                  <a:ext cx="943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394D9048-33CF-ACB3-1EA2-A1E13A8CC570}"/>
                    </a:ext>
                  </a:extLst>
                </p14:cNvPr>
                <p14:cNvContentPartPr/>
                <p14:nvPr/>
              </p14:nvContentPartPr>
              <p14:xfrm>
                <a:off x="3172711" y="5760028"/>
                <a:ext cx="282960" cy="117000"/>
              </p14:xfrm>
            </p:contentPart>
          </mc:Choice>
          <mc:Fallback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394D9048-33CF-ACB3-1EA2-A1E13A8CC57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164071" y="5751028"/>
                  <a:ext cx="3006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8" name="Entrada de lápiz 107">
                  <a:extLst>
                    <a:ext uri="{FF2B5EF4-FFF2-40B4-BE49-F238E27FC236}">
                      <a16:creationId xmlns:a16="http://schemas.microsoft.com/office/drawing/2014/main" id="{4CC4508C-78A5-68F8-059F-D063AFC551C4}"/>
                    </a:ext>
                  </a:extLst>
                </p14:cNvPr>
                <p14:cNvContentPartPr/>
                <p14:nvPr/>
              </p14:nvContentPartPr>
              <p14:xfrm>
                <a:off x="3526951" y="5540068"/>
                <a:ext cx="88200" cy="298080"/>
              </p14:xfrm>
            </p:contentPart>
          </mc:Choice>
          <mc:Fallback>
            <p:pic>
              <p:nvPicPr>
                <p:cNvPr id="108" name="Entrada de lápiz 107">
                  <a:extLst>
                    <a:ext uri="{FF2B5EF4-FFF2-40B4-BE49-F238E27FC236}">
                      <a16:creationId xmlns:a16="http://schemas.microsoft.com/office/drawing/2014/main" id="{4CC4508C-78A5-68F8-059F-D063AFC551C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518311" y="5531428"/>
                  <a:ext cx="1058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9" name="Entrada de lápiz 108">
                  <a:extLst>
                    <a:ext uri="{FF2B5EF4-FFF2-40B4-BE49-F238E27FC236}">
                      <a16:creationId xmlns:a16="http://schemas.microsoft.com/office/drawing/2014/main" id="{876C6456-6358-5462-E53C-43FA10A9418D}"/>
                    </a:ext>
                  </a:extLst>
                </p14:cNvPr>
                <p14:cNvContentPartPr/>
                <p14:nvPr/>
              </p14:nvContentPartPr>
              <p14:xfrm>
                <a:off x="3455311" y="5718628"/>
                <a:ext cx="255960" cy="54000"/>
              </p14:xfrm>
            </p:contentPart>
          </mc:Choice>
          <mc:Fallback>
            <p:pic>
              <p:nvPicPr>
                <p:cNvPr id="109" name="Entrada de lápiz 108">
                  <a:extLst>
                    <a:ext uri="{FF2B5EF4-FFF2-40B4-BE49-F238E27FC236}">
                      <a16:creationId xmlns:a16="http://schemas.microsoft.com/office/drawing/2014/main" id="{876C6456-6358-5462-E53C-43FA10A9418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446671" y="5709988"/>
                  <a:ext cx="2736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0" name="Entrada de lápiz 109">
                  <a:extLst>
                    <a:ext uri="{FF2B5EF4-FFF2-40B4-BE49-F238E27FC236}">
                      <a16:creationId xmlns:a16="http://schemas.microsoft.com/office/drawing/2014/main" id="{584E4D0B-74DF-65EC-BE41-3B3F7DF30E9D}"/>
                    </a:ext>
                  </a:extLst>
                </p14:cNvPr>
                <p14:cNvContentPartPr/>
                <p14:nvPr/>
              </p14:nvContentPartPr>
              <p14:xfrm>
                <a:off x="3819991" y="5530348"/>
                <a:ext cx="223200" cy="329040"/>
              </p14:xfrm>
            </p:contentPart>
          </mc:Choice>
          <mc:Fallback>
            <p:pic>
              <p:nvPicPr>
                <p:cNvPr id="110" name="Entrada de lápiz 109">
                  <a:extLst>
                    <a:ext uri="{FF2B5EF4-FFF2-40B4-BE49-F238E27FC236}">
                      <a16:creationId xmlns:a16="http://schemas.microsoft.com/office/drawing/2014/main" id="{584E4D0B-74DF-65EC-BE41-3B3F7DF30E9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810991" y="5521348"/>
                  <a:ext cx="24084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B260421F-0D1B-79F2-0499-16842155E74F}"/>
                    </a:ext>
                  </a:extLst>
                </p14:cNvPr>
                <p14:cNvContentPartPr/>
                <p14:nvPr/>
              </p14:nvContentPartPr>
              <p14:xfrm>
                <a:off x="3993511" y="5640508"/>
                <a:ext cx="354600" cy="156960"/>
              </p14:xfrm>
            </p:contentPart>
          </mc:Choice>
          <mc:Fallback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B260421F-0D1B-79F2-0499-16842155E74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984871" y="5631508"/>
                  <a:ext cx="3722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DE5A8044-1C22-B4DF-C9EC-FD24A50E122C}"/>
                    </a:ext>
                  </a:extLst>
                </p14:cNvPr>
                <p14:cNvContentPartPr/>
                <p14:nvPr/>
              </p14:nvContentPartPr>
              <p14:xfrm>
                <a:off x="4060831" y="5623948"/>
                <a:ext cx="126000" cy="173520"/>
              </p14:xfrm>
            </p:contentPart>
          </mc:Choice>
          <mc:Fallback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DE5A8044-1C22-B4DF-C9EC-FD24A50E122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051831" y="5615308"/>
                  <a:ext cx="1436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3" name="Entrada de lápiz 112">
                  <a:extLst>
                    <a:ext uri="{FF2B5EF4-FFF2-40B4-BE49-F238E27FC236}">
                      <a16:creationId xmlns:a16="http://schemas.microsoft.com/office/drawing/2014/main" id="{8C45646E-5715-DE76-075C-B87CE05A592B}"/>
                    </a:ext>
                  </a:extLst>
                </p14:cNvPr>
                <p14:cNvContentPartPr/>
                <p14:nvPr/>
              </p14:nvContentPartPr>
              <p14:xfrm>
                <a:off x="4186471" y="5397508"/>
                <a:ext cx="168480" cy="366840"/>
              </p14:xfrm>
            </p:contentPart>
          </mc:Choice>
          <mc:Fallback>
            <p:pic>
              <p:nvPicPr>
                <p:cNvPr id="113" name="Entrada de lápiz 112">
                  <a:extLst>
                    <a:ext uri="{FF2B5EF4-FFF2-40B4-BE49-F238E27FC236}">
                      <a16:creationId xmlns:a16="http://schemas.microsoft.com/office/drawing/2014/main" id="{8C45646E-5715-DE76-075C-B87CE05A592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177471" y="5388508"/>
                  <a:ext cx="1861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4" name="Entrada de lápiz 113">
                  <a:extLst>
                    <a:ext uri="{FF2B5EF4-FFF2-40B4-BE49-F238E27FC236}">
                      <a16:creationId xmlns:a16="http://schemas.microsoft.com/office/drawing/2014/main" id="{28A4D0C9-1D0F-75F2-5630-E48713DC244B}"/>
                    </a:ext>
                  </a:extLst>
                </p14:cNvPr>
                <p14:cNvContentPartPr/>
                <p14:nvPr/>
              </p14:nvContentPartPr>
              <p14:xfrm>
                <a:off x="4686511" y="5440708"/>
                <a:ext cx="379800" cy="120960"/>
              </p14:xfrm>
            </p:contentPart>
          </mc:Choice>
          <mc:Fallback>
            <p:pic>
              <p:nvPicPr>
                <p:cNvPr id="114" name="Entrada de lápiz 113">
                  <a:extLst>
                    <a:ext uri="{FF2B5EF4-FFF2-40B4-BE49-F238E27FC236}">
                      <a16:creationId xmlns:a16="http://schemas.microsoft.com/office/drawing/2014/main" id="{28A4D0C9-1D0F-75F2-5630-E48713DC244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677871" y="5431708"/>
                  <a:ext cx="3974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F80ECF64-0D4D-466E-4D3D-99656D11F180}"/>
                    </a:ext>
                  </a:extLst>
                </p14:cNvPr>
                <p14:cNvContentPartPr/>
                <p14:nvPr/>
              </p14:nvContentPartPr>
              <p14:xfrm>
                <a:off x="5283031" y="5307868"/>
                <a:ext cx="176760" cy="230040"/>
              </p14:xfrm>
            </p:contentPart>
          </mc:Choice>
          <mc:Fallback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F80ECF64-0D4D-466E-4D3D-99656D11F18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274391" y="5298868"/>
                  <a:ext cx="1944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097F20A5-47C5-0DD6-BE1C-794E53794406}"/>
                    </a:ext>
                  </a:extLst>
                </p14:cNvPr>
                <p14:cNvContentPartPr/>
                <p14:nvPr/>
              </p14:nvContentPartPr>
              <p14:xfrm>
                <a:off x="5298871" y="5250268"/>
                <a:ext cx="166320" cy="31320"/>
              </p14:xfrm>
            </p:contentPart>
          </mc:Choice>
          <mc:Fallback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097F20A5-47C5-0DD6-BE1C-794E5379440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289871" y="5241268"/>
                  <a:ext cx="183960" cy="4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19" name="Entrada de lápiz 118">
                <a:extLst>
                  <a:ext uri="{FF2B5EF4-FFF2-40B4-BE49-F238E27FC236}">
                    <a16:creationId xmlns:a16="http://schemas.microsoft.com/office/drawing/2014/main" id="{909D6061-FFF1-6F00-CF64-B1857DC1EAB6}"/>
                  </a:ext>
                </a:extLst>
              </p14:cNvPr>
              <p14:cNvContentPartPr/>
              <p14:nvPr/>
            </p14:nvContentPartPr>
            <p14:xfrm>
              <a:off x="8297311" y="1604548"/>
              <a:ext cx="759600" cy="640440"/>
            </p14:xfrm>
          </p:contentPart>
        </mc:Choice>
        <mc:Fallback>
          <p:pic>
            <p:nvPicPr>
              <p:cNvPr id="119" name="Entrada de lápiz 118">
                <a:extLst>
                  <a:ext uri="{FF2B5EF4-FFF2-40B4-BE49-F238E27FC236}">
                    <a16:creationId xmlns:a16="http://schemas.microsoft.com/office/drawing/2014/main" id="{909D6061-FFF1-6F00-CF64-B1857DC1EAB6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279311" y="1586548"/>
                <a:ext cx="795240" cy="67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5325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D69AF-EE08-F7F0-4866-347756C2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Arreglo bidimensional (matriz)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DD4A724E-64BE-F71F-B501-C972FCA4C62B}"/>
                  </a:ext>
                </a:extLst>
              </p14:cNvPr>
              <p14:cNvContentPartPr/>
              <p14:nvPr/>
            </p14:nvContentPartPr>
            <p14:xfrm>
              <a:off x="8664871" y="1923508"/>
              <a:ext cx="599040" cy="1926720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DD4A724E-64BE-F71F-B501-C972FCA4C6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47231" y="1905508"/>
                <a:ext cx="634680" cy="196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upo 40">
            <a:extLst>
              <a:ext uri="{FF2B5EF4-FFF2-40B4-BE49-F238E27FC236}">
                <a16:creationId xmlns:a16="http://schemas.microsoft.com/office/drawing/2014/main" id="{3D937FC9-9DDC-2D01-1B0C-1BC5395FF378}"/>
              </a:ext>
            </a:extLst>
          </p:cNvPr>
          <p:cNvGrpSpPr/>
          <p:nvPr/>
        </p:nvGrpSpPr>
        <p:grpSpPr>
          <a:xfrm>
            <a:off x="3082711" y="2062108"/>
            <a:ext cx="5475240" cy="2138760"/>
            <a:chOff x="3082711" y="2062108"/>
            <a:chExt cx="5475240" cy="213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0D42AE6E-65CB-859E-B1F2-D1E89AD4F805}"/>
                    </a:ext>
                  </a:extLst>
                </p14:cNvPr>
                <p14:cNvContentPartPr/>
                <p14:nvPr/>
              </p14:nvContentPartPr>
              <p14:xfrm>
                <a:off x="3082711" y="2081548"/>
                <a:ext cx="5347080" cy="762840"/>
              </p14:xfrm>
            </p:contentPart>
          </mc:Choice>
          <mc:Fallback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0D42AE6E-65CB-859E-B1F2-D1E89AD4F8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73711" y="2072548"/>
                  <a:ext cx="5364720" cy="78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09AB5D21-2004-59DB-7682-D57575011249}"/>
                    </a:ext>
                  </a:extLst>
                </p14:cNvPr>
                <p14:cNvContentPartPr/>
                <p14:nvPr/>
              </p14:nvContentPartPr>
              <p14:xfrm>
                <a:off x="3203671" y="2809828"/>
                <a:ext cx="5246280" cy="25164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09AB5D21-2004-59DB-7682-D5757501124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94671" y="2800828"/>
                  <a:ext cx="52639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EF924C87-6A58-1A03-E8B3-75B90CE75394}"/>
                    </a:ext>
                  </a:extLst>
                </p14:cNvPr>
                <p14:cNvContentPartPr/>
                <p14:nvPr/>
              </p14:nvContentPartPr>
              <p14:xfrm>
                <a:off x="3132391" y="2834668"/>
                <a:ext cx="5375880" cy="72936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EF924C87-6A58-1A03-E8B3-75B90CE7539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23391" y="2825668"/>
                  <a:ext cx="5393520" cy="74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3EBFAE2A-B04A-CD17-9C88-BCF667F34C60}"/>
                    </a:ext>
                  </a:extLst>
                </p14:cNvPr>
                <p14:cNvContentPartPr/>
                <p14:nvPr/>
              </p14:nvContentPartPr>
              <p14:xfrm>
                <a:off x="3253351" y="3413188"/>
                <a:ext cx="5217120" cy="39384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3EBFAE2A-B04A-CD17-9C88-BCF667F34C6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44351" y="3404548"/>
                  <a:ext cx="523476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3A0D7E3F-8115-050C-642F-0B4C2E088B76}"/>
                    </a:ext>
                  </a:extLst>
                </p14:cNvPr>
                <p14:cNvContentPartPr/>
                <p14:nvPr/>
              </p14:nvContentPartPr>
              <p14:xfrm>
                <a:off x="3308431" y="3672748"/>
                <a:ext cx="5249520" cy="52812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3A0D7E3F-8115-050C-642F-0B4C2E088B7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99431" y="3663748"/>
                  <a:ext cx="526716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AD8165A0-6C4F-50F2-24FA-67CFF383B958}"/>
                    </a:ext>
                  </a:extLst>
                </p14:cNvPr>
                <p14:cNvContentPartPr/>
                <p14:nvPr/>
              </p14:nvContentPartPr>
              <p14:xfrm>
                <a:off x="8443111" y="3428668"/>
                <a:ext cx="47520" cy="16308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AD8165A0-6C4F-50F2-24FA-67CFF383B95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34111" y="3419668"/>
                  <a:ext cx="651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BA7671E1-9848-49C4-88DC-85A77570D35D}"/>
                    </a:ext>
                  </a:extLst>
                </p14:cNvPr>
                <p14:cNvContentPartPr/>
                <p14:nvPr/>
              </p14:nvContentPartPr>
              <p14:xfrm>
                <a:off x="3879031" y="2283508"/>
                <a:ext cx="117000" cy="500760"/>
              </p14:xfrm>
            </p:contentPart>
          </mc:Choice>
          <mc:Fallback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BA7671E1-9848-49C4-88DC-85A77570D35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70391" y="2274868"/>
                  <a:ext cx="13464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C312674F-6707-1ED5-41CF-D652919B3562}"/>
                    </a:ext>
                  </a:extLst>
                </p14:cNvPr>
                <p14:cNvContentPartPr/>
                <p14:nvPr/>
              </p14:nvContentPartPr>
              <p14:xfrm>
                <a:off x="4881631" y="2247508"/>
                <a:ext cx="38520" cy="488520"/>
              </p14:xfrm>
            </p:contentPart>
          </mc:Choice>
          <mc:Fallback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C312674F-6707-1ED5-41CF-D652919B356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72991" y="2238868"/>
                  <a:ext cx="5616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3C816A67-B0A6-9310-93C8-45889B34A4AF}"/>
                    </a:ext>
                  </a:extLst>
                </p14:cNvPr>
                <p14:cNvContentPartPr/>
                <p14:nvPr/>
              </p14:nvContentPartPr>
              <p14:xfrm>
                <a:off x="6119671" y="2181628"/>
                <a:ext cx="87840" cy="499680"/>
              </p14:xfrm>
            </p:contentPart>
          </mc:Choice>
          <mc:Fallback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3C816A67-B0A6-9310-93C8-45889B34A4A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10671" y="2172988"/>
                  <a:ext cx="10548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639BDBDA-5257-9C2A-D76A-ED61AF8583B7}"/>
                    </a:ext>
                  </a:extLst>
                </p14:cNvPr>
                <p14:cNvContentPartPr/>
                <p14:nvPr/>
              </p14:nvContentPartPr>
              <p14:xfrm>
                <a:off x="7068271" y="2062108"/>
                <a:ext cx="45360" cy="603720"/>
              </p14:xfrm>
            </p:contentPart>
          </mc:Choice>
          <mc:Fallback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639BDBDA-5257-9C2A-D76A-ED61AF8583B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59271" y="2053468"/>
                  <a:ext cx="6300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73D38544-3C61-E504-0B6E-B003F2E7B25E}"/>
                    </a:ext>
                  </a:extLst>
                </p14:cNvPr>
                <p14:cNvContentPartPr/>
                <p14:nvPr/>
              </p14:nvContentPartPr>
              <p14:xfrm>
                <a:off x="3957511" y="3035908"/>
                <a:ext cx="162000" cy="41976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73D38544-3C61-E504-0B6E-B003F2E7B25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48871" y="3027268"/>
                  <a:ext cx="17964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E289856E-9F4D-F9E8-C323-E9D853C2B594}"/>
                    </a:ext>
                  </a:extLst>
                </p14:cNvPr>
                <p14:cNvContentPartPr/>
                <p14:nvPr/>
              </p14:nvContentPartPr>
              <p14:xfrm>
                <a:off x="4969111" y="2934388"/>
                <a:ext cx="186480" cy="34740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E289856E-9F4D-F9E8-C323-E9D853C2B59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60111" y="2925748"/>
                  <a:ext cx="20412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02BFDDAC-87CB-5820-A86F-3BB4A5F3F8B3}"/>
                    </a:ext>
                  </a:extLst>
                </p14:cNvPr>
                <p14:cNvContentPartPr/>
                <p14:nvPr/>
              </p14:nvContentPartPr>
              <p14:xfrm>
                <a:off x="6220471" y="2815948"/>
                <a:ext cx="135000" cy="34308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02BFDDAC-87CB-5820-A86F-3BB4A5F3F8B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11831" y="2807308"/>
                  <a:ext cx="1526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3DA3B095-3991-B0CE-BBBD-78BE24988D56}"/>
                    </a:ext>
                  </a:extLst>
                </p14:cNvPr>
                <p14:cNvContentPartPr/>
                <p14:nvPr/>
              </p14:nvContentPartPr>
              <p14:xfrm>
                <a:off x="7249711" y="2804788"/>
                <a:ext cx="58680" cy="261000"/>
              </p14:xfrm>
            </p:contentPart>
          </mc:Choice>
          <mc:Fallback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3DA3B095-3991-B0CE-BBBD-78BE24988D5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41071" y="2795788"/>
                  <a:ext cx="763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46AF3780-E680-7269-A77F-C12CF02C4D8B}"/>
                    </a:ext>
                  </a:extLst>
                </p14:cNvPr>
                <p14:cNvContentPartPr/>
                <p14:nvPr/>
              </p14:nvContentPartPr>
              <p14:xfrm>
                <a:off x="4172791" y="3730348"/>
                <a:ext cx="40680" cy="318600"/>
              </p14:xfrm>
            </p:contentPart>
          </mc:Choice>
          <mc:Fallback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46AF3780-E680-7269-A77F-C12CF02C4D8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64151" y="3721708"/>
                  <a:ext cx="583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A56A5FFA-1324-3C20-0C35-00AA05E80E93}"/>
                    </a:ext>
                  </a:extLst>
                </p14:cNvPr>
                <p14:cNvContentPartPr/>
                <p14:nvPr/>
              </p14:nvContentPartPr>
              <p14:xfrm>
                <a:off x="5303191" y="3659428"/>
                <a:ext cx="16200" cy="1368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A56A5FFA-1324-3C20-0C35-00AA05E80E9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94551" y="3650428"/>
                  <a:ext cx="33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AD519933-E2B2-666C-A6D6-C291B502E061}"/>
                    </a:ext>
                  </a:extLst>
                </p14:cNvPr>
                <p14:cNvContentPartPr/>
                <p14:nvPr/>
              </p14:nvContentPartPr>
              <p14:xfrm>
                <a:off x="5300311" y="3639628"/>
                <a:ext cx="23400" cy="25380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AD519933-E2B2-666C-A6D6-C291B502E06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91671" y="3630988"/>
                  <a:ext cx="410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7402D0A3-5935-2043-7C43-921EDC69441B}"/>
                    </a:ext>
                  </a:extLst>
                </p14:cNvPr>
                <p14:cNvContentPartPr/>
                <p14:nvPr/>
              </p14:nvContentPartPr>
              <p14:xfrm>
                <a:off x="6440431" y="3594268"/>
                <a:ext cx="128160" cy="28764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7402D0A3-5935-2043-7C43-921EDC69441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31431" y="3585628"/>
                  <a:ext cx="1458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17A5E194-0B73-9187-1DB2-FA61C2CD0B87}"/>
                    </a:ext>
                  </a:extLst>
                </p14:cNvPr>
                <p14:cNvContentPartPr/>
                <p14:nvPr/>
              </p14:nvContentPartPr>
              <p14:xfrm>
                <a:off x="7460671" y="3493468"/>
                <a:ext cx="110160" cy="41040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17A5E194-0B73-9187-1DB2-FA61C2CD0B8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51671" y="3484468"/>
                  <a:ext cx="127800" cy="42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5F52B408-D59C-D32F-4C9F-A3269E750A32}"/>
              </a:ext>
            </a:extLst>
          </p:cNvPr>
          <p:cNvGrpSpPr/>
          <p:nvPr/>
        </p:nvGrpSpPr>
        <p:grpSpPr>
          <a:xfrm>
            <a:off x="9342391" y="3530188"/>
            <a:ext cx="906840" cy="450720"/>
            <a:chOff x="9342391" y="3530188"/>
            <a:chExt cx="906840" cy="45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E76E8465-8BB2-1051-1A8F-93981E17C177}"/>
                    </a:ext>
                  </a:extLst>
                </p14:cNvPr>
                <p14:cNvContentPartPr/>
                <p14:nvPr/>
              </p14:nvContentPartPr>
              <p14:xfrm>
                <a:off x="9342391" y="3587068"/>
                <a:ext cx="307440" cy="28368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E76E8465-8BB2-1051-1A8F-93981E17C17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24391" y="3569428"/>
                  <a:ext cx="3430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D25F3BC3-E2E3-3B3E-FFA5-3741E0E13956}"/>
                    </a:ext>
                  </a:extLst>
                </p14:cNvPr>
                <p14:cNvContentPartPr/>
                <p14:nvPr/>
              </p14:nvContentPartPr>
              <p14:xfrm>
                <a:off x="9745951" y="3823948"/>
                <a:ext cx="150120" cy="12708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D25F3BC3-E2E3-3B3E-FFA5-3741E0E1395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727951" y="3806308"/>
                  <a:ext cx="1857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983765D8-3864-111E-8082-638942B72A20}"/>
                    </a:ext>
                  </a:extLst>
                </p14:cNvPr>
                <p14:cNvContentPartPr/>
                <p14:nvPr/>
              </p14:nvContentPartPr>
              <p14:xfrm>
                <a:off x="9687631" y="3796228"/>
                <a:ext cx="202320" cy="184680"/>
              </p14:xfrm>
            </p:contentPart>
          </mc:Choice>
          <mc:Fallback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983765D8-3864-111E-8082-638942B72A2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669631" y="3778588"/>
                  <a:ext cx="2379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F7AA287F-4DF8-886E-F1C3-4B566C76B14A}"/>
                    </a:ext>
                  </a:extLst>
                </p14:cNvPr>
                <p14:cNvContentPartPr/>
                <p14:nvPr/>
              </p14:nvContentPartPr>
              <p14:xfrm>
                <a:off x="10053031" y="3599668"/>
                <a:ext cx="196200" cy="232200"/>
              </p14:xfrm>
            </p:contentPart>
          </mc:Choice>
          <mc:Fallback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F7AA287F-4DF8-886E-F1C3-4B566C76B14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035031" y="3581668"/>
                  <a:ext cx="2318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1AC1C66C-EA89-C194-ADBC-6143193812DF}"/>
                    </a:ext>
                  </a:extLst>
                </p14:cNvPr>
                <p14:cNvContentPartPr/>
                <p14:nvPr/>
              </p14:nvContentPartPr>
              <p14:xfrm>
                <a:off x="10100191" y="3530188"/>
                <a:ext cx="134280" cy="32400"/>
              </p14:xfrm>
            </p:contentPart>
          </mc:Choice>
          <mc:Fallback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1AC1C66C-EA89-C194-ADBC-6143193812D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082551" y="3512548"/>
                  <a:ext cx="16992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DFA5D143-64C6-11BF-14D3-04B4B2BE5605}"/>
              </a:ext>
            </a:extLst>
          </p:cNvPr>
          <p:cNvGrpSpPr/>
          <p:nvPr/>
        </p:nvGrpSpPr>
        <p:grpSpPr>
          <a:xfrm>
            <a:off x="2340031" y="2132308"/>
            <a:ext cx="6535800" cy="545400"/>
            <a:chOff x="2340031" y="2132308"/>
            <a:chExt cx="6535800" cy="54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24C55DF6-4388-C342-99E8-3670250A5E09}"/>
                    </a:ext>
                  </a:extLst>
                </p14:cNvPr>
                <p14:cNvContentPartPr/>
                <p14:nvPr/>
              </p14:nvContentPartPr>
              <p14:xfrm>
                <a:off x="2340031" y="2298988"/>
                <a:ext cx="6535800" cy="378720"/>
              </p14:xfrm>
            </p:contentPart>
          </mc:Choice>
          <mc:Fallback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24C55DF6-4388-C342-99E8-3670250A5E0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31031" y="2290348"/>
                  <a:ext cx="655344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C4E195D7-B05E-F379-9BF0-C44BAD88C479}"/>
                    </a:ext>
                  </a:extLst>
                </p14:cNvPr>
                <p14:cNvContentPartPr/>
                <p14:nvPr/>
              </p14:nvContentPartPr>
              <p14:xfrm>
                <a:off x="6011671" y="2132308"/>
                <a:ext cx="490320" cy="428040"/>
              </p14:xfrm>
            </p:contentPart>
          </mc:Choice>
          <mc:Fallback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C4E195D7-B05E-F379-9BF0-C44BAD88C47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02671" y="2123308"/>
                  <a:ext cx="507960" cy="44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8B5A39A2-D193-F184-8D0B-E5ED2D6E2940}"/>
              </a:ext>
            </a:extLst>
          </p:cNvPr>
          <p:cNvGrpSpPr/>
          <p:nvPr/>
        </p:nvGrpSpPr>
        <p:grpSpPr>
          <a:xfrm>
            <a:off x="2529031" y="2941588"/>
            <a:ext cx="6403680" cy="460800"/>
            <a:chOff x="2529031" y="2941588"/>
            <a:chExt cx="6403680" cy="46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99142107-2240-DA19-FE8A-9C4D6092344D}"/>
                    </a:ext>
                  </a:extLst>
                </p14:cNvPr>
                <p14:cNvContentPartPr/>
                <p14:nvPr/>
              </p14:nvContentPartPr>
              <p14:xfrm>
                <a:off x="2529031" y="2949868"/>
                <a:ext cx="6403680" cy="452520"/>
              </p14:xfrm>
            </p:contentPart>
          </mc:Choice>
          <mc:Fallback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99142107-2240-DA19-FE8A-9C4D6092344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520391" y="2940868"/>
                  <a:ext cx="642132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84AD4BE6-22A9-FACC-F196-24FCC474FE47}"/>
                    </a:ext>
                  </a:extLst>
                </p14:cNvPr>
                <p14:cNvContentPartPr/>
                <p14:nvPr/>
              </p14:nvContentPartPr>
              <p14:xfrm>
                <a:off x="6047671" y="2941588"/>
                <a:ext cx="400680" cy="248760"/>
              </p14:xfrm>
            </p:contentPart>
          </mc:Choice>
          <mc:Fallback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84AD4BE6-22A9-FACC-F196-24FCC474FE4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39031" y="2932948"/>
                  <a:ext cx="418320" cy="26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C7693FF1-7830-1165-F558-D35FF25D8B8A}"/>
              </a:ext>
            </a:extLst>
          </p:cNvPr>
          <p:cNvGrpSpPr/>
          <p:nvPr/>
        </p:nvGrpSpPr>
        <p:grpSpPr>
          <a:xfrm>
            <a:off x="2699671" y="3664468"/>
            <a:ext cx="5977440" cy="458280"/>
            <a:chOff x="2699671" y="3664468"/>
            <a:chExt cx="5977440" cy="45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79CABD34-D540-2B71-BC10-5E2520F90979}"/>
                    </a:ext>
                  </a:extLst>
                </p14:cNvPr>
                <p14:cNvContentPartPr/>
                <p14:nvPr/>
              </p14:nvContentPartPr>
              <p14:xfrm>
                <a:off x="2699671" y="3664468"/>
                <a:ext cx="5977440" cy="458280"/>
              </p14:xfrm>
            </p:contentPart>
          </mc:Choice>
          <mc:Fallback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79CABD34-D540-2B71-BC10-5E2520F9097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90671" y="3655468"/>
                  <a:ext cx="599508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7C19AEC0-EED3-2C16-A4CC-75FF57831C7C}"/>
                    </a:ext>
                  </a:extLst>
                </p14:cNvPr>
                <p14:cNvContentPartPr/>
                <p14:nvPr/>
              </p14:nvContentPartPr>
              <p14:xfrm>
                <a:off x="6105991" y="3718108"/>
                <a:ext cx="291960" cy="239040"/>
              </p14:xfrm>
            </p:contentPart>
          </mc:Choice>
          <mc:Fallback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7C19AEC0-EED3-2C16-A4CC-75FF57831C7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97351" y="3709108"/>
                  <a:ext cx="309600" cy="25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D00BDF36-1B2A-86B3-A51E-7F8C01162E08}"/>
              </a:ext>
            </a:extLst>
          </p:cNvPr>
          <p:cNvGrpSpPr/>
          <p:nvPr/>
        </p:nvGrpSpPr>
        <p:grpSpPr>
          <a:xfrm>
            <a:off x="1894351" y="2457748"/>
            <a:ext cx="203040" cy="1844280"/>
            <a:chOff x="1894351" y="2457748"/>
            <a:chExt cx="203040" cy="184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36B0C9F4-808B-2F98-D9C3-FEB8C533C439}"/>
                    </a:ext>
                  </a:extLst>
                </p14:cNvPr>
                <p14:cNvContentPartPr/>
                <p14:nvPr/>
              </p14:nvContentPartPr>
              <p14:xfrm>
                <a:off x="1894351" y="2457748"/>
                <a:ext cx="141480" cy="1844280"/>
              </p14:xfrm>
            </p:contentPart>
          </mc:Choice>
          <mc:Fallback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36B0C9F4-808B-2F98-D9C3-FEB8C533C43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885711" y="2448748"/>
                  <a:ext cx="159120" cy="18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81758930-F958-2E36-85F1-B8C5B1097D12}"/>
                    </a:ext>
                  </a:extLst>
                </p14:cNvPr>
                <p14:cNvContentPartPr/>
                <p14:nvPr/>
              </p14:nvContentPartPr>
              <p14:xfrm>
                <a:off x="1925671" y="4085668"/>
                <a:ext cx="171720" cy="196200"/>
              </p14:xfrm>
            </p:contentPart>
          </mc:Choice>
          <mc:Fallback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81758930-F958-2E36-85F1-B8C5B1097D1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917031" y="4076668"/>
                  <a:ext cx="189360" cy="21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EB73C986-D445-EAB4-7A5D-0985AFCE633E}"/>
              </a:ext>
            </a:extLst>
          </p:cNvPr>
          <p:cNvGrpSpPr/>
          <p:nvPr/>
        </p:nvGrpSpPr>
        <p:grpSpPr>
          <a:xfrm>
            <a:off x="3249031" y="1600948"/>
            <a:ext cx="3198600" cy="311400"/>
            <a:chOff x="3249031" y="1600948"/>
            <a:chExt cx="3198600" cy="31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E6D51860-C74F-7F58-26E4-913050874172}"/>
                    </a:ext>
                  </a:extLst>
                </p14:cNvPr>
                <p14:cNvContentPartPr/>
                <p14:nvPr/>
              </p14:nvContentPartPr>
              <p14:xfrm>
                <a:off x="3249031" y="1667908"/>
                <a:ext cx="3156480" cy="244440"/>
              </p14:xfrm>
            </p:contentPart>
          </mc:Choice>
          <mc:Fallback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E6D51860-C74F-7F58-26E4-91305087417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40031" y="1658908"/>
                  <a:ext cx="31741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593CB826-685F-E800-B234-BAAFBFFAA518}"/>
                    </a:ext>
                  </a:extLst>
                </p14:cNvPr>
                <p14:cNvContentPartPr/>
                <p14:nvPr/>
              </p14:nvContentPartPr>
              <p14:xfrm>
                <a:off x="6310111" y="1600948"/>
                <a:ext cx="137520" cy="163080"/>
              </p14:xfrm>
            </p:contentPart>
          </mc:Choice>
          <mc:Fallback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593CB826-685F-E800-B234-BAAFBFFAA51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01471" y="1591948"/>
                  <a:ext cx="155160" cy="18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64" name="Entrada de lápiz 63">
                <a:extLst>
                  <a:ext uri="{FF2B5EF4-FFF2-40B4-BE49-F238E27FC236}">
                    <a16:creationId xmlns:a16="http://schemas.microsoft.com/office/drawing/2014/main" id="{108E6E60-41BF-0747-0A5C-9A1FF26DB88D}"/>
                  </a:ext>
                </a:extLst>
              </p14:cNvPr>
              <p14:cNvContentPartPr/>
              <p14:nvPr/>
            </p14:nvContentPartPr>
            <p14:xfrm>
              <a:off x="3354511" y="2922508"/>
              <a:ext cx="350280" cy="575280"/>
            </p14:xfrm>
          </p:contentPart>
        </mc:Choice>
        <mc:Fallback>
          <p:pic>
            <p:nvPicPr>
              <p:cNvPr id="64" name="Entrada de lápiz 63">
                <a:extLst>
                  <a:ext uri="{FF2B5EF4-FFF2-40B4-BE49-F238E27FC236}">
                    <a16:creationId xmlns:a16="http://schemas.microsoft.com/office/drawing/2014/main" id="{108E6E60-41BF-0747-0A5C-9A1FF26DB88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336511" y="2904868"/>
                <a:ext cx="385920" cy="6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65" name="Entrada de lápiz 64">
                <a:extLst>
                  <a:ext uri="{FF2B5EF4-FFF2-40B4-BE49-F238E27FC236}">
                    <a16:creationId xmlns:a16="http://schemas.microsoft.com/office/drawing/2014/main" id="{1B7C6396-E0F5-A4F9-F9F4-4500DAD30E3B}"/>
                  </a:ext>
                </a:extLst>
              </p14:cNvPr>
              <p14:cNvContentPartPr/>
              <p14:nvPr/>
            </p14:nvContentPartPr>
            <p14:xfrm>
              <a:off x="3942031" y="3057868"/>
              <a:ext cx="280800" cy="333000"/>
            </p14:xfrm>
          </p:contentPart>
        </mc:Choice>
        <mc:Fallback>
          <p:pic>
            <p:nvPicPr>
              <p:cNvPr id="65" name="Entrada de lápiz 64">
                <a:extLst>
                  <a:ext uri="{FF2B5EF4-FFF2-40B4-BE49-F238E27FC236}">
                    <a16:creationId xmlns:a16="http://schemas.microsoft.com/office/drawing/2014/main" id="{1B7C6396-E0F5-A4F9-F9F4-4500DAD30E3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924031" y="3040228"/>
                <a:ext cx="31644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66" name="Entrada de lápiz 65">
                <a:extLst>
                  <a:ext uri="{FF2B5EF4-FFF2-40B4-BE49-F238E27FC236}">
                    <a16:creationId xmlns:a16="http://schemas.microsoft.com/office/drawing/2014/main" id="{45445430-CB34-69D1-0714-8ED76695424E}"/>
                  </a:ext>
                </a:extLst>
              </p14:cNvPr>
              <p14:cNvContentPartPr/>
              <p14:nvPr/>
            </p14:nvContentPartPr>
            <p14:xfrm>
              <a:off x="4614871" y="2975428"/>
              <a:ext cx="244800" cy="398880"/>
            </p14:xfrm>
          </p:contentPart>
        </mc:Choice>
        <mc:Fallback>
          <p:pic>
            <p:nvPicPr>
              <p:cNvPr id="66" name="Entrada de lápiz 65">
                <a:extLst>
                  <a:ext uri="{FF2B5EF4-FFF2-40B4-BE49-F238E27FC236}">
                    <a16:creationId xmlns:a16="http://schemas.microsoft.com/office/drawing/2014/main" id="{45445430-CB34-69D1-0714-8ED76695424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596871" y="2957788"/>
                <a:ext cx="28044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7" name="Entrada de lápiz 66">
                <a:extLst>
                  <a:ext uri="{FF2B5EF4-FFF2-40B4-BE49-F238E27FC236}">
                    <a16:creationId xmlns:a16="http://schemas.microsoft.com/office/drawing/2014/main" id="{608FBC66-9D5E-5A60-82CC-76E4C8691359}"/>
                  </a:ext>
                </a:extLst>
              </p14:cNvPr>
              <p14:cNvContentPartPr/>
              <p14:nvPr/>
            </p14:nvContentPartPr>
            <p14:xfrm>
              <a:off x="5005111" y="2952748"/>
              <a:ext cx="668520" cy="322560"/>
            </p14:xfrm>
          </p:contentPart>
        </mc:Choice>
        <mc:Fallback>
          <p:pic>
            <p:nvPicPr>
              <p:cNvPr id="67" name="Entrada de lápiz 66">
                <a:extLst>
                  <a:ext uri="{FF2B5EF4-FFF2-40B4-BE49-F238E27FC236}">
                    <a16:creationId xmlns:a16="http://schemas.microsoft.com/office/drawing/2014/main" id="{608FBC66-9D5E-5A60-82CC-76E4C869135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987111" y="2935108"/>
                <a:ext cx="70416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68" name="Entrada de lápiz 67">
                <a:extLst>
                  <a:ext uri="{FF2B5EF4-FFF2-40B4-BE49-F238E27FC236}">
                    <a16:creationId xmlns:a16="http://schemas.microsoft.com/office/drawing/2014/main" id="{CB6D15D1-3B2F-EF42-7CDC-47D9B86AAA6B}"/>
                  </a:ext>
                </a:extLst>
              </p14:cNvPr>
              <p14:cNvContentPartPr/>
              <p14:nvPr/>
            </p14:nvContentPartPr>
            <p14:xfrm>
              <a:off x="5861551" y="3015748"/>
              <a:ext cx="65520" cy="149760"/>
            </p14:xfrm>
          </p:contentPart>
        </mc:Choice>
        <mc:Fallback>
          <p:pic>
            <p:nvPicPr>
              <p:cNvPr id="68" name="Entrada de lápiz 67">
                <a:extLst>
                  <a:ext uri="{FF2B5EF4-FFF2-40B4-BE49-F238E27FC236}">
                    <a16:creationId xmlns:a16="http://schemas.microsoft.com/office/drawing/2014/main" id="{CB6D15D1-3B2F-EF42-7CDC-47D9B86AAA6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843911" y="2997748"/>
                <a:ext cx="10116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69" name="Entrada de lápiz 68">
                <a:extLst>
                  <a:ext uri="{FF2B5EF4-FFF2-40B4-BE49-F238E27FC236}">
                    <a16:creationId xmlns:a16="http://schemas.microsoft.com/office/drawing/2014/main" id="{4F1FA987-13DC-A2DC-DC8D-939910C6FDAA}"/>
                  </a:ext>
                </a:extLst>
              </p14:cNvPr>
              <p14:cNvContentPartPr/>
              <p14:nvPr/>
            </p14:nvContentPartPr>
            <p14:xfrm>
              <a:off x="6359431" y="3012508"/>
              <a:ext cx="103680" cy="147600"/>
            </p14:xfrm>
          </p:contentPart>
        </mc:Choice>
        <mc:Fallback>
          <p:pic>
            <p:nvPicPr>
              <p:cNvPr id="69" name="Entrada de lápiz 68">
                <a:extLst>
                  <a:ext uri="{FF2B5EF4-FFF2-40B4-BE49-F238E27FC236}">
                    <a16:creationId xmlns:a16="http://schemas.microsoft.com/office/drawing/2014/main" id="{4F1FA987-13DC-A2DC-DC8D-939910C6FDA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341791" y="2994868"/>
                <a:ext cx="139320" cy="18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upo 72">
            <a:extLst>
              <a:ext uri="{FF2B5EF4-FFF2-40B4-BE49-F238E27FC236}">
                <a16:creationId xmlns:a16="http://schemas.microsoft.com/office/drawing/2014/main" id="{1A704FD9-4F36-60EC-4813-41B20CADBB8D}"/>
              </a:ext>
            </a:extLst>
          </p:cNvPr>
          <p:cNvGrpSpPr/>
          <p:nvPr/>
        </p:nvGrpSpPr>
        <p:grpSpPr>
          <a:xfrm>
            <a:off x="797791" y="2152108"/>
            <a:ext cx="2460600" cy="2165040"/>
            <a:chOff x="797791" y="2152108"/>
            <a:chExt cx="2460600" cy="216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FA254875-C6E8-B7C0-20AE-9027C1D25CB6}"/>
                    </a:ext>
                  </a:extLst>
                </p14:cNvPr>
                <p14:cNvContentPartPr/>
                <p14:nvPr/>
              </p14:nvContentPartPr>
              <p14:xfrm>
                <a:off x="797791" y="3192508"/>
                <a:ext cx="300960" cy="334440"/>
              </p14:xfrm>
            </p:contentPart>
          </mc:Choice>
          <mc:Fallback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FA254875-C6E8-B7C0-20AE-9027C1D25CB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80151" y="3174508"/>
                  <a:ext cx="33660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F7043933-2032-4A3B-C573-765DAD0B56B9}"/>
                    </a:ext>
                  </a:extLst>
                </p14:cNvPr>
                <p14:cNvContentPartPr/>
                <p14:nvPr/>
              </p14:nvContentPartPr>
              <p14:xfrm>
                <a:off x="1162471" y="3272428"/>
                <a:ext cx="200880" cy="20412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F7043933-2032-4A3B-C573-765DAD0B56B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44471" y="3254428"/>
                  <a:ext cx="2365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6B04388F-C329-62A1-E36F-0C59C199B127}"/>
                    </a:ext>
                  </a:extLst>
                </p14:cNvPr>
                <p14:cNvContentPartPr/>
                <p14:nvPr/>
              </p14:nvContentPartPr>
              <p14:xfrm>
                <a:off x="1295671" y="3003508"/>
                <a:ext cx="145800" cy="426240"/>
              </p14:xfrm>
            </p:contentPart>
          </mc:Choice>
          <mc:Fallback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6B04388F-C329-62A1-E36F-0C59C199B12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278031" y="2985508"/>
                  <a:ext cx="18144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4F5E1314-5DA9-E2B7-F846-2E983D048FE4}"/>
                    </a:ext>
                  </a:extLst>
                </p14:cNvPr>
                <p14:cNvContentPartPr/>
                <p14:nvPr/>
              </p14:nvContentPartPr>
              <p14:xfrm>
                <a:off x="1268671" y="3241468"/>
                <a:ext cx="437760" cy="20808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4F5E1314-5DA9-E2B7-F846-2E983D048FE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251031" y="3223468"/>
                  <a:ext cx="4734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A007ED94-35EB-0350-533C-81BF3D94A0C6}"/>
                    </a:ext>
                  </a:extLst>
                </p14:cNvPr>
                <p14:cNvContentPartPr/>
                <p14:nvPr/>
              </p14:nvContentPartPr>
              <p14:xfrm>
                <a:off x="1587271" y="3178468"/>
                <a:ext cx="74520" cy="3528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A007ED94-35EB-0350-533C-81BF3D94A0C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569271" y="3160468"/>
                  <a:ext cx="1101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73DC248F-FFEC-B521-6B26-0220BD0A0055}"/>
                    </a:ext>
                  </a:extLst>
                </p14:cNvPr>
                <p14:cNvContentPartPr/>
                <p14:nvPr/>
              </p14:nvContentPartPr>
              <p14:xfrm>
                <a:off x="1708231" y="3241468"/>
                <a:ext cx="368280" cy="41832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73DC248F-FFEC-B521-6B26-0220BD0A005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690591" y="3223828"/>
                  <a:ext cx="40392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FE48C001-F218-D33C-29C5-89F4845D1C29}"/>
                    </a:ext>
                  </a:extLst>
                </p14:cNvPr>
                <p14:cNvContentPartPr/>
                <p14:nvPr/>
              </p14:nvContentPartPr>
              <p14:xfrm>
                <a:off x="2158951" y="3189988"/>
                <a:ext cx="208800" cy="2088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FE48C001-F218-D33C-29C5-89F4845D1C2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141311" y="3171988"/>
                  <a:ext cx="2444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586F38FF-65F1-7CC9-9A57-6813198769C1}"/>
                    </a:ext>
                  </a:extLst>
                </p14:cNvPr>
                <p14:cNvContentPartPr/>
                <p14:nvPr/>
              </p14:nvContentPartPr>
              <p14:xfrm>
                <a:off x="2143471" y="3373948"/>
                <a:ext cx="240480" cy="36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586F38FF-65F1-7CC9-9A57-6813198769C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125471" y="3356308"/>
                  <a:ext cx="2761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B378A4DE-D732-DA02-85BC-888D441E54EF}"/>
                    </a:ext>
                  </a:extLst>
                </p14:cNvPr>
                <p14:cNvContentPartPr/>
                <p14:nvPr/>
              </p14:nvContentPartPr>
              <p14:xfrm>
                <a:off x="2535151" y="2152108"/>
                <a:ext cx="723240" cy="216504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B378A4DE-D732-DA02-85BC-888D441E54E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17151" y="2134108"/>
                  <a:ext cx="758880" cy="22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1FA9BA2F-2521-41F4-C40C-37A36F8FCB52}"/>
                    </a:ext>
                  </a:extLst>
                </p14:cNvPr>
                <p14:cNvContentPartPr/>
                <p14:nvPr/>
              </p14:nvContentPartPr>
              <p14:xfrm>
                <a:off x="2551711" y="2152828"/>
                <a:ext cx="240480" cy="3636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1FA9BA2F-2521-41F4-C40C-37A36F8FCB5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533711" y="2135188"/>
                  <a:ext cx="2761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A3AC5F5B-D154-AB70-007B-8EDD261A7DF1}"/>
                    </a:ext>
                  </a:extLst>
                </p14:cNvPr>
                <p14:cNvContentPartPr/>
                <p14:nvPr/>
              </p14:nvContentPartPr>
              <p14:xfrm>
                <a:off x="1968511" y="3450268"/>
                <a:ext cx="502560" cy="53280"/>
              </p14:xfrm>
            </p:contentPart>
          </mc:Choice>
          <mc:Fallback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A3AC5F5B-D154-AB70-007B-8EDD261A7DF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950511" y="3432268"/>
                  <a:ext cx="5382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82FBE336-1A2F-ACE5-6E9B-F6AA5859505B}"/>
                    </a:ext>
                  </a:extLst>
                </p14:cNvPr>
                <p14:cNvContentPartPr/>
                <p14:nvPr/>
              </p14:nvContentPartPr>
              <p14:xfrm>
                <a:off x="2376751" y="3381508"/>
                <a:ext cx="293040" cy="149760"/>
              </p14:xfrm>
            </p:contentPart>
          </mc:Choice>
          <mc:Fallback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82FBE336-1A2F-ACE5-6E9B-F6AA5859505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358751" y="3363868"/>
                  <a:ext cx="328680" cy="18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74" name="Entrada de lápiz 73">
                <a:extLst>
                  <a:ext uri="{FF2B5EF4-FFF2-40B4-BE49-F238E27FC236}">
                    <a16:creationId xmlns:a16="http://schemas.microsoft.com/office/drawing/2014/main" id="{E8CA7E07-22BE-21E3-05BD-2B5D98D648AB}"/>
                  </a:ext>
                </a:extLst>
              </p14:cNvPr>
              <p14:cNvContentPartPr/>
              <p14:nvPr/>
            </p14:nvContentPartPr>
            <p14:xfrm>
              <a:off x="1062391" y="4676788"/>
              <a:ext cx="27360" cy="19800"/>
            </p14:xfrm>
          </p:contentPart>
        </mc:Choice>
        <mc:Fallback>
          <p:pic>
            <p:nvPicPr>
              <p:cNvPr id="74" name="Entrada de lápiz 73">
                <a:extLst>
                  <a:ext uri="{FF2B5EF4-FFF2-40B4-BE49-F238E27FC236}">
                    <a16:creationId xmlns:a16="http://schemas.microsoft.com/office/drawing/2014/main" id="{E8CA7E07-22BE-21E3-05BD-2B5D98D648A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44751" y="4658788"/>
                <a:ext cx="63000" cy="5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upo 88">
            <a:extLst>
              <a:ext uri="{FF2B5EF4-FFF2-40B4-BE49-F238E27FC236}">
                <a16:creationId xmlns:a16="http://schemas.microsoft.com/office/drawing/2014/main" id="{7A5EA81B-6D20-C54D-3A71-13FCBB1EED2A}"/>
              </a:ext>
            </a:extLst>
          </p:cNvPr>
          <p:cNvGrpSpPr/>
          <p:nvPr/>
        </p:nvGrpSpPr>
        <p:grpSpPr>
          <a:xfrm>
            <a:off x="3473311" y="1617868"/>
            <a:ext cx="4516920" cy="2233800"/>
            <a:chOff x="3473311" y="1617868"/>
            <a:chExt cx="4516920" cy="223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C3454689-34DE-6A03-23EA-B6D478504631}"/>
                    </a:ext>
                  </a:extLst>
                </p14:cNvPr>
                <p14:cNvContentPartPr/>
                <p14:nvPr/>
              </p14:nvContentPartPr>
              <p14:xfrm>
                <a:off x="3473311" y="1904428"/>
                <a:ext cx="375480" cy="1947240"/>
              </p14:xfrm>
            </p:contentPart>
          </mc:Choice>
          <mc:Fallback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C3454689-34DE-6A03-23EA-B6D47850463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455311" y="1886428"/>
                  <a:ext cx="411120" cy="19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89A80C0D-5754-AD24-1175-9BD4C981F1B2}"/>
                    </a:ext>
                  </a:extLst>
                </p14:cNvPr>
                <p14:cNvContentPartPr/>
                <p14:nvPr/>
              </p14:nvContentPartPr>
              <p14:xfrm>
                <a:off x="3517951" y="2808748"/>
                <a:ext cx="296280" cy="326520"/>
              </p14:xfrm>
            </p:contentPart>
          </mc:Choice>
          <mc:Fallback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89A80C0D-5754-AD24-1175-9BD4C981F1B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00311" y="2791108"/>
                  <a:ext cx="3319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0EDBA7A0-C5EA-770B-B727-8E9C3709FEF1}"/>
                    </a:ext>
                  </a:extLst>
                </p14:cNvPr>
                <p14:cNvContentPartPr/>
                <p14:nvPr/>
              </p14:nvContentPartPr>
              <p14:xfrm>
                <a:off x="4184311" y="1617868"/>
                <a:ext cx="482400" cy="2044800"/>
              </p14:xfrm>
            </p:contentPart>
          </mc:Choice>
          <mc:Fallback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0EDBA7A0-C5EA-770B-B727-8E9C3709FEF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166311" y="1600228"/>
                  <a:ext cx="518040" cy="20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CDDB82C7-C1C5-8FD0-C9F6-D47D1B3E292D}"/>
                    </a:ext>
                  </a:extLst>
                </p14:cNvPr>
                <p14:cNvContentPartPr/>
                <p14:nvPr/>
              </p14:nvContentPartPr>
              <p14:xfrm>
                <a:off x="4383751" y="2805508"/>
                <a:ext cx="196200" cy="263880"/>
              </p14:xfrm>
            </p:contentPart>
          </mc:Choice>
          <mc:Fallback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CDDB82C7-C1C5-8FD0-C9F6-D47D1B3E292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366111" y="2787868"/>
                  <a:ext cx="2318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262D033F-0264-5896-CAF1-F8925B4EB39E}"/>
                    </a:ext>
                  </a:extLst>
                </p14:cNvPr>
                <p14:cNvContentPartPr/>
                <p14:nvPr/>
              </p14:nvContentPartPr>
              <p14:xfrm>
                <a:off x="5388511" y="1770868"/>
                <a:ext cx="495720" cy="1914840"/>
              </p14:xfrm>
            </p:contentPart>
          </mc:Choice>
          <mc:Fallback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262D033F-0264-5896-CAF1-F8925B4EB39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370511" y="1752868"/>
                  <a:ext cx="531360" cy="19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4B9DAAC7-AA54-C0C7-C833-695B1BB2C516}"/>
                    </a:ext>
                  </a:extLst>
                </p14:cNvPr>
                <p14:cNvContentPartPr/>
                <p14:nvPr/>
              </p14:nvContentPartPr>
              <p14:xfrm>
                <a:off x="5614951" y="2598868"/>
                <a:ext cx="101160" cy="345600"/>
              </p14:xfrm>
            </p:contentPart>
          </mc:Choice>
          <mc:Fallback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4B9DAAC7-AA54-C0C7-C833-695B1BB2C51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597311" y="2580868"/>
                  <a:ext cx="1368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4F2B6044-4D49-ED70-D562-D3892239D734}"/>
                    </a:ext>
                  </a:extLst>
                </p14:cNvPr>
                <p14:cNvContentPartPr/>
                <p14:nvPr/>
              </p14:nvContentPartPr>
              <p14:xfrm>
                <a:off x="5668951" y="2684188"/>
                <a:ext cx="83160" cy="263880"/>
              </p14:xfrm>
            </p:contentPart>
          </mc:Choice>
          <mc:Fallback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4F2B6044-4D49-ED70-D562-D3892239D73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650951" y="2666188"/>
                  <a:ext cx="1188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749CBB9F-7257-0148-ACBE-5F559FE5EBD7}"/>
                    </a:ext>
                  </a:extLst>
                </p14:cNvPr>
                <p14:cNvContentPartPr/>
                <p14:nvPr/>
              </p14:nvContentPartPr>
              <p14:xfrm>
                <a:off x="6527551" y="1854028"/>
                <a:ext cx="455760" cy="1719360"/>
              </p14:xfrm>
            </p:contentPart>
          </mc:Choice>
          <mc:Fallback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749CBB9F-7257-0148-ACBE-5F559FE5EBD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509911" y="1836388"/>
                  <a:ext cx="491400" cy="175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92F36A21-AD47-8645-F18D-81B4C65EA3B6}"/>
                    </a:ext>
                  </a:extLst>
                </p14:cNvPr>
                <p14:cNvContentPartPr/>
                <p14:nvPr/>
              </p14:nvContentPartPr>
              <p14:xfrm>
                <a:off x="6727351" y="2655388"/>
                <a:ext cx="141480" cy="267840"/>
              </p14:xfrm>
            </p:contentPart>
          </mc:Choice>
          <mc:Fallback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92F36A21-AD47-8645-F18D-81B4C65EA3B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709351" y="2637388"/>
                  <a:ext cx="1771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4B6772FA-4802-2363-462A-34B244BE59BF}"/>
                    </a:ext>
                  </a:extLst>
                </p14:cNvPr>
                <p14:cNvContentPartPr/>
                <p14:nvPr/>
              </p14:nvContentPartPr>
              <p14:xfrm>
                <a:off x="7525831" y="1667908"/>
                <a:ext cx="464400" cy="1703880"/>
              </p14:xfrm>
            </p:contentPart>
          </mc:Choice>
          <mc:Fallback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4B6772FA-4802-2363-462A-34B244BE59B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507831" y="1649908"/>
                  <a:ext cx="500040" cy="173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CCD7FF11-2A79-7B55-4732-9CBAF3940BDF}"/>
                    </a:ext>
                  </a:extLst>
                </p14:cNvPr>
                <p14:cNvContentPartPr/>
                <p14:nvPr/>
              </p14:nvContentPartPr>
              <p14:xfrm>
                <a:off x="7817071" y="2916028"/>
                <a:ext cx="36360" cy="198720"/>
              </p14:xfrm>
            </p:contentPart>
          </mc:Choice>
          <mc:Fallback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CCD7FF11-2A79-7B55-4732-9CBAF3940BD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799431" y="2898028"/>
                  <a:ext cx="720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037C87D7-55ED-4E7E-7F73-E10BFC864B60}"/>
                    </a:ext>
                  </a:extLst>
                </p14:cNvPr>
                <p14:cNvContentPartPr/>
                <p14:nvPr/>
              </p14:nvContentPartPr>
              <p14:xfrm>
                <a:off x="7830751" y="2842588"/>
                <a:ext cx="103680" cy="237240"/>
              </p14:xfrm>
            </p:contentPart>
          </mc:Choice>
          <mc:Fallback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037C87D7-55ED-4E7E-7F73-E10BFC864B6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812751" y="2824948"/>
                  <a:ext cx="139320" cy="272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26086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</TotalTime>
  <Words>235</Words>
  <Application>Microsoft Office PowerPoint</Application>
  <PresentationFormat>Panorámica</PresentationFormat>
  <Paragraphs>40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Tema de Office</vt:lpstr>
      <vt:lpstr>Python Fundamentos Sesión 03</vt:lpstr>
      <vt:lpstr>Grupo WhatsApp</vt:lpstr>
      <vt:lpstr>Recordar?</vt:lpstr>
      <vt:lpstr>Estructura de datos</vt:lpstr>
      <vt:lpstr>Listas</vt:lpstr>
      <vt:lpstr>Uso de métodos</vt:lpstr>
      <vt:lpstr>Copia de valores</vt:lpstr>
      <vt:lpstr>Referencia</vt:lpstr>
      <vt:lpstr>Arreglo bidimensional (matriz)</vt:lpstr>
      <vt:lpstr>Programación modular</vt:lpstr>
      <vt:lpstr>Factorial</vt:lpstr>
      <vt:lpstr>Ejercicios calificados</vt:lpstr>
      <vt:lpstr>Ejercicio 1</vt:lpstr>
      <vt:lpstr>Ejercicio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Desarrollo de Aplicaciones Web</dc:title>
  <dc:creator>PEDRO HUGO VALENCIA MORALES</dc:creator>
  <cp:lastModifiedBy>PEDRO HUGO VALENCIA MORALES</cp:lastModifiedBy>
  <cp:revision>138</cp:revision>
  <dcterms:created xsi:type="dcterms:W3CDTF">2021-10-31T12:43:33Z</dcterms:created>
  <dcterms:modified xsi:type="dcterms:W3CDTF">2022-10-30T18:10:10Z</dcterms:modified>
</cp:coreProperties>
</file>