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10CF-F59E-43F5-A708-9FE73EDD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7A867-873E-49AC-9BC1-0C02B1C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F1CE-A1AC-4183-A378-C4A9A2F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9AB63-EBC1-4BD3-BD84-8383B20D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48CCE-4984-459A-B6B8-5F1B9FA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D66C8-2985-471A-A017-3C48573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72C45-F91A-49EA-9D98-6E9A7D0B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C35D3-B136-48E7-83B5-82DC946A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112CB-40D0-4E91-9CC2-46BEAEF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F509B-65F4-4EA7-8026-F6B640D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7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47D60-65AF-4520-9491-CBF53E75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6040B-CD74-40FF-9BD2-A09BA2CC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90729-501E-46A3-ACD0-F430576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08A97-2E1A-4CC0-9554-DFC3BE9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A140-F518-4593-BC59-DBF6D4D1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939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E459-E1D8-4F99-A6CF-E5B894C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6883C-DE4D-4D15-A341-D9C7DA75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CE84C-D19E-4D12-8846-657446D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E66F1-98DF-4542-83E8-BACCF511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68C8-912E-4238-8D3B-554BD9BC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3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C78E-D543-418E-8FD6-D2617FF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A6A63-0E2C-4D15-8A9A-DE4CBCA5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1D39F-CC80-43B3-BBE9-324FBE7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0AA44-16FA-4092-A817-FE5A888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38C01-CF34-48FC-A88C-E159A04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7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B2C4-88BF-4AEB-A37E-6F69622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096-1665-40A3-9C5B-92CEBF4E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9C436-C624-45DC-B176-519549C6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9977C-4F58-4614-8403-98B9799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5D433-BB05-4F70-8D9C-FFA870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3633B-71D9-4971-A865-263DE5A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7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C05-91CD-4F18-864E-95F449E1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D8D85-729A-4F51-996C-2E9CB75D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90C4-18FB-44EC-9FA7-4710BCDE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6EB56-57E8-455E-A4B4-73C40E50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74CBA1-4079-47E6-BC43-DA645AF6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9750B-83A4-4D45-9158-4E99D322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7B52D2-012B-4905-A2D7-265F46F4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8D48C-313F-4422-9AD9-BFAD1B6A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4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3BA5-0335-4778-BA73-359E452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11B04-78F8-40A9-BD6C-3AB2684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49E87-1972-4038-9978-9D537E5F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B5D463-D210-45A7-B909-3D2C863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48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CDE80-3C9E-45FB-A9B7-9FFCA81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4D26BD-4D58-4A40-BF76-7A321A27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C16A-B025-42E5-874D-9CF4370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5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45D42-6D0B-4F0B-9A9B-2F7E182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A0AD6-DBD6-4902-A1C4-736AF0E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3066E-D06B-4CBC-BD17-F7890E78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960DF-1FAA-4217-8718-15E4F2B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08674-26E1-4DD9-9FF2-0AE2C88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B1993-1387-4FDF-9B67-E302DB6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4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1CEF-4C71-4E37-90D3-6C5F8C7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7C7B5-790A-475B-9976-97E873A63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2D29A-2BB9-4DD2-A29C-6FEE279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62F01-3A59-4DF8-8ABF-088C6ACA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00EF1-3C40-4A7C-ADCD-A2E1C49E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523B7-24FA-41A4-B0B1-3090677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47AC8-29F0-43DA-A9F2-BA86BE0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C5D38-9C0A-436C-8DEC-01563083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BEFD-54CD-4869-8C44-E74DFFA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A1E-3D5C-4310-98E4-C5C4536A1C88}" type="datetimeFigureOut">
              <a:rPr lang="es-PE" smtClean="0"/>
              <a:t>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9ED16-F5A7-4DFA-BE26-66DB6E0C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2AC50-E02A-4469-8B3A-5B7453EF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1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valenciam@uni.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whatsapp.com/FPQ9KuH72KDLLvmGakCzS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8098-1009-44DC-B0E1-ADBC6A90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851"/>
            <a:ext cx="9144000" cy="1404594"/>
          </a:xfrm>
        </p:spPr>
        <p:txBody>
          <a:bodyPr>
            <a:noAutofit/>
          </a:bodyPr>
          <a:lstStyle/>
          <a:p>
            <a:r>
              <a:rPr lang="es-PE" sz="5400" b="1" dirty="0">
                <a:latin typeface="+mn-lt"/>
              </a:rPr>
              <a:t>Python Fundamentos</a:t>
            </a:r>
            <a:br>
              <a:rPr lang="es-PE" sz="5400" b="1" dirty="0">
                <a:latin typeface="+mn-lt"/>
              </a:rPr>
            </a:br>
            <a:r>
              <a:rPr lang="es-PE" sz="3600" b="1" dirty="0">
                <a:latin typeface="+mn-lt"/>
              </a:rPr>
              <a:t>Sesión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D5342-DE5D-4795-B0F3-7463E2BE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3" y="2997367"/>
            <a:ext cx="9144000" cy="1655762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Pedro Valencia Morales</a:t>
            </a:r>
          </a:p>
          <a:p>
            <a:r>
              <a:rPr lang="es-PE" b="1" dirty="0">
                <a:solidFill>
                  <a:srgbClr val="FF0000"/>
                </a:solidFill>
                <a:hlinkClick r:id="rId2"/>
              </a:rPr>
              <a:t>pvalenciam@uni.pe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i="0" dirty="0">
                <a:solidFill>
                  <a:schemeClr val="accent1"/>
                </a:solidFill>
                <a:effectLst/>
                <a:latin typeface="-apple-system"/>
              </a:rPr>
              <a:t>www.linkedin.com/in/pedrovalenciamorales</a:t>
            </a:r>
          </a:p>
        </p:txBody>
      </p:sp>
    </p:spTree>
    <p:extLst>
      <p:ext uri="{BB962C8B-B14F-4D97-AF65-F5344CB8AC3E}">
        <p14:creationId xmlns:p14="http://schemas.microsoft.com/office/powerpoint/2010/main" val="385973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BF42-61F9-3AA6-F100-45E19DC4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Encapsulamiento de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00B15-4F4E-1A0E-E017-6903ED5F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Acciones set (asignar) y </a:t>
            </a:r>
            <a:r>
              <a:rPr lang="es-PE" dirty="0" err="1"/>
              <a:t>get</a:t>
            </a:r>
            <a:r>
              <a:rPr lang="es-PE" dirty="0"/>
              <a:t>(obtener)</a:t>
            </a:r>
          </a:p>
        </p:txBody>
      </p:sp>
    </p:spTree>
    <p:extLst>
      <p:ext uri="{BB962C8B-B14F-4D97-AF65-F5344CB8AC3E}">
        <p14:creationId xmlns:p14="http://schemas.microsoft.com/office/powerpoint/2010/main" val="12641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0CA40-5B2B-1DA4-91F2-95C92A9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80735"/>
          </a:xfrm>
        </p:spPr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347EE-2A1C-5662-F2EC-AE91EBCF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8989"/>
            <a:ext cx="12192000" cy="605901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Se desarrolla individualmente y se entrega hasta antes de las 14:00 horas al correo pvalenciam@uni.pe</a:t>
            </a:r>
          </a:p>
          <a:p>
            <a:r>
              <a:rPr lang="es-PE" dirty="0"/>
              <a:t>Defina en listas los números de cuentas y saldos de los ahorros de clientes de una institución bancaria</a:t>
            </a:r>
          </a:p>
          <a:p>
            <a:r>
              <a:rPr lang="es-PE" dirty="0"/>
              <a:t>Defina funciones que permitan actualizar y consultar el saldo de una cuenta de las listas</a:t>
            </a:r>
          </a:p>
          <a:p>
            <a:r>
              <a:rPr lang="es-PE" dirty="0"/>
              <a:t>El programa debe mostrar las cuentas y sus saldos correspondientes, para luego elegir una cuenta, indicar el tipo de actualización a realizar y mostrar el saldo actualizado.</a:t>
            </a:r>
          </a:p>
          <a:p>
            <a:r>
              <a:rPr lang="es-PE" dirty="0"/>
              <a:t> La ejecución se repite hasta que se ingrese como numero de cuenta -1</a:t>
            </a:r>
          </a:p>
          <a:p>
            <a:pPr marL="0" indent="0">
              <a:buNone/>
            </a:pPr>
            <a:r>
              <a:rPr lang="es-PE" dirty="0"/>
              <a:t>Entregar en un documento en formato docx el código en texto (no imagen) y las capturas de pantalla de la ejecución.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630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8B68-70C5-E584-B3B4-3FF25BB2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Grupo WhatsApp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3B566-A1B8-54EE-80B5-0541FB8D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hlinkClick r:id="rId2"/>
              </a:rPr>
              <a:t>https://chat.whatsapp.com/FPQ9KuH72KDLLvmGakCzS3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Solo consultas escritas y en horarios prudentes.</a:t>
            </a:r>
          </a:p>
        </p:txBody>
      </p:sp>
    </p:spTree>
    <p:extLst>
      <p:ext uri="{BB962C8B-B14F-4D97-AF65-F5344CB8AC3E}">
        <p14:creationId xmlns:p14="http://schemas.microsoft.com/office/powerpoint/2010/main" val="30424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0F26-5234-1F64-5D81-BE10107E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Recordar?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C1072-DD75-6274-57D5-F65AB784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Temas de la sesión anterior:</a:t>
            </a:r>
          </a:p>
          <a:p>
            <a:r>
              <a:rPr lang="es-PE" dirty="0"/>
              <a:t>Listas</a:t>
            </a:r>
          </a:p>
          <a:p>
            <a:r>
              <a:rPr lang="es-PE" dirty="0"/>
              <a:t>Funciones</a:t>
            </a:r>
          </a:p>
          <a:p>
            <a:r>
              <a:rPr lang="es-PE" dirty="0"/>
              <a:t>Matrices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4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787E-B65F-5FB6-BA66-DF9B8A66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46CFF-B8B3-FA6E-0BF0-CF01271D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Objeto: cualquier concepto que se puede describir</a:t>
            </a:r>
          </a:p>
          <a:p>
            <a:pPr lvl="1"/>
            <a:r>
              <a:rPr lang="es-PE" dirty="0"/>
              <a:t>Atributos: valores que descriptivos</a:t>
            </a:r>
          </a:p>
          <a:p>
            <a:pPr lvl="1"/>
            <a:r>
              <a:rPr lang="es-PE" dirty="0"/>
              <a:t>Comportamiento: utilidad, acciones</a:t>
            </a:r>
          </a:p>
          <a:p>
            <a:r>
              <a:rPr lang="es-PE" dirty="0"/>
              <a:t>Ejemplos</a:t>
            </a:r>
          </a:p>
          <a:p>
            <a:pPr lvl="1"/>
            <a:r>
              <a:rPr lang="es-PE" dirty="0"/>
              <a:t>Smartphone</a:t>
            </a:r>
          </a:p>
          <a:p>
            <a:pPr lvl="2"/>
            <a:r>
              <a:rPr lang="es-PE" dirty="0"/>
              <a:t>Atributos: marca, modelo, color</a:t>
            </a:r>
          </a:p>
          <a:p>
            <a:pPr lvl="2"/>
            <a:r>
              <a:rPr lang="es-PE" dirty="0"/>
              <a:t>Comportamiento: uso de aplicación, llamar</a:t>
            </a:r>
          </a:p>
          <a:p>
            <a:pPr lvl="1"/>
            <a:r>
              <a:rPr lang="es-PE" dirty="0"/>
              <a:t>Matricula</a:t>
            </a:r>
          </a:p>
          <a:p>
            <a:pPr lvl="2"/>
            <a:r>
              <a:rPr lang="es-PE" dirty="0"/>
              <a:t>Atributos: numero, nombre, </a:t>
            </a:r>
            <a:r>
              <a:rPr lang="es-PE" dirty="0" err="1"/>
              <a:t>dni</a:t>
            </a:r>
            <a:r>
              <a:rPr lang="es-PE" dirty="0"/>
              <a:t>, fecha</a:t>
            </a:r>
          </a:p>
          <a:p>
            <a:pPr lvl="2"/>
            <a:r>
              <a:rPr lang="es-PE" dirty="0"/>
              <a:t>Comportamiento: registrar, anular, imprimir</a:t>
            </a:r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339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A7DE-793E-4FCB-A350-F140AE19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4CE47-0E59-546E-B2D5-CFB7E9CD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Estructura que representa a un conjunto de objetos</a:t>
            </a:r>
          </a:p>
          <a:p>
            <a:r>
              <a:rPr lang="es-PE" dirty="0"/>
              <a:t>Ejemplos</a:t>
            </a:r>
          </a:p>
          <a:p>
            <a:pPr lvl="1"/>
            <a:r>
              <a:rPr lang="es-PE" dirty="0"/>
              <a:t>Clase Smartphone </a:t>
            </a:r>
            <a:r>
              <a:rPr lang="es-PE" dirty="0">
                <a:sym typeface="Wingdings" panose="05000000000000000000" pitchFamily="2" charset="2"/>
              </a:rPr>
              <a:t> objetos smartphone</a:t>
            </a:r>
          </a:p>
          <a:p>
            <a:pPr lvl="1"/>
            <a:r>
              <a:rPr lang="es-PE" dirty="0">
                <a:sym typeface="Wingdings" panose="05000000000000000000" pitchFamily="2" charset="2"/>
              </a:rPr>
              <a:t>Clase Matricula  objetos matricula</a:t>
            </a:r>
          </a:p>
          <a:p>
            <a:r>
              <a:rPr lang="es-PE" dirty="0">
                <a:sym typeface="Wingdings" panose="05000000000000000000" pitchFamily="2" charset="2"/>
              </a:rPr>
              <a:t>Atributos: se definen como variables</a:t>
            </a:r>
          </a:p>
          <a:p>
            <a:r>
              <a:rPr lang="es-PE" dirty="0">
                <a:sym typeface="Wingdings" panose="05000000000000000000" pitchFamily="2" charset="2"/>
              </a:rPr>
              <a:t>Comportamiento: se definen como funciones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65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52508-9A96-E28D-115C-7FEAC564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Sintaxis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DB867-2122-6532-1E17-91D40FFE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class</a:t>
            </a:r>
            <a:r>
              <a:rPr lang="es-PE" dirty="0"/>
              <a:t> &lt;nombre&gt;:</a:t>
            </a:r>
          </a:p>
          <a:p>
            <a:pPr marL="0" indent="0">
              <a:buNone/>
            </a:pPr>
            <a:r>
              <a:rPr lang="es-PE" dirty="0"/>
              <a:t>atributos;</a:t>
            </a:r>
          </a:p>
        </p:txBody>
      </p:sp>
    </p:spTree>
    <p:extLst>
      <p:ext uri="{BB962C8B-B14F-4D97-AF65-F5344CB8AC3E}">
        <p14:creationId xmlns:p14="http://schemas.microsoft.com/office/powerpoint/2010/main" val="227424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FEEB-7FA2-5BA0-ACE0-8420639A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Inicialización (constructor)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C162F-F906-69BE-63FD-425F95B3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Función que inicializa los atributos de una clase</a:t>
            </a:r>
          </a:p>
          <a:p>
            <a:pPr lvl="1"/>
            <a:r>
              <a:rPr lang="es-PE" dirty="0"/>
              <a:t>__</a:t>
            </a:r>
            <a:r>
              <a:rPr lang="es-PE" dirty="0" err="1"/>
              <a:t>init</a:t>
            </a:r>
            <a:r>
              <a:rPr lang="es-PE" dirty="0"/>
              <a:t>__()</a:t>
            </a:r>
          </a:p>
          <a:p>
            <a:pPr lvl="1"/>
            <a:r>
              <a:rPr lang="es-PE" dirty="0" err="1"/>
              <a:t>Self</a:t>
            </a:r>
            <a:r>
              <a:rPr lang="es-PE" dirty="0"/>
              <a:t>: referencia a una instancia de la clase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428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71E73-C538-FE22-003A-93E862D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Función __</a:t>
            </a:r>
            <a:r>
              <a:rPr lang="es-PE" dirty="0" err="1"/>
              <a:t>str</a:t>
            </a:r>
            <a:r>
              <a:rPr lang="es-PE" dirty="0"/>
              <a:t>__()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FA21D-0977-79EC-4D89-F0DCBCD3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Retornar la representación de un objeto como texto</a:t>
            </a:r>
          </a:p>
        </p:txBody>
      </p:sp>
    </p:spTree>
    <p:extLst>
      <p:ext uri="{BB962C8B-B14F-4D97-AF65-F5344CB8AC3E}">
        <p14:creationId xmlns:p14="http://schemas.microsoft.com/office/powerpoint/2010/main" val="10456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E9814-DB9F-FE68-7608-2A02C205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85C3A-4A38-7E1B-6BA4-B1208481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Abstracción: conceptualización de las clases</a:t>
            </a:r>
          </a:p>
          <a:p>
            <a:r>
              <a:rPr lang="es-PE" dirty="0"/>
              <a:t>Encapsulación: ocultamiento de la estructura interna</a:t>
            </a:r>
          </a:p>
          <a:p>
            <a:r>
              <a:rPr lang="es-PE" dirty="0"/>
              <a:t>Herencia: Especializar clases</a:t>
            </a:r>
          </a:p>
          <a:p>
            <a:r>
              <a:rPr lang="es-PE" dirty="0"/>
              <a:t>Polimorfismo: Comportamiento múltiple de un mismo objeto</a:t>
            </a:r>
          </a:p>
        </p:txBody>
      </p:sp>
    </p:spTree>
    <p:extLst>
      <p:ext uri="{BB962C8B-B14F-4D97-AF65-F5344CB8AC3E}">
        <p14:creationId xmlns:p14="http://schemas.microsoft.com/office/powerpoint/2010/main" val="13110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345</Words>
  <Application>Microsoft Office PowerPoint</Application>
  <PresentationFormat>Panorámica</PresentationFormat>
  <Paragraphs>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Python Fundamentos Sesión 04</vt:lpstr>
      <vt:lpstr>Grupo WhatsApp</vt:lpstr>
      <vt:lpstr>Recordar?</vt:lpstr>
      <vt:lpstr>Programación orientada a objetos</vt:lpstr>
      <vt:lpstr>Clase</vt:lpstr>
      <vt:lpstr>Sintaxis de clase</vt:lpstr>
      <vt:lpstr>Inicialización (constructor)</vt:lpstr>
      <vt:lpstr>Función __str__()</vt:lpstr>
      <vt:lpstr>Conceptos</vt:lpstr>
      <vt:lpstr>Encapsulamiento de atributos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Desarrollo de Aplicaciones Web</dc:title>
  <dc:creator>PEDRO HUGO VALENCIA MORALES</dc:creator>
  <cp:lastModifiedBy>PEDRO HUGO VALENCIA MORALES</cp:lastModifiedBy>
  <cp:revision>143</cp:revision>
  <dcterms:created xsi:type="dcterms:W3CDTF">2021-10-31T12:43:33Z</dcterms:created>
  <dcterms:modified xsi:type="dcterms:W3CDTF">2022-11-06T17:22:30Z</dcterms:modified>
</cp:coreProperties>
</file>