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notesMasterIdLst>
    <p:notesMasterId r:id="rId7"/>
  </p:notesMasterIdLst>
  <p:sldIdLst>
    <p:sldId id="256" r:id="rId2"/>
    <p:sldId id="259" r:id="rId3"/>
    <p:sldId id="260" r:id="rId4"/>
    <p:sldId id="262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87" d="100"/>
          <a:sy n="87" d="100"/>
        </p:scale>
        <p:origin x="82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35992-5358-4FA6-905C-2A77B9957B7F}" type="datetimeFigureOut">
              <a:rPr lang="en-US"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5C95D-42C9-43C4-B71F-D8C89E79E74F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5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61BEF0D-F0BB-DE4B-95CE-6DB70DBA9567}" type="datetimeFigureOut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61BEF0D-F0BB-DE4B-95CE-6DB70DBA9567}" type="datetimeFigureOut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61BEF0D-F0BB-DE4B-95CE-6DB70DBA9567}" type="datetimeFigureOut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888" y="2078182"/>
            <a:ext cx="8170224" cy="2220686"/>
          </a:xfrm>
        </p:spPr>
        <p:txBody>
          <a:bodyPr>
            <a:noAutofit/>
          </a:bodyPr>
          <a:lstStyle/>
          <a:p>
            <a:r>
              <a:rPr lang="es-MX" sz="4800" b="1" dirty="0" smtClean="0"/>
              <a:t>Normalización</a:t>
            </a:r>
            <a:endParaRPr lang="es-MX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smtClean="0"/>
              <a:t>Fundamentos de las </a:t>
            </a:r>
            <a:r>
              <a:rPr lang="es-MX" dirty="0" smtClean="0"/>
              <a:t>Bases de Datos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Propósito de la normalizaci</a:t>
            </a:r>
            <a:r>
              <a:rPr lang="es-MX" dirty="0" smtClean="0"/>
              <a:t>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Proceso</a:t>
            </a:r>
            <a:r>
              <a:rPr lang="es-MX" dirty="0"/>
              <a:t> que aplica una serie de </a:t>
            </a:r>
            <a:r>
              <a:rPr lang="es-MX" b="1" dirty="0"/>
              <a:t>reglas</a:t>
            </a:r>
            <a:r>
              <a:rPr lang="es-MX" dirty="0"/>
              <a:t>, que </a:t>
            </a:r>
            <a:r>
              <a:rPr lang="es-MX" b="1" dirty="0" smtClean="0"/>
              <a:t>evidencian</a:t>
            </a:r>
            <a:r>
              <a:rPr lang="es-MX" dirty="0" smtClean="0"/>
              <a:t> </a:t>
            </a:r>
            <a:r>
              <a:rPr lang="es-MX" dirty="0"/>
              <a:t>las relaciones entre los datos, con el propósito de </a:t>
            </a:r>
            <a:r>
              <a:rPr lang="es-MX" b="1" dirty="0"/>
              <a:t>minimizar</a:t>
            </a:r>
            <a:r>
              <a:rPr lang="es-MX" dirty="0"/>
              <a:t> la </a:t>
            </a:r>
            <a:r>
              <a:rPr lang="es-MX" b="1" dirty="0"/>
              <a:t>redundancia</a:t>
            </a:r>
            <a:r>
              <a:rPr lang="es-MX" dirty="0"/>
              <a:t> y gestión de los datos.</a:t>
            </a:r>
          </a:p>
          <a:p>
            <a:endParaRPr lang="es-MX" dirty="0"/>
          </a:p>
          <a:p>
            <a:r>
              <a:rPr lang="es-MX" dirty="0" smtClean="0"/>
              <a:t>Existen 5 formas normales, pero lo común es llegar hasta la tercera.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344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PFN: Primera Forma Normal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Evita elementos o grupos repetidos.</a:t>
            </a:r>
          </a:p>
          <a:p>
            <a:endParaRPr lang="es-MX" dirty="0" smtClean="0"/>
          </a:p>
          <a:p>
            <a:r>
              <a:rPr lang="es-MX" dirty="0" smtClean="0"/>
              <a:t>Busca:</a:t>
            </a:r>
            <a:endParaRPr lang="es-MX" dirty="0"/>
          </a:p>
          <a:p>
            <a:pPr lvl="1"/>
            <a:r>
              <a:rPr lang="es-MX" dirty="0" smtClean="0"/>
              <a:t>Atomicidad</a:t>
            </a:r>
            <a:endParaRPr lang="es-MX" dirty="0"/>
          </a:p>
          <a:p>
            <a:pPr lvl="2"/>
            <a:r>
              <a:rPr lang="es-MX" dirty="0" smtClean="0"/>
              <a:t>Una </a:t>
            </a:r>
            <a:r>
              <a:rPr lang="es-MX" dirty="0"/>
              <a:t>fila </a:t>
            </a:r>
            <a:r>
              <a:rPr lang="es-MX" dirty="0" smtClean="0"/>
              <a:t>no </a:t>
            </a:r>
            <a:r>
              <a:rPr lang="es-MX" dirty="0"/>
              <a:t>puede contener grupos repetidos de datos similares (atomicidad</a:t>
            </a:r>
            <a:r>
              <a:rPr lang="es-MX" dirty="0" smtClean="0"/>
              <a:t>).</a:t>
            </a:r>
            <a:endParaRPr lang="es-MX" dirty="0"/>
          </a:p>
          <a:p>
            <a:pPr lvl="1"/>
            <a:r>
              <a:rPr lang="es-MX" dirty="0" smtClean="0"/>
              <a:t>Unicidad</a:t>
            </a:r>
            <a:endParaRPr lang="es-MX" dirty="0"/>
          </a:p>
          <a:p>
            <a:pPr lvl="2"/>
            <a:r>
              <a:rPr lang="es-MX" dirty="0" smtClean="0"/>
              <a:t>Cada </a:t>
            </a:r>
            <a:r>
              <a:rPr lang="es-MX" dirty="0"/>
              <a:t>fila tiene que tener un único identificador (o llave primaria</a:t>
            </a:r>
            <a:r>
              <a:rPr lang="es-MX" dirty="0" smtClean="0"/>
              <a:t>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5520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SFN: Segunda Forma Normal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Sin dependencias parciales de llaves </a:t>
            </a:r>
            <a:r>
              <a:rPr lang="es-MX" dirty="0" smtClean="0"/>
              <a:t>concatenadas.</a:t>
            </a:r>
            <a:endParaRPr lang="es-MX" dirty="0"/>
          </a:p>
          <a:p>
            <a:endParaRPr lang="es-MX" dirty="0"/>
          </a:p>
          <a:p>
            <a:r>
              <a:rPr lang="es-MX" dirty="0" smtClean="0"/>
              <a:t>Busca:</a:t>
            </a:r>
          </a:p>
          <a:p>
            <a:pPr lvl="1"/>
            <a:r>
              <a:rPr lang="es-MX" dirty="0" smtClean="0"/>
              <a:t>Para </a:t>
            </a:r>
            <a:r>
              <a:rPr lang="es-MX" dirty="0"/>
              <a:t>una tabla que tiene una llave </a:t>
            </a:r>
            <a:r>
              <a:rPr lang="es-MX" dirty="0" smtClean="0"/>
              <a:t>primaria concatenada</a:t>
            </a:r>
            <a:r>
              <a:rPr lang="es-MX" dirty="0"/>
              <a:t>, cada columna de la tabla, </a:t>
            </a:r>
            <a:r>
              <a:rPr lang="es-MX" b="1" dirty="0"/>
              <a:t>que no forma parte de la llave </a:t>
            </a:r>
            <a:r>
              <a:rPr lang="es-MX" b="1" dirty="0" smtClean="0"/>
              <a:t>primaria</a:t>
            </a:r>
            <a:r>
              <a:rPr lang="es-MX" dirty="0" smtClean="0"/>
              <a:t>, tiene </a:t>
            </a:r>
            <a:r>
              <a:rPr lang="es-MX" dirty="0"/>
              <a:t>que depender de la llave concatenada </a:t>
            </a:r>
            <a:r>
              <a:rPr lang="es-MX" dirty="0" smtClean="0"/>
              <a:t>completamente.</a:t>
            </a:r>
          </a:p>
          <a:p>
            <a:pPr lvl="1"/>
            <a:r>
              <a:rPr lang="es-MX" dirty="0" smtClean="0"/>
              <a:t>Si </a:t>
            </a:r>
            <a:r>
              <a:rPr lang="es-MX" dirty="0"/>
              <a:t>hay </a:t>
            </a:r>
            <a:r>
              <a:rPr lang="es-MX" dirty="0" smtClean="0"/>
              <a:t>alguna columna </a:t>
            </a:r>
            <a:r>
              <a:rPr lang="es-MX" dirty="0"/>
              <a:t>que solamente dependa de una parte de la llave concatenada, </a:t>
            </a:r>
            <a:r>
              <a:rPr lang="es-MX" dirty="0" smtClean="0"/>
              <a:t>entonces decimos </a:t>
            </a:r>
            <a:r>
              <a:rPr lang="es-MX" dirty="0"/>
              <a:t>que la tabla completa no cumple la </a:t>
            </a:r>
            <a:r>
              <a:rPr lang="es-MX" dirty="0" smtClean="0"/>
              <a:t>SFN y tenemos </a:t>
            </a:r>
            <a:r>
              <a:rPr lang="es-MX" dirty="0"/>
              <a:t>que crear otra tabla para rectificar este fallo.</a:t>
            </a:r>
          </a:p>
        </p:txBody>
      </p:sp>
    </p:spTree>
    <p:extLst>
      <p:ext uri="{BB962C8B-B14F-4D97-AF65-F5344CB8AC3E}">
        <p14:creationId xmlns:p14="http://schemas.microsoft.com/office/powerpoint/2010/main" val="311429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TFN: Tercera Forma Normal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/>
              <a:t>Sin dependencias de atributos que no son </a:t>
            </a:r>
            <a:r>
              <a:rPr lang="es-MX" dirty="0" smtClean="0"/>
              <a:t>llaves.</a:t>
            </a:r>
          </a:p>
          <a:p>
            <a:endParaRPr lang="es-MX" dirty="0" smtClean="0"/>
          </a:p>
          <a:p>
            <a:r>
              <a:rPr lang="es-MX" dirty="0" smtClean="0"/>
              <a:t>Busca:</a:t>
            </a:r>
          </a:p>
          <a:p>
            <a:pPr lvl="1"/>
            <a:r>
              <a:rPr lang="es-MX" dirty="0" smtClean="0"/>
              <a:t>Mantener lo esencial en cada tabla.</a:t>
            </a:r>
          </a:p>
          <a:p>
            <a:endParaRPr lang="es-MX" dirty="0" smtClean="0"/>
          </a:p>
          <a:p>
            <a:r>
              <a:rPr lang="es-MX" dirty="0" smtClean="0"/>
              <a:t>Ver ejemplo </a:t>
            </a:r>
            <a:r>
              <a:rPr lang="es-MX" smtClean="0"/>
              <a:t>en Excel.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7392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315</TotalTime>
  <Words>207</Words>
  <Application>Microsoft Office PowerPoint</Application>
  <PresentationFormat>Presentación en pantalla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Calibri</vt:lpstr>
      <vt:lpstr>Tw Cen MT</vt:lpstr>
      <vt:lpstr>Wingdings</vt:lpstr>
      <vt:lpstr>Wingdings 2</vt:lpstr>
      <vt:lpstr>Intermedio</vt:lpstr>
      <vt:lpstr>Normalización</vt:lpstr>
      <vt:lpstr>Propósito de la normalización</vt:lpstr>
      <vt:lpstr>PFN: Primera Forma Normal</vt:lpstr>
      <vt:lpstr>SFN: Segunda Forma Normal</vt:lpstr>
      <vt:lpstr>TFN: Tercera Forma Normal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Gerardo Bárcena Ruíz</dc:creator>
  <cp:lastModifiedBy>Gerardo Bárcena Ruíz</cp:lastModifiedBy>
  <cp:revision>50</cp:revision>
  <dcterms:created xsi:type="dcterms:W3CDTF">2014-09-12T02:18:09Z</dcterms:created>
  <dcterms:modified xsi:type="dcterms:W3CDTF">2022-03-08T23:31:30Z</dcterms:modified>
</cp:coreProperties>
</file>