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64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93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83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30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72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41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45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56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57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42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58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FE85D-F81D-4715-8131-22D05CD419B0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49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8862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23000">
                <a:srgbClr val="C00000"/>
              </a:gs>
              <a:gs pos="51000">
                <a:schemeClr val="accent2"/>
              </a:gs>
              <a:gs pos="95000">
                <a:srgbClr val="FF0101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77482" y="3884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21545" y="38844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334912" y="38844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PORQUE?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2" b="19728"/>
          <a:stretch/>
        </p:blipFill>
        <p:spPr>
          <a:xfrm>
            <a:off x="0" y="886265"/>
            <a:ext cx="12192000" cy="373487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886265"/>
            <a:ext cx="12192000" cy="3752607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78" y="-1"/>
            <a:ext cx="1168644" cy="1128487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922584" y="1977738"/>
            <a:ext cx="77398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 </a:t>
            </a:r>
            <a:r>
              <a:rPr lang="pt-BR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HOUSTON ROCKETS </a:t>
            </a:r>
            <a:r>
              <a:rPr lang="pt-BR" sz="2400" b="1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tem 4 títulos de conferência em sua história. A franquia foi campeã do Oeste em </a:t>
            </a:r>
            <a:r>
              <a:rPr lang="pt-BR" sz="2400" b="1" i="0" dirty="0" smtClean="0">
                <a:solidFill>
                  <a:srgbClr val="FF0101"/>
                </a:solidFill>
                <a:effectLst/>
                <a:latin typeface="arial" panose="020B0604020202020204" pitchFamily="34" charset="0"/>
              </a:rPr>
              <a:t>1981</a:t>
            </a:r>
            <a:r>
              <a:rPr lang="pt-BR" sz="2400" b="1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1" i="0" dirty="0" smtClean="0">
                <a:solidFill>
                  <a:srgbClr val="FF0101"/>
                </a:solidFill>
                <a:effectLst/>
                <a:latin typeface="arial" panose="020B0604020202020204" pitchFamily="34" charset="0"/>
              </a:rPr>
              <a:t>1986</a:t>
            </a:r>
            <a:r>
              <a:rPr lang="pt-BR" sz="2400" b="1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1" i="0" dirty="0" smtClean="0">
                <a:solidFill>
                  <a:srgbClr val="FF0101"/>
                </a:solidFill>
                <a:effectLst/>
                <a:latin typeface="arial" panose="020B0604020202020204" pitchFamily="34" charset="0"/>
              </a:rPr>
              <a:t>1994</a:t>
            </a:r>
            <a:r>
              <a:rPr lang="pt-BR" sz="2400" b="1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 </a:t>
            </a:r>
            <a:r>
              <a:rPr lang="pt-BR" sz="2400" b="1" i="0" dirty="0" smtClean="0">
                <a:solidFill>
                  <a:srgbClr val="FF0101"/>
                </a:solidFill>
                <a:effectLst/>
                <a:latin typeface="arial" panose="020B0604020202020204" pitchFamily="34" charset="0"/>
              </a:rPr>
              <a:t>1995</a:t>
            </a:r>
            <a:endParaRPr lang="pt-BR" sz="2400" b="1" dirty="0">
              <a:solidFill>
                <a:srgbClr val="FF0101"/>
              </a:solidFill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095" y="1772530"/>
            <a:ext cx="1618957" cy="1618957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0" y="4591911"/>
            <a:ext cx="12192000" cy="14383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334912" y="5026459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NOVIDADES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459458" y="5079576"/>
            <a:ext cx="3010486" cy="355429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7690337" y="5079575"/>
            <a:ext cx="708075" cy="355429"/>
          </a:xfrm>
          <a:prstGeom prst="roundRect">
            <a:avLst/>
          </a:prstGeom>
          <a:gradFill>
            <a:gsLst>
              <a:gs pos="0">
                <a:srgbClr val="FF0000"/>
              </a:gs>
              <a:gs pos="23000">
                <a:srgbClr val="C00000"/>
              </a:gs>
              <a:gs pos="51000">
                <a:schemeClr val="accent2"/>
              </a:gs>
              <a:gs pos="95000">
                <a:srgbClr val="FF0101"/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7690337" y="5158005"/>
            <a:ext cx="876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</a:t>
            </a:r>
            <a:endParaRPr lang="pt-B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776006" y="508386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DEIXE SEU E-MAIL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53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2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21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Lucas</dc:creator>
  <cp:lastModifiedBy>Jorge Lucas</cp:lastModifiedBy>
  <cp:revision>5</cp:revision>
  <dcterms:created xsi:type="dcterms:W3CDTF">2020-04-24T15:41:18Z</dcterms:created>
  <dcterms:modified xsi:type="dcterms:W3CDTF">2020-04-24T16:17:30Z</dcterms:modified>
</cp:coreProperties>
</file>