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6E6E6E"/>
    <a:srgbClr val="262626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6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7482" y="388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1545" y="3884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4912" y="388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PORQUE?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2" b="19728"/>
          <a:stretch/>
        </p:blipFill>
        <p:spPr>
          <a:xfrm>
            <a:off x="0" y="886265"/>
            <a:ext cx="12192000" cy="373487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886265"/>
            <a:ext cx="12192000" cy="3752607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8" y="-1"/>
            <a:ext cx="1168644" cy="112848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22584" y="1977738"/>
            <a:ext cx="7739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HOUSTON ROCKETS 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 4 títulos de conferência em sua história. A franquia foi campeã do Oeste em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1981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1986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1995</a:t>
            </a:r>
            <a:endParaRPr lang="pt-BR" sz="2400" b="1" dirty="0">
              <a:solidFill>
                <a:srgbClr val="FF010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95" y="1772530"/>
            <a:ext cx="1618957" cy="161895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4591911"/>
            <a:ext cx="12192000" cy="143837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34912" y="502645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NOVIDADES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459458" y="5079576"/>
            <a:ext cx="3010486" cy="35542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90337" y="5079575"/>
            <a:ext cx="708075" cy="355429"/>
          </a:xfrm>
          <a:prstGeom prst="roundRect">
            <a:avLst/>
          </a:prstGeom>
          <a:gradFill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690337" y="5158005"/>
            <a:ext cx="87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76006" y="508386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DEIXE SEU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3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7482" y="388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1545" y="3884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4912" y="388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PORQUE?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886265"/>
            <a:ext cx="12192000" cy="5971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8" y="-1"/>
            <a:ext cx="1168644" cy="112848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3063" y="1341508"/>
            <a:ext cx="19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ARMADORES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31818" y="1256975"/>
            <a:ext cx="11848563" cy="0"/>
          </a:xfrm>
          <a:prstGeom prst="line">
            <a:avLst/>
          </a:prstGeom>
          <a:ln>
            <a:gradFill>
              <a:gsLst>
                <a:gs pos="0">
                  <a:srgbClr val="FF0000"/>
                </a:gs>
                <a:gs pos="74000">
                  <a:srgbClr val="C00000"/>
                </a:gs>
                <a:gs pos="83000">
                  <a:schemeClr val="accent4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030309" y="2137274"/>
            <a:ext cx="2112135" cy="291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494884" y="2111566"/>
            <a:ext cx="2112135" cy="291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9145788" y="2043718"/>
            <a:ext cx="2112135" cy="291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3843980" y="2111566"/>
            <a:ext cx="2112135" cy="291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629053" y="17611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Haden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789080" y="17416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Haden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118782" y="17679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Haden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467878" y="17679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Haden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2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Lucas</dc:creator>
  <cp:lastModifiedBy>Jorge Lucas</cp:lastModifiedBy>
  <cp:revision>9</cp:revision>
  <dcterms:created xsi:type="dcterms:W3CDTF">2020-04-24T15:41:18Z</dcterms:created>
  <dcterms:modified xsi:type="dcterms:W3CDTF">2020-05-06T19:20:23Z</dcterms:modified>
</cp:coreProperties>
</file>