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274" r:id="rId4"/>
    <p:sldId id="288" r:id="rId5"/>
    <p:sldId id="289" r:id="rId6"/>
    <p:sldId id="287" r:id="rId7"/>
    <p:sldId id="294" r:id="rId8"/>
    <p:sldId id="296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quín Gutiérrez" initials="JG" lastIdx="1" clrIdx="0">
    <p:extLst>
      <p:ext uri="{19B8F6BF-5375-455C-9EA6-DF929625EA0E}">
        <p15:presenceInfo xmlns:p15="http://schemas.microsoft.com/office/powerpoint/2012/main" userId="Joaquín Gutiér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EDE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1321" autoAdjust="0"/>
  </p:normalViewPr>
  <p:slideViewPr>
    <p:cSldViewPr snapToGrid="0">
      <p:cViewPr varScale="1">
        <p:scale>
          <a:sx n="78" d="100"/>
          <a:sy n="78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5455B-8B67-4271-89D9-10E16EC017C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07E2-3AFA-44DE-9D33-12E280B258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6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2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9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9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3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4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3D60-6147-4E13-B5A4-C0F61F5F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5282BF-2534-46B9-B88B-1B43D7706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30AC5-B0FC-4BED-ADD3-0A25F3AE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7FEC5-EC3E-4941-81B0-AFE2B5EC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8FD36-6A13-4DDC-9B86-DDE3BA4D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7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0D619-C18C-4AEB-8201-A8DDD9BC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4BE033-5F48-4F82-A534-34C8EFB2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0DD8E-2579-41D1-BAA4-290C1A75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F6922-12AA-4679-AEC4-E9DA4ED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A1E70-E2C9-4548-BE5F-3E9EA42B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3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C88B1-CB41-4B60-A4E6-A888B1D6A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E14DAC-9622-4C53-80A2-957891FD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80B983-C1E6-40E3-9ADE-3218E1BE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62BBE-240C-429C-A78C-328FE8FF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52403-790B-4DF7-82E0-10E7ECF5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0FD7A-945A-416B-B232-D8BB16C3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94020-5826-4001-B89D-6237BF1D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09371-DA57-4834-A685-8FAA6F33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A15FF-85E8-49C1-8C99-9B47B13B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CABC0-D916-4AB4-9B1A-D3323BC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1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562BE-14FE-4904-8E2D-6DDB8AA9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789C3-36E9-48EC-AF32-0C263398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5B6BC-3AA5-4E58-9A7A-4A7605BF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06AF1-93FC-4E70-94CB-847C5D5D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804B9-FC40-41EB-831B-7FD2010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FB5DB-6FAD-4CE2-9344-B28E8B79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2A09D-C8E7-4B47-947A-373B295F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B96F7-93AA-42BB-B114-1C428C29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81EBC0-79A6-462A-957E-DD44CA2A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3FD8E-43AF-44C6-8B30-6EA1C552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FEDBE1-3F32-4842-AB03-85BD2787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47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989EE-7EE6-46A9-9EE0-BA5654B8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82DC0-CCBF-4166-9181-434A5DB6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2A5EEB-4F9D-42F9-94DC-59BE791D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09822C-6AB4-4CBF-905A-62994D541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E243C3-1C69-4D8B-A178-E9656E4A4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17D136-9861-4C62-8F23-3EC267B3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AEA9F5-29C0-4F61-BF38-BA993DF6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208250-627D-4EF9-8EA4-C7E792F0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1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5C095-1131-4C94-BDF9-5670581D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F17133-CA40-4080-BB37-4B447E7E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FEEC8A-885B-4A15-A63C-B015D7DE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23088D-E968-4F49-87CE-E7BF7E7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AA091B-9C01-4141-962F-4E02A81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F4201-91DE-4F43-BA66-FCEE7A94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40E867-A1F5-4DA8-8B8C-8CA303CD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6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3A79-4077-415E-91FF-CC112BC3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4E416-B235-462F-83F3-57C8E2AF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11A071-B570-4178-AEA7-FF7C2DB6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24281-2DF8-47FA-95F2-8B786B37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C2E0C6-2FFB-4B74-BB01-6FD2C249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5B983-C27F-4187-BBF3-9030F0AE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4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4FDDA-B126-4A58-A9B9-6B081B59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DD0888-C580-4BC8-9A05-16791B1F4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11EAB-46C3-4D26-B83D-9EB83097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19B051-4EE4-4269-B77C-DA1CFCCA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DF215-48FB-44C0-A51B-22BD7375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255AC-DCBD-40E9-8484-9FED13A4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86849F-EEF7-43EC-828C-E591901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30B090-756B-45AA-941B-D99E08A5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22C22-2D85-4B74-BF10-5BD5ABB0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38D84-43BF-4195-B263-B7751E2A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AA6D1-4CFE-4A57-8C83-E28BAFB92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7.jpeg"/><Relationship Id="rId7" Type="http://schemas.openxmlformats.org/officeDocument/2006/relationships/hyperlink" Target="https://www.digikey.es/product-detail/es/general-cable-carol-brand/C1321.21.01/C1321B-50-ND/512628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phoenix-contact/1767054/277-6260-ND/348839" TargetMode="External"/><Relationship Id="rId5" Type="http://schemas.openxmlformats.org/officeDocument/2006/relationships/hyperlink" Target="https://www.digikey.es/product-detail/es/phoenix-contact/1840609/277-14176-ND/3605687" TargetMode="External"/><Relationship Id="rId4" Type="http://schemas.openxmlformats.org/officeDocument/2006/relationships/image" Target="../media/image28.emf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s.rs-online.com/web/p/products/1787282/" TargetMode="External"/><Relationship Id="rId7" Type="http://schemas.openxmlformats.org/officeDocument/2006/relationships/hyperlink" Target="https://www.digikey.es/product-detail/es/te-connectivity-amp-connectors/62852-1/A27760CT-ND/45684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te-connectivity-amp-connectors/42068/A24745CT-ND/456662" TargetMode="External"/><Relationship Id="rId5" Type="http://schemas.openxmlformats.org/officeDocument/2006/relationships/hyperlink" Target="https://es.rs-online.com/web/p/products/8046714/" TargetMode="External"/><Relationship Id="rId4" Type="http://schemas.openxmlformats.org/officeDocument/2006/relationships/hyperlink" Target="https://es.rs-online.com/web/p/products/1225201/" TargetMode="Externa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digikey.es/product-detail/es/cnc-tech/400M0-09-1-004S/LMM09H-ND/6176011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digikey.es/product-detail/es/3m/8309-6003/MFL09K-ND/13880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s://www.digikey.es/product-detail/es/3m/3801-09-100/3M157987-25-ND/947915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hyperlink" Target="https://www.digikey.es/product-detail/es/cnc-tech/400M0-15-1-004S/LMM15H-ND/6176015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digikey.es/product-detail/es/3m/8315-6003/MFL15K-ND/13880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hyperlink" Target="https://www.digikey.es/product-detail/es/3m/3801-15-100/3M157923-25-ND/947884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hyperlink" Target="https://www.digikey.es/product-detail/es/cnc-tech/400M0-25-1-004S/LMM25H-ND/6176017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digikey.es/product-detail/es/3m/8325-6003/MFL25K-ND/13880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2.jpeg"/><Relationship Id="rId4" Type="http://schemas.openxmlformats.org/officeDocument/2006/relationships/hyperlink" Target="https://www.digikey.es/product-detail/es/3m/3801-25-100/3M157947-25-ND/947896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hyperlink" Target="https://www.digikey.es/product-detail/es/phoenix-contact/0707248/277-5956-ND/348291" TargetMode="External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www.digikey.es/product-detail/es/tensility-international-corp/30-00395/T1293-5-ND/5270273" TargetMode="External"/><Relationship Id="rId4" Type="http://schemas.openxmlformats.org/officeDocument/2006/relationships/hyperlink" Target="https://www.digikey.es/product-detail/es/phoenix-contact/1757019/277-1011-ND/260379" TargetMode="Externa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9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76812.R8.01/C76812B-50-ND/5452557/?itemSeq=321193382" TargetMode="External"/><Relationship Id="rId5" Type="http://schemas.openxmlformats.org/officeDocument/2006/relationships/hyperlink" Target="https://www.digikey.es/product-detail/es/phoenix-contact/1757035/277-1013-ND/260381" TargetMode="External"/><Relationship Id="rId4" Type="http://schemas.openxmlformats.org/officeDocument/2006/relationships/hyperlink" Target="https://www.digikey.es/product-detail/es/phoenix-contact/0707264/277-5988-ND/348293" TargetMode="External"/><Relationship Id="rId9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3.jpeg"/><Relationship Id="rId7" Type="http://schemas.openxmlformats.org/officeDocument/2006/relationships/hyperlink" Target="https://www.digikey.es/product-detail/es/3m/8132-06-100/3M156579-10-ND/78099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phoenix-contact/1803617/277-1165-ND/260533" TargetMode="External"/><Relationship Id="rId5" Type="http://schemas.openxmlformats.org/officeDocument/2006/relationships/hyperlink" Target="https://www.digikey.es/product-detail/es/phoenix-contact/1829387/277-5782-ND/2525205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06872-A315-4B48-85A7-5C62711CF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TB </a:t>
            </a:r>
            <a:r>
              <a:rPr lang="en-GB" dirty="0" err="1"/>
              <a:t>Cableado</a:t>
            </a:r>
            <a:r>
              <a:rPr lang="en-GB" dirty="0"/>
              <a:t>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C9682-C6D8-413C-ACF3-15C60AE6D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Cables Motherboard-Panel CCU ETH</a:t>
            </a:r>
          </a:p>
        </p:txBody>
      </p:sp>
    </p:spTree>
    <p:extLst>
      <p:ext uri="{BB962C8B-B14F-4D97-AF65-F5344CB8AC3E}">
        <p14:creationId xmlns:p14="http://schemas.microsoft.com/office/powerpoint/2010/main" val="367177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40609 Phoenix Contact | 277-14176-ND DigiKey Electronics">
            <a:extLst>
              <a:ext uri="{FF2B5EF4-FFF2-40B4-BE49-F238E27FC236}">
                <a16:creationId xmlns:a16="http://schemas.microsoft.com/office/drawing/2014/main" id="{1C5B3722-7922-4663-86B6-AE516316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" y="3888659"/>
            <a:ext cx="1793798" cy="17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B7EAC93-F199-43AF-8D64-8DA1EBA9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73" y="1833362"/>
            <a:ext cx="3728075" cy="152034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290210" y="3571449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417761" y="3554339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863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5"/>
              </a:rPr>
              <a:t>https://www.digikey.es/product-detail/es/phoenix-contact/1840609/277-14176-ND/3605687</a:t>
            </a:r>
            <a:endParaRPr lang="en-GB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6"/>
              </a:rPr>
              <a:t>https://www.digikey.es/product-detail/es/phoenix-contact/1767054/277-6260-ND/348839 </a:t>
            </a:r>
            <a:endParaRPr lang="en-GB" sz="1200" dirty="0"/>
          </a:p>
          <a:p>
            <a:r>
              <a:rPr lang="es-ES" sz="1400" dirty="0"/>
              <a:t>Cable:</a:t>
            </a:r>
            <a:endParaRPr lang="es-ES" sz="1200" dirty="0"/>
          </a:p>
          <a:p>
            <a:r>
              <a:rPr lang="es-ES" sz="1200" dirty="0">
                <a:hlinkClick r:id="rId7"/>
              </a:rPr>
              <a:t>https://www.digikey.es/product-detail/es/general-cable-carol-brand/C1321.21.01/C1321B-50-ND/5126285</a:t>
            </a:r>
            <a:endParaRPr lang="es-ES" sz="14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cables individuales los terminales según el diagrama de conexión. No cruzar 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En ambos extremos incluir terminales </a:t>
            </a:r>
            <a:r>
              <a:rPr lang="es-ES" sz="1400" dirty="0" err="1"/>
              <a:t>faston</a:t>
            </a:r>
            <a:r>
              <a:rPr lang="es-ES" sz="1400" dirty="0"/>
              <a:t> cilíndricos para cable AWG 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786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Conector Potencia – TB3 (X2A_ETH y X2B_ETH)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14614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 terminal terminación tornillos, 7 posiciones, paso 7.62 mm, montaje panel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7 terminales, paso 7.62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/>
                        <a:t>Cable multifilar AWG 18, 1 conductor</a:t>
                      </a:r>
                    </a:p>
                    <a:p>
                      <a:endParaRPr lang="es-ES" sz="14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78415" y="3198106"/>
            <a:ext cx="136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HV</a:t>
            </a:r>
            <a:endParaRPr lang="en-GB" sz="16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AC57425-E4A5-4DFD-BFE3-7A471CA2DB29}"/>
              </a:ext>
            </a:extLst>
          </p:cNvPr>
          <p:cNvCxnSpPr>
            <a:cxnSpLocks/>
          </p:cNvCxnSpPr>
          <p:nvPr/>
        </p:nvCxnSpPr>
        <p:spPr>
          <a:xfrm flipH="1">
            <a:off x="1512047" y="1622872"/>
            <a:ext cx="384721" cy="541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337363A-BF37-471B-877C-8F01108658EB}"/>
              </a:ext>
            </a:extLst>
          </p:cNvPr>
          <p:cNvSpPr txBox="1"/>
          <p:nvPr/>
        </p:nvSpPr>
        <p:spPr>
          <a:xfrm>
            <a:off x="1643904" y="1358405"/>
            <a:ext cx="17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Pines no utilizados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1524CFD-4F76-412D-8936-0E27D6EFFB36}"/>
              </a:ext>
            </a:extLst>
          </p:cNvPr>
          <p:cNvCxnSpPr>
            <a:cxnSpLocks/>
          </p:cNvCxnSpPr>
          <p:nvPr/>
        </p:nvCxnSpPr>
        <p:spPr>
          <a:xfrm flipH="1">
            <a:off x="1512047" y="1632734"/>
            <a:ext cx="403113" cy="92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6F576C1-CC65-404E-BB9A-72FD8BD21040}"/>
              </a:ext>
            </a:extLst>
          </p:cNvPr>
          <p:cNvCxnSpPr>
            <a:cxnSpLocks/>
          </p:cNvCxnSpPr>
          <p:nvPr/>
        </p:nvCxnSpPr>
        <p:spPr>
          <a:xfrm flipH="1">
            <a:off x="1522093" y="1645810"/>
            <a:ext cx="422362" cy="1223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D41B909-EB40-47C8-8AF5-43286CB1877C}"/>
              </a:ext>
            </a:extLst>
          </p:cNvPr>
          <p:cNvCxnSpPr>
            <a:cxnSpLocks/>
          </p:cNvCxnSpPr>
          <p:nvPr/>
        </p:nvCxnSpPr>
        <p:spPr>
          <a:xfrm>
            <a:off x="2816065" y="1622872"/>
            <a:ext cx="366368" cy="541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617119D-3924-429D-8EE3-03E047B2997F}"/>
              </a:ext>
            </a:extLst>
          </p:cNvPr>
          <p:cNvCxnSpPr>
            <a:cxnSpLocks/>
          </p:cNvCxnSpPr>
          <p:nvPr/>
        </p:nvCxnSpPr>
        <p:spPr>
          <a:xfrm>
            <a:off x="2805123" y="1632734"/>
            <a:ext cx="414055" cy="92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C95406-E045-4A98-AF07-CF084E80E56A}"/>
              </a:ext>
            </a:extLst>
          </p:cNvPr>
          <p:cNvCxnSpPr>
            <a:cxnSpLocks/>
          </p:cNvCxnSpPr>
          <p:nvPr/>
        </p:nvCxnSpPr>
        <p:spPr>
          <a:xfrm>
            <a:off x="2786770" y="1645810"/>
            <a:ext cx="443350" cy="1223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B427A48-0F03-4E3E-A167-D02D8F5CC77F}"/>
              </a:ext>
            </a:extLst>
          </p:cNvPr>
          <p:cNvCxnSpPr>
            <a:cxnSpLocks/>
          </p:cNvCxnSpPr>
          <p:nvPr/>
        </p:nvCxnSpPr>
        <p:spPr>
          <a:xfrm flipH="1">
            <a:off x="1567096" y="4329937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66BDBFD-7E39-4FFD-BA6D-6FA9CD49E3C2}"/>
              </a:ext>
            </a:extLst>
          </p:cNvPr>
          <p:cNvSpPr txBox="1"/>
          <p:nvPr/>
        </p:nvSpPr>
        <p:spPr>
          <a:xfrm>
            <a:off x="1538751" y="4094366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1767054 Phoenix Contact | 277-6260-ND DigiKey Electronics">
            <a:extLst>
              <a:ext uri="{FF2B5EF4-FFF2-40B4-BE49-F238E27FC236}">
                <a16:creationId xmlns:a16="http://schemas.microsoft.com/office/drawing/2014/main" id="{AA224295-3EBB-419F-AF88-3136A198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85" y="4020080"/>
            <a:ext cx="1662377" cy="166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B3B3730-FF83-43A8-A785-08312D591B5E}"/>
              </a:ext>
            </a:extLst>
          </p:cNvPr>
          <p:cNvCxnSpPr>
            <a:cxnSpLocks/>
          </p:cNvCxnSpPr>
          <p:nvPr/>
        </p:nvCxnSpPr>
        <p:spPr>
          <a:xfrm flipH="1">
            <a:off x="1403805" y="4306195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60BB1F6-E76F-4F12-9AFA-4576E87A517A}"/>
              </a:ext>
            </a:extLst>
          </p:cNvPr>
          <p:cNvSpPr txBox="1"/>
          <p:nvPr/>
        </p:nvSpPr>
        <p:spPr>
          <a:xfrm>
            <a:off x="1375460" y="407062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2FF982F-B3C0-4823-9AAD-7D3858D09B2D}"/>
              </a:ext>
            </a:extLst>
          </p:cNvPr>
          <p:cNvCxnSpPr>
            <a:cxnSpLocks/>
          </p:cNvCxnSpPr>
          <p:nvPr/>
        </p:nvCxnSpPr>
        <p:spPr>
          <a:xfrm flipH="1">
            <a:off x="1239173" y="4265678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D8D0CA5-3CD1-48DF-B9BE-62FF27E53A34}"/>
              </a:ext>
            </a:extLst>
          </p:cNvPr>
          <p:cNvSpPr txBox="1"/>
          <p:nvPr/>
        </p:nvSpPr>
        <p:spPr>
          <a:xfrm>
            <a:off x="1210828" y="4030107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1DFA20E7-9116-4E19-ADC7-5021710D3D15}"/>
              </a:ext>
            </a:extLst>
          </p:cNvPr>
          <p:cNvCxnSpPr>
            <a:cxnSpLocks/>
          </p:cNvCxnSpPr>
          <p:nvPr/>
        </p:nvCxnSpPr>
        <p:spPr>
          <a:xfrm flipH="1">
            <a:off x="1078061" y="4230822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43B0FF0-987E-4CD5-B1FE-7D877AA0F523}"/>
              </a:ext>
            </a:extLst>
          </p:cNvPr>
          <p:cNvSpPr txBox="1"/>
          <p:nvPr/>
        </p:nvSpPr>
        <p:spPr>
          <a:xfrm>
            <a:off x="1049716" y="399525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309E2EB0-16A8-4E09-84F9-B75C51BA9AF4}"/>
              </a:ext>
            </a:extLst>
          </p:cNvPr>
          <p:cNvCxnSpPr>
            <a:cxnSpLocks/>
          </p:cNvCxnSpPr>
          <p:nvPr/>
        </p:nvCxnSpPr>
        <p:spPr>
          <a:xfrm flipH="1">
            <a:off x="921408" y="4195966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3C03A65-5226-4952-A73D-121672EC12A6}"/>
              </a:ext>
            </a:extLst>
          </p:cNvPr>
          <p:cNvSpPr txBox="1"/>
          <p:nvPr/>
        </p:nvSpPr>
        <p:spPr>
          <a:xfrm>
            <a:off x="893063" y="396039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5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C5DFA800-641C-4A3C-B8C0-CE1BACA1B478}"/>
              </a:ext>
            </a:extLst>
          </p:cNvPr>
          <p:cNvCxnSpPr>
            <a:cxnSpLocks/>
          </p:cNvCxnSpPr>
          <p:nvPr/>
        </p:nvCxnSpPr>
        <p:spPr>
          <a:xfrm flipH="1">
            <a:off x="761150" y="4156222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B3B169F-D326-4A2F-BD29-5C87EC25FB56}"/>
              </a:ext>
            </a:extLst>
          </p:cNvPr>
          <p:cNvSpPr txBox="1"/>
          <p:nvPr/>
        </p:nvSpPr>
        <p:spPr>
          <a:xfrm>
            <a:off x="732805" y="392065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5008B7CC-0982-4471-B43F-45060F3479FC}"/>
              </a:ext>
            </a:extLst>
          </p:cNvPr>
          <p:cNvCxnSpPr>
            <a:cxnSpLocks/>
          </p:cNvCxnSpPr>
          <p:nvPr/>
        </p:nvCxnSpPr>
        <p:spPr>
          <a:xfrm flipH="1">
            <a:off x="609179" y="4115814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C934646-AB8E-48C4-AB22-7FD002BE89B6}"/>
              </a:ext>
            </a:extLst>
          </p:cNvPr>
          <p:cNvSpPr txBox="1"/>
          <p:nvPr/>
        </p:nvSpPr>
        <p:spPr>
          <a:xfrm>
            <a:off x="580834" y="388024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7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7951DD-A581-4B78-8101-25709AA9AD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6007" y="3564201"/>
            <a:ext cx="1013523" cy="1035272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8B8FA33-017F-41D8-BE51-FEDA23B6A0E6}"/>
              </a:ext>
            </a:extLst>
          </p:cNvPr>
          <p:cNvCxnSpPr>
            <a:cxnSpLocks/>
          </p:cNvCxnSpPr>
          <p:nvPr/>
        </p:nvCxnSpPr>
        <p:spPr>
          <a:xfrm>
            <a:off x="3417761" y="4559262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49F4337-E885-4D5C-9BEF-77EB6C5F6965}"/>
              </a:ext>
            </a:extLst>
          </p:cNvPr>
          <p:cNvSpPr txBox="1"/>
          <p:nvPr/>
        </p:nvSpPr>
        <p:spPr>
          <a:xfrm>
            <a:off x="3230120" y="431889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B1BD999-F145-47A0-BFBA-B98F5769651A}"/>
              </a:ext>
            </a:extLst>
          </p:cNvPr>
          <p:cNvCxnSpPr>
            <a:cxnSpLocks/>
          </p:cNvCxnSpPr>
          <p:nvPr/>
        </p:nvCxnSpPr>
        <p:spPr>
          <a:xfrm>
            <a:off x="3622074" y="4498936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10FA411-E557-43FF-8083-7FB26D6ACAE7}"/>
              </a:ext>
            </a:extLst>
          </p:cNvPr>
          <p:cNvSpPr txBox="1"/>
          <p:nvPr/>
        </p:nvSpPr>
        <p:spPr>
          <a:xfrm>
            <a:off x="3434433" y="4258569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F3300B0-D950-495B-88DF-62403ABA87C2}"/>
              </a:ext>
            </a:extLst>
          </p:cNvPr>
          <p:cNvCxnSpPr>
            <a:cxnSpLocks/>
          </p:cNvCxnSpPr>
          <p:nvPr/>
        </p:nvCxnSpPr>
        <p:spPr>
          <a:xfrm>
            <a:off x="3819228" y="4438541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385B0FA-4385-403D-94E9-A387A12F685B}"/>
              </a:ext>
            </a:extLst>
          </p:cNvPr>
          <p:cNvSpPr txBox="1"/>
          <p:nvPr/>
        </p:nvSpPr>
        <p:spPr>
          <a:xfrm>
            <a:off x="3631587" y="419817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E6B02AC-621E-4784-A017-847BC7182F38}"/>
              </a:ext>
            </a:extLst>
          </p:cNvPr>
          <p:cNvCxnSpPr>
            <a:cxnSpLocks/>
          </p:cNvCxnSpPr>
          <p:nvPr/>
        </p:nvCxnSpPr>
        <p:spPr>
          <a:xfrm>
            <a:off x="3999890" y="4379264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62EF830-9186-42F2-83E7-56964E1FF440}"/>
              </a:ext>
            </a:extLst>
          </p:cNvPr>
          <p:cNvSpPr txBox="1"/>
          <p:nvPr/>
        </p:nvSpPr>
        <p:spPr>
          <a:xfrm>
            <a:off x="3812249" y="4138897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6A85EEE-F73B-49AA-8599-8FF8727F3BF7}"/>
              </a:ext>
            </a:extLst>
          </p:cNvPr>
          <p:cNvCxnSpPr>
            <a:cxnSpLocks/>
          </p:cNvCxnSpPr>
          <p:nvPr/>
        </p:nvCxnSpPr>
        <p:spPr>
          <a:xfrm>
            <a:off x="4173500" y="4326864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292FFD0-0B69-4B40-A3C0-BD8F433BB04E}"/>
              </a:ext>
            </a:extLst>
          </p:cNvPr>
          <p:cNvSpPr txBox="1"/>
          <p:nvPr/>
        </p:nvSpPr>
        <p:spPr>
          <a:xfrm>
            <a:off x="3985859" y="4086497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5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51F28A6-B1DD-4AF8-8969-D63528E7016F}"/>
              </a:ext>
            </a:extLst>
          </p:cNvPr>
          <p:cNvCxnSpPr>
            <a:cxnSpLocks/>
          </p:cNvCxnSpPr>
          <p:nvPr/>
        </p:nvCxnSpPr>
        <p:spPr>
          <a:xfrm>
            <a:off x="4334173" y="4265678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04E1C63-F432-4267-8921-8A58DB1A1A21}"/>
              </a:ext>
            </a:extLst>
          </p:cNvPr>
          <p:cNvSpPr txBox="1"/>
          <p:nvPr/>
        </p:nvSpPr>
        <p:spPr>
          <a:xfrm>
            <a:off x="4146532" y="402531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9D6EB2F-71C9-4D9E-8DB5-3672D2A3529B}"/>
              </a:ext>
            </a:extLst>
          </p:cNvPr>
          <p:cNvCxnSpPr>
            <a:cxnSpLocks/>
          </p:cNvCxnSpPr>
          <p:nvPr/>
        </p:nvCxnSpPr>
        <p:spPr>
          <a:xfrm>
            <a:off x="4510814" y="4218358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649DB33-8E60-469C-94FA-FA8E9164F99F}"/>
              </a:ext>
            </a:extLst>
          </p:cNvPr>
          <p:cNvSpPr txBox="1"/>
          <p:nvPr/>
        </p:nvSpPr>
        <p:spPr>
          <a:xfrm>
            <a:off x="4323173" y="397799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7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Consideraciones generales de montaje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CFCC07-3359-4AF8-8C03-7B63800909FF}"/>
              </a:ext>
            </a:extLst>
          </p:cNvPr>
          <p:cNvSpPr txBox="1"/>
          <p:nvPr/>
        </p:nvSpPr>
        <p:spPr>
          <a:xfrm>
            <a:off x="455629" y="924738"/>
            <a:ext cx="107629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Longitud del cable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longitud indicada en la tabla es la efectiva, distancia interna entre conectores, sin considerar la longitud utilizada en la conexión del conector (</a:t>
            </a:r>
            <a:r>
              <a:rPr lang="es-ES" dirty="0" err="1"/>
              <a:t>ej</a:t>
            </a:r>
            <a:r>
              <a:rPr lang="es-ES" dirty="0"/>
              <a:t>: longitud de cable que junto el </a:t>
            </a:r>
            <a:r>
              <a:rPr lang="es-ES" dirty="0" err="1"/>
              <a:t>faston</a:t>
            </a:r>
            <a:r>
              <a:rPr lang="es-ES" dirty="0"/>
              <a:t> entra en el conector).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proporciona un rollo del cable correspondiente (plano, de varios conductores o individual). Cortar de ese rollo la longitud necesaria para formar un cable con conectores de la longitud indicada.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Utilizar los restos de cable suministrados antes que los rollos nuevos si se puede.</a:t>
            </a:r>
          </a:p>
          <a:p>
            <a:endParaRPr lang="es-ES" dirty="0"/>
          </a:p>
          <a:p>
            <a:r>
              <a:rPr lang="es-ES" b="1" dirty="0"/>
              <a:t>Posición relativa entre conectores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los conectores </a:t>
            </a:r>
            <a:r>
              <a:rPr lang="es-ES" dirty="0" err="1"/>
              <a:t>db</a:t>
            </a:r>
            <a:r>
              <a:rPr lang="es-ES" dirty="0"/>
              <a:t> de cable plano existen dos sentidos por los cuales se puede insertar el cable y conectar el mismo pin. En las diapositivas se indica la posición del conector que se ve desde arriba, ya sea la cara delantera o la trasera, definidas de la siguiente manera: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conexión se ha de realizar por el sentido más corto después de disponer la posición de los conectores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</a:rPr>
              <a:t>En todos los cables con conectores </a:t>
            </a:r>
            <a:r>
              <a:rPr lang="es-ES" dirty="0" err="1">
                <a:highlight>
                  <a:srgbClr val="FFFF00"/>
                </a:highlight>
              </a:rPr>
              <a:t>db</a:t>
            </a:r>
            <a:r>
              <a:rPr lang="es-ES" dirty="0">
                <a:highlight>
                  <a:srgbClr val="FFFF00"/>
                </a:highlight>
              </a:rPr>
              <a:t> no montar los tornillos y tuercas adjuntos.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Imagen 7" descr="400M0-15-1-004S CNC Tech | LMM15H-ND DigiKey Electronics">
            <a:extLst>
              <a:ext uri="{FF2B5EF4-FFF2-40B4-BE49-F238E27FC236}">
                <a16:creationId xmlns:a16="http://schemas.microsoft.com/office/drawing/2014/main" id="{355132DB-98F1-4D57-992B-6BADCFFF1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17008"/>
          <a:stretch/>
        </p:blipFill>
        <p:spPr bwMode="auto">
          <a:xfrm>
            <a:off x="759280" y="4099542"/>
            <a:ext cx="2365243" cy="16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BA529D-1986-4817-81A1-399E52D1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49" y="4478484"/>
            <a:ext cx="2710994" cy="8604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50BC9-CE12-4229-AF9C-D1BB7B81B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031" y="4478484"/>
            <a:ext cx="2710994" cy="10592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F476E8D-DBA7-4639-8F3C-41EDD88F3CFB}"/>
              </a:ext>
            </a:extLst>
          </p:cNvPr>
          <p:cNvSpPr txBox="1"/>
          <p:nvPr/>
        </p:nvSpPr>
        <p:spPr>
          <a:xfrm>
            <a:off x="4306969" y="4139930"/>
            <a:ext cx="246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Cara delantera del conector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56D532-B22C-462B-AAE9-55828A6F8F23}"/>
              </a:ext>
            </a:extLst>
          </p:cNvPr>
          <p:cNvSpPr txBox="1"/>
          <p:nvPr/>
        </p:nvSpPr>
        <p:spPr>
          <a:xfrm>
            <a:off x="7893351" y="4116178"/>
            <a:ext cx="2250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Cara trasera del conector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3B60A0E-9B12-4ED3-8417-7E5EFE9C8B21}"/>
              </a:ext>
            </a:extLst>
          </p:cNvPr>
          <p:cNvSpPr/>
          <p:nvPr/>
        </p:nvSpPr>
        <p:spPr>
          <a:xfrm>
            <a:off x="3172535" y="4694615"/>
            <a:ext cx="511277" cy="4129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7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Consideraciones generales de montaje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CFCC07-3359-4AF8-8C03-7B63800909FF}"/>
              </a:ext>
            </a:extLst>
          </p:cNvPr>
          <p:cNvSpPr txBox="1"/>
          <p:nvPr/>
        </p:nvSpPr>
        <p:spPr>
          <a:xfrm>
            <a:off x="714511" y="924738"/>
            <a:ext cx="107629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Terminación de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conexión de cualquiera de los cables a un conector con terminación de tornillos ha de incorporar un </a:t>
            </a:r>
            <a:r>
              <a:rPr lang="es-ES" dirty="0" err="1"/>
              <a:t>fastón</a:t>
            </a:r>
            <a:r>
              <a:rPr lang="es-ES" dirty="0"/>
              <a:t> </a:t>
            </a:r>
            <a:r>
              <a:rPr lang="es-ES" dirty="0" err="1"/>
              <a:t>cilindrico</a:t>
            </a:r>
            <a:r>
              <a:rPr lang="es-ES" dirty="0"/>
              <a:t> en el extremo. Elegir el </a:t>
            </a:r>
            <a:r>
              <a:rPr lang="es-ES" dirty="0" err="1"/>
              <a:t>faston</a:t>
            </a:r>
            <a:r>
              <a:rPr lang="es-ES" dirty="0"/>
              <a:t> adecuado según el cable. Evitar soldaduras.</a:t>
            </a:r>
            <a:br>
              <a:rPr lang="es-ES" dirty="0"/>
            </a:br>
            <a:r>
              <a:rPr lang="es-ES" dirty="0"/>
              <a:t>Se proporcionan 3 modelos de </a:t>
            </a:r>
            <a:r>
              <a:rPr lang="es-ES" dirty="0" err="1"/>
              <a:t>faston</a:t>
            </a:r>
            <a:r>
              <a:rPr lang="es-ES" dirty="0"/>
              <a:t> cilíndricos, según el calibre del cable donde se inserta: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cilíndrico para AWG 26:</a:t>
            </a:r>
            <a:br>
              <a:rPr lang="es-ES" dirty="0"/>
            </a:br>
            <a:r>
              <a:rPr lang="es-ES" sz="1400" dirty="0">
                <a:hlinkClick r:id="rId3"/>
              </a:rPr>
              <a:t>https://es.rs-online.com/web/p/products/1787282/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cilíndrico para AWG 18: </a:t>
            </a:r>
            <a:br>
              <a:rPr lang="es-ES" dirty="0"/>
            </a:br>
            <a:r>
              <a:rPr lang="es-ES" sz="1400" dirty="0">
                <a:hlinkClick r:id="rId4"/>
              </a:rPr>
              <a:t>https://es.rs-online.com/web/p/products/1225201/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cilíndrico para AWG14: </a:t>
            </a:r>
            <a:br>
              <a:rPr lang="es-ES" dirty="0"/>
            </a:br>
            <a:r>
              <a:rPr lang="es-ES" sz="1400" dirty="0">
                <a:hlinkClick r:id="rId5"/>
              </a:rPr>
              <a:t>https://es.rs-online.com/web/p/products/8046714/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Ciertos conectores tienen terminación de conexión rápida (</a:t>
            </a:r>
            <a:r>
              <a:rPr lang="es-ES" dirty="0" err="1"/>
              <a:t>faston</a:t>
            </a:r>
            <a:r>
              <a:rPr lang="es-ES" dirty="0"/>
              <a:t> macho). Se ha de incorporar </a:t>
            </a:r>
            <a:r>
              <a:rPr lang="es-ES" dirty="0" err="1"/>
              <a:t>faston</a:t>
            </a:r>
            <a:r>
              <a:rPr lang="es-ES" dirty="0"/>
              <a:t> hembra del en el extremo para la conexión del calibre correspondiente al cable: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hembra para AWG 18: </a:t>
            </a:r>
            <a:br>
              <a:rPr lang="es-ES" dirty="0"/>
            </a:br>
            <a:r>
              <a:rPr lang="en-GB" sz="1400" dirty="0">
                <a:hlinkClick r:id="rId6"/>
              </a:rPr>
              <a:t>https://www.digikey.es/product-detail/es/te-connectivity-amp-connectors/42068/A24745CT-ND/456662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hembra para AWG14 : </a:t>
            </a:r>
            <a:br>
              <a:rPr lang="es-ES" dirty="0"/>
            </a:br>
            <a:r>
              <a:rPr lang="es-ES" sz="1400" dirty="0">
                <a:hlinkClick r:id="rId7"/>
              </a:rPr>
              <a:t>https://www.digikey.es/product-detail/es/te-connectivity-amp-connectors/62852-1/A27760CT-ND/456848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E00A29-A676-456D-918D-3D557C6B4E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2122" y="2180140"/>
            <a:ext cx="893967" cy="833121"/>
          </a:xfrm>
          <a:prstGeom prst="rect">
            <a:avLst/>
          </a:prstGeom>
        </p:spPr>
      </p:pic>
      <p:pic>
        <p:nvPicPr>
          <p:cNvPr id="2050" name="Picture 2" descr="42068 TE Connectivity AMP Connectors | A24745CT-ND DigiKey Electronics">
            <a:extLst>
              <a:ext uri="{FF2B5EF4-FFF2-40B4-BE49-F238E27FC236}">
                <a16:creationId xmlns:a16="http://schemas.microsoft.com/office/drawing/2014/main" id="{32BDDAA8-A76D-4EEA-9C89-14A5A9C81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502122" y="4677860"/>
            <a:ext cx="833120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348849" y="2737083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336918" y="27370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06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2"/>
              </a:rPr>
              <a:t>https://www.digikey.es/product-detail/es/3m/8309-6003/MFL09K-ND/138801</a:t>
            </a:r>
            <a:endParaRPr lang="en-GB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u="sng" dirty="0">
                <a:hlinkClick r:id="rId3"/>
              </a:rPr>
              <a:t>https://www.digikey.es/product-detail/es/cnc-tech/400M0-09-1-004S/LMM09H-ND/6176011</a:t>
            </a:r>
            <a:r>
              <a:rPr lang="en-GB" sz="1200" dirty="0"/>
              <a:t> </a:t>
            </a:r>
            <a:endParaRPr lang="es-ES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https://www.digikey.es/product-detail/es/3m/3801-09-100/3M157987-25-ND/9479159</a:t>
            </a:r>
            <a:endParaRPr lang="en-GB" sz="12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17111" y="2605425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0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DB9 – MotherBoard DB9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82962"/>
              </p:ext>
            </p:extLst>
          </p:nvPr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DB9, hembra, montaje panel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DB9,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26, 9</a:t>
                      </a:r>
                      <a:r>
                        <a:rPr lang="es-ES" sz="1400" noProof="0" dirty="0"/>
                        <a:t> 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pic>
        <p:nvPicPr>
          <p:cNvPr id="53" name="Imagen 52" descr="400M0-09-1-004S CNC Tech | LMM09H-ND DigiKey Electronics">
            <a:extLst>
              <a:ext uri="{FF2B5EF4-FFF2-40B4-BE49-F238E27FC236}">
                <a16:creationId xmlns:a16="http://schemas.microsoft.com/office/drawing/2014/main" id="{66A94EE8-1044-477F-8E2D-E97633A3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04" y="3162810"/>
            <a:ext cx="1509155" cy="14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3801/09 100 3M | 3M157987-5-ND DigiKey Electronics">
            <a:extLst>
              <a:ext uri="{FF2B5EF4-FFF2-40B4-BE49-F238E27FC236}">
                <a16:creationId xmlns:a16="http://schemas.microsoft.com/office/drawing/2014/main" id="{06CD7FE9-9E61-462C-BF93-854F0AF1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41" y="3025444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F5257471-EFA0-480B-BF25-2555FD016F53}"/>
              </a:ext>
            </a:extLst>
          </p:cNvPr>
          <p:cNvSpPr/>
          <p:nvPr/>
        </p:nvSpPr>
        <p:spPr>
          <a:xfrm>
            <a:off x="416560" y="685938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C62902BF-F21D-4475-B96E-FEB04B88A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36" y="3162810"/>
            <a:ext cx="1162139" cy="89071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80E5D9B-D8C2-43B5-82E5-77B96A6A74BB}"/>
              </a:ext>
            </a:extLst>
          </p:cNvPr>
          <p:cNvSpPr txBox="1"/>
          <p:nvPr/>
        </p:nvSpPr>
        <p:spPr>
          <a:xfrm rot="16200000">
            <a:off x="-407767" y="1793342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B5F75A5-2BCD-4428-AE3C-D71C41D1F794}"/>
              </a:ext>
            </a:extLst>
          </p:cNvPr>
          <p:cNvSpPr txBox="1"/>
          <p:nvPr/>
        </p:nvSpPr>
        <p:spPr>
          <a:xfrm rot="16200000">
            <a:off x="3625548" y="1793343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trasera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C3B73-6A99-49D7-B338-602A6B7CC1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43" y="1347557"/>
            <a:ext cx="3668230" cy="12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348849" y="3317810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411089" y="3327450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06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u="sng" dirty="0">
                <a:solidFill>
                  <a:prstClr val="black"/>
                </a:solidFill>
              </a:rPr>
              <a:t>Referencias</a:t>
            </a:r>
          </a:p>
          <a:p>
            <a:pPr lvl="0"/>
            <a:r>
              <a:rPr lang="es-ES" sz="1400" dirty="0">
                <a:solidFill>
                  <a:prstClr val="black"/>
                </a:solidFill>
              </a:rPr>
              <a:t>Conector A:</a:t>
            </a:r>
          </a:p>
          <a:p>
            <a:pPr lvl="0"/>
            <a:r>
              <a:rPr lang="en-GB" sz="1200" dirty="0">
                <a:hlinkClick r:id="rId2"/>
              </a:rPr>
              <a:t>https://www.digikey.es/product-detail/es/3m/8315-6003/MFL15K-ND/138804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s-ES" sz="1400" dirty="0">
                <a:solidFill>
                  <a:prstClr val="black"/>
                </a:solidFill>
              </a:rPr>
              <a:t>Conector B:</a:t>
            </a:r>
          </a:p>
          <a:p>
            <a:pPr lvl="0"/>
            <a:r>
              <a:rPr lang="en-GB" sz="1200" u="sng" dirty="0">
                <a:solidFill>
                  <a:srgbClr val="0563C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https://www.digikey.es/product-detail/es/cnc-tech/400M0-15-1-004S/LMM15H-ND/6176015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s-ES" sz="1400" dirty="0">
                <a:solidFill>
                  <a:prstClr val="black"/>
                </a:solidFill>
              </a:rPr>
              <a:t>Cable: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hlinkClick r:id="rId4"/>
              </a:rPr>
              <a:t>https://www.digikey.es/product-detail/es/3m/3801-15-100/3M157923-25-ND/9478843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17111" y="3186152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0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DB15 – MotherBoard DB15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/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DB15, hembra, montaje panel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DB15,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26, 15 </a:t>
                      </a:r>
                      <a:r>
                        <a:rPr lang="es-ES" sz="1400" noProof="0" dirty="0"/>
                        <a:t>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9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pic>
        <p:nvPicPr>
          <p:cNvPr id="54" name="Picture 4" descr="3801/09 100 3M | 3M157987-5-ND DigiKey Electronics">
            <a:extLst>
              <a:ext uri="{FF2B5EF4-FFF2-40B4-BE49-F238E27FC236}">
                <a16:creationId xmlns:a16="http://schemas.microsoft.com/office/drawing/2014/main" id="{06CD7FE9-9E61-462C-BF93-854F0AF1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41" y="3606171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F5257471-EFA0-480B-BF25-2555FD016F53}"/>
              </a:ext>
            </a:extLst>
          </p:cNvPr>
          <p:cNvSpPr/>
          <p:nvPr/>
        </p:nvSpPr>
        <p:spPr>
          <a:xfrm>
            <a:off x="416560" y="685938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15" name="Imagen 14" descr="400M0-15-1-004S CNC Tech | LMM15H-ND DigiKey Electronics">
            <a:extLst>
              <a:ext uri="{FF2B5EF4-FFF2-40B4-BE49-F238E27FC236}">
                <a16:creationId xmlns:a16="http://schemas.microsoft.com/office/drawing/2014/main" id="{EBF977D0-941A-43BE-A813-254FE127A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05" y="3606171"/>
            <a:ext cx="1528931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B66F22A-7872-4F72-8B56-C881201C6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80" y="3748855"/>
            <a:ext cx="1184375" cy="76459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2E26650-26BC-49D4-B1C1-256460E763C0}"/>
              </a:ext>
            </a:extLst>
          </p:cNvPr>
          <p:cNvSpPr txBox="1"/>
          <p:nvPr/>
        </p:nvSpPr>
        <p:spPr>
          <a:xfrm rot="16200000">
            <a:off x="-473078" y="2067369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2A82C54-8C14-4AD8-BF4D-CBFDD746E060}"/>
              </a:ext>
            </a:extLst>
          </p:cNvPr>
          <p:cNvSpPr txBox="1"/>
          <p:nvPr/>
        </p:nvSpPr>
        <p:spPr>
          <a:xfrm rot="16200000">
            <a:off x="3725816" y="2067370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trasera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06334B-F3DF-4CAE-BCE6-FC0BF7177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651" y="1155155"/>
            <a:ext cx="3854963" cy="21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8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490560" y="4557477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605983" y="4466360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06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u="sng" dirty="0">
                <a:hlinkClick r:id="rId2"/>
              </a:rPr>
              <a:t>https://www.digikey.es/product-detail/es/3m/8325-6003/MFL25K-ND/138807</a:t>
            </a:r>
            <a:r>
              <a:rPr lang="en-GB" sz="1200" dirty="0"/>
              <a:t> </a:t>
            </a:r>
          </a:p>
          <a:p>
            <a:r>
              <a:rPr lang="es-ES" sz="1400" dirty="0"/>
              <a:t>Conector B:</a:t>
            </a:r>
          </a:p>
          <a:p>
            <a:r>
              <a:rPr lang="en-GB" sz="1200" u="sng" dirty="0">
                <a:hlinkClick r:id="rId3"/>
              </a:rPr>
              <a:t>https://www.digikey.es/product-detail/es/cnc-tech/400M0-25-1-004S/LMM25H-ND/6176017</a:t>
            </a:r>
            <a:r>
              <a:rPr lang="en-GB" sz="1200" dirty="0"/>
              <a:t> </a:t>
            </a:r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https://www.digikey.es/product-detail/es/3m/3801-25-100/3M157947-25-ND/9478961</a:t>
            </a:r>
            <a:endParaRPr lang="en-GB" sz="12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978984" y="4300175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pic>
        <p:nvPicPr>
          <p:cNvPr id="87" name="Imagen 86" descr="400M0-25-1-004S CNC Tech | LMM25H-ND DigiKey Electronics">
            <a:extLst>
              <a:ext uri="{FF2B5EF4-FFF2-40B4-BE49-F238E27FC236}">
                <a16:creationId xmlns:a16="http://schemas.microsoft.com/office/drawing/2014/main" id="{B5FCF4D5-0543-4CBF-92EA-14BB7CCAB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4" b="7050"/>
          <a:stretch/>
        </p:blipFill>
        <p:spPr bwMode="auto">
          <a:xfrm>
            <a:off x="3340478" y="4942371"/>
            <a:ext cx="1578308" cy="12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449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1028" name="Picture 4" descr="3801/09 100 3M | 3M157987-5-ND DigiKey Electronics">
            <a:extLst>
              <a:ext uri="{FF2B5EF4-FFF2-40B4-BE49-F238E27FC236}">
                <a16:creationId xmlns:a16="http://schemas.microsoft.com/office/drawing/2014/main" id="{7CC1C81A-A26B-44ED-A3BD-D86BCC12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84" y="4804914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482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DB25 – MotherBoard DB25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9439"/>
              </p:ext>
            </p:extLst>
          </p:nvPr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DB25, hembra, montaje panel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DB25,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26, 25</a:t>
                      </a:r>
                      <a:r>
                        <a:rPr lang="es-ES" sz="1400" noProof="0" dirty="0"/>
                        <a:t> 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pic>
        <p:nvPicPr>
          <p:cNvPr id="45" name="Imagen 44">
            <a:extLst>
              <a:ext uri="{FF2B5EF4-FFF2-40B4-BE49-F238E27FC236}">
                <a16:creationId xmlns:a16="http://schemas.microsoft.com/office/drawing/2014/main" id="{BF41701A-8AF8-4FDB-9C00-786E1AFCD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809" y="4874169"/>
            <a:ext cx="1544051" cy="1084823"/>
          </a:xfrm>
          <a:prstGeom prst="rect">
            <a:avLst/>
          </a:prstGeom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EADD07D3-5334-430A-AB20-F84AC9B1395E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E5E5AB-E4D6-40BB-9904-49A7DF17996C}"/>
              </a:ext>
            </a:extLst>
          </p:cNvPr>
          <p:cNvSpPr txBox="1"/>
          <p:nvPr/>
        </p:nvSpPr>
        <p:spPr>
          <a:xfrm rot="16200000">
            <a:off x="-332724" y="2508248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35D1533-47BA-4B44-95D3-F8E0CADB595C}"/>
              </a:ext>
            </a:extLst>
          </p:cNvPr>
          <p:cNvSpPr txBox="1"/>
          <p:nvPr/>
        </p:nvSpPr>
        <p:spPr>
          <a:xfrm rot="16200000">
            <a:off x="3723457" y="2508249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trasera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43103F-3E45-4DC7-9533-F01E9757A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41" y="1092595"/>
            <a:ext cx="3762850" cy="33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573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3"/>
              </a:rPr>
              <a:t>https://www.digikey.es/product-detail/es/phoenix-contact/0707248/277-5956-ND/348291</a:t>
            </a:r>
            <a:endParaRPr lang="es-ES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4"/>
              </a:rPr>
              <a:t>https://www.digikey.es/product-detail/es/phoenix-contact/1757019/277-1011-ND/260379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5"/>
              </a:rPr>
              <a:t>https://www.digikey.es/product-detail/es/tensility-international-corp/30-00395/T1293-5-ND/5270273</a:t>
            </a:r>
            <a:endParaRPr lang="es-ES" sz="12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817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Conector Potencia - MotherBoard (X9_P, X28_ETH)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74140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 terminal conexión rápida 2.8 mm, 2 posiciones, paso 5.08 mm, montaje panel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2 terminales, paso 5.08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Cable multifilar para 2 A, AWG 18, 2 conductores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9717B4D7-D069-4A56-B871-217D37FDC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3" y="2833824"/>
            <a:ext cx="1655173" cy="1304892"/>
          </a:xfrm>
          <a:prstGeom prst="rect">
            <a:avLst/>
          </a:prstGeom>
        </p:spPr>
      </p:pic>
      <p:pic>
        <p:nvPicPr>
          <p:cNvPr id="39" name="Imagen 38" descr="1757019 Phoenix Contact | 277-1011-ND DigiKey Electronics">
            <a:extLst>
              <a:ext uri="{FF2B5EF4-FFF2-40B4-BE49-F238E27FC236}">
                <a16:creationId xmlns:a16="http://schemas.microsoft.com/office/drawing/2014/main" id="{BBF7DA08-3B0B-4B4A-9BFF-D71C0CCA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0" y="2875927"/>
            <a:ext cx="1241393" cy="1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2B3B0A2-5FB0-43D4-AED8-67319ECADAF9}"/>
              </a:ext>
            </a:extLst>
          </p:cNvPr>
          <p:cNvCxnSpPr>
            <a:cxnSpLocks/>
          </p:cNvCxnSpPr>
          <p:nvPr/>
        </p:nvCxnSpPr>
        <p:spPr>
          <a:xfrm flipV="1">
            <a:off x="3737692" y="3917814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BAA419A-0785-468D-96F2-E93934C823FC}"/>
              </a:ext>
            </a:extLst>
          </p:cNvPr>
          <p:cNvSpPr txBox="1"/>
          <p:nvPr/>
        </p:nvSpPr>
        <p:spPr>
          <a:xfrm>
            <a:off x="3557036" y="40115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6486E503-27F5-4DFD-BD8A-3E31669D6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32" y="1841166"/>
            <a:ext cx="3732320" cy="605164"/>
          </a:xfrm>
          <a:prstGeom prst="rect">
            <a:avLst/>
          </a:prstGeom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8726FF6-F3E2-4B35-A43E-1A0E210F05AE}"/>
              </a:ext>
            </a:extLst>
          </p:cNvPr>
          <p:cNvCxnSpPr>
            <a:cxnSpLocks/>
          </p:cNvCxnSpPr>
          <p:nvPr/>
        </p:nvCxnSpPr>
        <p:spPr>
          <a:xfrm flipH="1" flipV="1">
            <a:off x="1353338" y="3970787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63AF909-C372-4BE6-86F9-D75D8350AFDD}"/>
              </a:ext>
            </a:extLst>
          </p:cNvPr>
          <p:cNvSpPr txBox="1"/>
          <p:nvPr/>
        </p:nvSpPr>
        <p:spPr>
          <a:xfrm>
            <a:off x="1353338" y="40813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66724E9-71BA-4826-AA8F-B9788B48E080}"/>
              </a:ext>
            </a:extLst>
          </p:cNvPr>
          <p:cNvCxnSpPr>
            <a:cxnSpLocks/>
          </p:cNvCxnSpPr>
          <p:nvPr/>
        </p:nvCxnSpPr>
        <p:spPr>
          <a:xfrm flipV="1">
            <a:off x="3505217" y="3805582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9B543A9-0F97-43D5-93CD-95E35E01963C}"/>
              </a:ext>
            </a:extLst>
          </p:cNvPr>
          <p:cNvSpPr txBox="1"/>
          <p:nvPr/>
        </p:nvSpPr>
        <p:spPr>
          <a:xfrm>
            <a:off x="3324561" y="38992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637872B-F65D-4916-BFA9-EA651A1B8B34}"/>
              </a:ext>
            </a:extLst>
          </p:cNvPr>
          <p:cNvCxnSpPr>
            <a:cxnSpLocks/>
          </p:cNvCxnSpPr>
          <p:nvPr/>
        </p:nvCxnSpPr>
        <p:spPr>
          <a:xfrm flipH="1" flipV="1">
            <a:off x="1564221" y="3970787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567A6E1-8AF7-4F79-B200-368FD822F3EA}"/>
              </a:ext>
            </a:extLst>
          </p:cNvPr>
          <p:cNvSpPr txBox="1"/>
          <p:nvPr/>
        </p:nvSpPr>
        <p:spPr>
          <a:xfrm>
            <a:off x="1564221" y="40813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A51FCA2-D6CE-41A5-AB48-1719D8D51379}"/>
              </a:ext>
            </a:extLst>
          </p:cNvPr>
          <p:cNvSpPr txBox="1"/>
          <p:nvPr/>
        </p:nvSpPr>
        <p:spPr>
          <a:xfrm>
            <a:off x="3399528" y="25036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4E87FC3-D2D0-41BC-8DB3-35D4E161B560}"/>
              </a:ext>
            </a:extLst>
          </p:cNvPr>
          <p:cNvSpPr txBox="1"/>
          <p:nvPr/>
        </p:nvSpPr>
        <p:spPr>
          <a:xfrm>
            <a:off x="1381648" y="2223817"/>
            <a:ext cx="191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corriente 2 A</a:t>
            </a:r>
            <a:endParaRPr lang="en-GB" sz="16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5413A8F-3B47-48F7-B6C7-6C494E64C89C}"/>
              </a:ext>
            </a:extLst>
          </p:cNvPr>
          <p:cNvSpPr txBox="1"/>
          <p:nvPr/>
        </p:nvSpPr>
        <p:spPr>
          <a:xfrm>
            <a:off x="114194" y="2480020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CA1DC8B-1EDC-4243-8394-D99C5B895465}"/>
              </a:ext>
            </a:extLst>
          </p:cNvPr>
          <p:cNvSpPr txBox="1"/>
          <p:nvPr/>
        </p:nvSpPr>
        <p:spPr>
          <a:xfrm>
            <a:off x="4951835" y="3017149"/>
            <a:ext cx="6449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de 2 conductores los terminales según el diagrama de conexión. No cruzar 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Incorporar un </a:t>
            </a:r>
            <a:r>
              <a:rPr lang="es-ES" sz="1400" dirty="0" err="1"/>
              <a:t>faston</a:t>
            </a:r>
            <a:r>
              <a:rPr lang="es-ES" sz="1400" dirty="0"/>
              <a:t> hembra para cable AWG 18 en la unión al conector A. Incorporar un </a:t>
            </a:r>
            <a:r>
              <a:rPr lang="es-ES" sz="1400" dirty="0" err="1"/>
              <a:t>faston</a:t>
            </a:r>
            <a:r>
              <a:rPr lang="es-ES" sz="1400" dirty="0"/>
              <a:t> cilíndrico para cable AWG 18 en la unión al conector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D9CC46-E2C8-47D3-AFCF-ADD4455E2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240" y="2547964"/>
            <a:ext cx="1437360" cy="10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8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7370CB-48E2-4E18-B854-B3969DA74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4" y="2959140"/>
            <a:ext cx="1876060" cy="1161370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399528" y="25036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710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4"/>
              </a:rPr>
              <a:t>https://www.digikey.es/product-detail/es/phoenix-contact/0707264/277-5988-ND/348293</a:t>
            </a:r>
            <a:endParaRPr lang="en-GB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5"/>
              </a:rPr>
              <a:t>https://www.digikey.es/product-detail/es/phoenix-contact/1757035/277-1013-ND/260381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s-ES" sz="1200" dirty="0">
                <a:hlinkClick r:id="rId6"/>
              </a:rPr>
              <a:t>https://www.digikey.es/product-detail/es/76812.R8.01/C76812B-50-ND/5452557/?itemSeq=321193382</a:t>
            </a:r>
            <a:endParaRPr lang="es-ES" sz="12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Conector Potencia – MotherBoard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11219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 terminal conexión rápida 2.8 mm, 4 posiciones, paso 5.08 mm, montaje panel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4 terminales, paso 5.08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Cable multifilar para 10 A, AWG 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381648" y="2223817"/>
            <a:ext cx="191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corriente 10 A</a:t>
            </a:r>
            <a:endParaRPr lang="en-GB" sz="16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B78959E-DFC8-4759-A94C-6489B855F928}"/>
              </a:ext>
            </a:extLst>
          </p:cNvPr>
          <p:cNvCxnSpPr>
            <a:cxnSpLocks/>
          </p:cNvCxnSpPr>
          <p:nvPr/>
        </p:nvCxnSpPr>
        <p:spPr>
          <a:xfrm flipH="1" flipV="1">
            <a:off x="1259623" y="4026460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063D504-F7B9-4E55-8AA6-8E6B5B531C36}"/>
              </a:ext>
            </a:extLst>
          </p:cNvPr>
          <p:cNvSpPr txBox="1"/>
          <p:nvPr/>
        </p:nvSpPr>
        <p:spPr>
          <a:xfrm>
            <a:off x="1259623" y="41369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D2F205C-6024-41C4-95AE-198237C6E8D9}"/>
              </a:ext>
            </a:extLst>
          </p:cNvPr>
          <p:cNvCxnSpPr>
            <a:cxnSpLocks/>
          </p:cNvCxnSpPr>
          <p:nvPr/>
        </p:nvCxnSpPr>
        <p:spPr>
          <a:xfrm flipH="1" flipV="1">
            <a:off x="1457639" y="4008082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0DCBBEB-DEB3-44F8-96DB-797C973EC12D}"/>
              </a:ext>
            </a:extLst>
          </p:cNvPr>
          <p:cNvSpPr txBox="1"/>
          <p:nvPr/>
        </p:nvSpPr>
        <p:spPr>
          <a:xfrm>
            <a:off x="1457639" y="4118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2E33A29-029E-448B-880F-E2C89ABB2516}"/>
              </a:ext>
            </a:extLst>
          </p:cNvPr>
          <p:cNvCxnSpPr>
            <a:cxnSpLocks/>
          </p:cNvCxnSpPr>
          <p:nvPr/>
        </p:nvCxnSpPr>
        <p:spPr>
          <a:xfrm flipH="1" flipV="1">
            <a:off x="1655655" y="3974832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1D35076-ED01-481E-9E86-838DCE5FEA3C}"/>
              </a:ext>
            </a:extLst>
          </p:cNvPr>
          <p:cNvSpPr txBox="1"/>
          <p:nvPr/>
        </p:nvSpPr>
        <p:spPr>
          <a:xfrm>
            <a:off x="1655655" y="4085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45409FB-E878-40D5-824F-358C612C14E1}"/>
              </a:ext>
            </a:extLst>
          </p:cNvPr>
          <p:cNvCxnSpPr>
            <a:cxnSpLocks/>
          </p:cNvCxnSpPr>
          <p:nvPr/>
        </p:nvCxnSpPr>
        <p:spPr>
          <a:xfrm flipH="1" flipV="1">
            <a:off x="1851733" y="3944611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2C66D99-A734-4CCE-8C95-42CA6D3F4079}"/>
              </a:ext>
            </a:extLst>
          </p:cNvPr>
          <p:cNvSpPr txBox="1"/>
          <p:nvPr/>
        </p:nvSpPr>
        <p:spPr>
          <a:xfrm>
            <a:off x="1851733" y="40551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40" name="Picture 4" descr="1757035 Phoenix Contact | 277-1013-ND DigiKey Electronics">
            <a:extLst>
              <a:ext uri="{FF2B5EF4-FFF2-40B4-BE49-F238E27FC236}">
                <a16:creationId xmlns:a16="http://schemas.microsoft.com/office/drawing/2014/main" id="{780F7260-C245-46D1-8F85-A6F3AF5F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87" y="2855295"/>
            <a:ext cx="1404566" cy="14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98D9DA4-4889-4C33-A8D4-FB6DE44D75CD}"/>
              </a:ext>
            </a:extLst>
          </p:cNvPr>
          <p:cNvCxnSpPr>
            <a:cxnSpLocks/>
          </p:cNvCxnSpPr>
          <p:nvPr/>
        </p:nvCxnSpPr>
        <p:spPr>
          <a:xfrm flipV="1">
            <a:off x="3986164" y="3963061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F8199DE-B062-4CD2-A5A1-B9C9EDF430C9}"/>
              </a:ext>
            </a:extLst>
          </p:cNvPr>
          <p:cNvSpPr txBox="1"/>
          <p:nvPr/>
        </p:nvSpPr>
        <p:spPr>
          <a:xfrm>
            <a:off x="3805508" y="405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2A8DADC-9833-4B03-8DAE-A07AF017A656}"/>
              </a:ext>
            </a:extLst>
          </p:cNvPr>
          <p:cNvCxnSpPr>
            <a:cxnSpLocks/>
          </p:cNvCxnSpPr>
          <p:nvPr/>
        </p:nvCxnSpPr>
        <p:spPr>
          <a:xfrm flipV="1">
            <a:off x="3779867" y="3862135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55251BD-106F-4D94-B622-5583F8EBAAD7}"/>
              </a:ext>
            </a:extLst>
          </p:cNvPr>
          <p:cNvSpPr txBox="1"/>
          <p:nvPr/>
        </p:nvSpPr>
        <p:spPr>
          <a:xfrm>
            <a:off x="3599211" y="3955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A32AB32-C88B-4DB7-8369-BDE2BD47CB0E}"/>
              </a:ext>
            </a:extLst>
          </p:cNvPr>
          <p:cNvCxnSpPr>
            <a:cxnSpLocks/>
          </p:cNvCxnSpPr>
          <p:nvPr/>
        </p:nvCxnSpPr>
        <p:spPr>
          <a:xfrm flipV="1">
            <a:off x="3584197" y="3757112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7D637FB-BE6D-4AD2-A464-6E04BBF3FAA4}"/>
              </a:ext>
            </a:extLst>
          </p:cNvPr>
          <p:cNvSpPr txBox="1"/>
          <p:nvPr/>
        </p:nvSpPr>
        <p:spPr>
          <a:xfrm>
            <a:off x="3403541" y="3850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FD90D24-7D1C-4C2B-875B-B1F28DAD60A6}"/>
              </a:ext>
            </a:extLst>
          </p:cNvPr>
          <p:cNvCxnSpPr>
            <a:cxnSpLocks/>
          </p:cNvCxnSpPr>
          <p:nvPr/>
        </p:nvCxnSpPr>
        <p:spPr>
          <a:xfrm flipV="1">
            <a:off x="3393075" y="3663635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AEB5AF9-96E8-4CC1-9011-FFB794AD83F1}"/>
              </a:ext>
            </a:extLst>
          </p:cNvPr>
          <p:cNvSpPr txBox="1"/>
          <p:nvPr/>
        </p:nvSpPr>
        <p:spPr>
          <a:xfrm>
            <a:off x="3212419" y="3757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2E50A94-F8BE-4B4B-854D-272FA7434677}"/>
              </a:ext>
            </a:extLst>
          </p:cNvPr>
          <p:cNvSpPr txBox="1"/>
          <p:nvPr/>
        </p:nvSpPr>
        <p:spPr>
          <a:xfrm>
            <a:off x="114194" y="2480020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DB3DDF-1AB2-4732-838C-64E4EF7C52B0}"/>
              </a:ext>
            </a:extLst>
          </p:cNvPr>
          <p:cNvSpPr txBox="1"/>
          <p:nvPr/>
        </p:nvSpPr>
        <p:spPr>
          <a:xfrm>
            <a:off x="4951834" y="3017149"/>
            <a:ext cx="7006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cables individuales los terminales según el diagrama de conexión. No cruzar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Incorporar un </a:t>
            </a:r>
            <a:r>
              <a:rPr lang="es-ES" sz="1400" dirty="0" err="1"/>
              <a:t>faston</a:t>
            </a:r>
            <a:r>
              <a:rPr lang="es-ES" sz="1400" dirty="0"/>
              <a:t> hembra para cable AWG 14 en la unión al conector A. </a:t>
            </a:r>
            <a:br>
              <a:rPr lang="es-ES" sz="1400" dirty="0"/>
            </a:br>
            <a:r>
              <a:rPr lang="es-ES" sz="1400" dirty="0"/>
              <a:t>Incorporar un </a:t>
            </a:r>
            <a:r>
              <a:rPr lang="es-ES" sz="1400" dirty="0" err="1"/>
              <a:t>faston</a:t>
            </a:r>
            <a:r>
              <a:rPr lang="es-ES" sz="1400" dirty="0"/>
              <a:t> cilíndrico para cable AWG 14 en la unión al conector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DDC65E5-D3BF-45F3-86F2-53BE1B49C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79" y="2674037"/>
            <a:ext cx="833284" cy="8332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49EC72-C24F-45CF-98C9-7B96D9D104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672" y="1429102"/>
            <a:ext cx="3637454" cy="9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803617 Phoenix Contact | 277-1165-ND DigiKey Electronics">
            <a:extLst>
              <a:ext uri="{FF2B5EF4-FFF2-40B4-BE49-F238E27FC236}">
                <a16:creationId xmlns:a16="http://schemas.microsoft.com/office/drawing/2014/main" id="{11529625-50CC-4820-BF87-054C97056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18" y="3220268"/>
            <a:ext cx="1571536" cy="157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26EC46-225F-4B2A-BE97-91EB44073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38" y="1482110"/>
            <a:ext cx="3890593" cy="148702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316356" y="2916823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466040" y="2898890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5952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5"/>
              </a:rPr>
              <a:t>https://www.digikey.es/product-detail/es/phoenix-contact/1829387/277-5782-ND/2525205</a:t>
            </a:r>
            <a:endParaRPr lang="en-GB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6"/>
              </a:rPr>
              <a:t>https://www.digikey.es/product-detail/es/phoenix-contact/1803617/277-1165-ND/260533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7"/>
              </a:rPr>
              <a:t>https://www.digikey.es/product-detail/es/3m/8132-06-100/3M156579-10-ND/7809900</a:t>
            </a:r>
            <a:endParaRPr lang="en-GB" sz="12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148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según el diagrama de conexión.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Incorporar un </a:t>
            </a:r>
            <a:r>
              <a:rPr lang="es-ES" sz="1400" dirty="0" err="1"/>
              <a:t>faston</a:t>
            </a:r>
            <a:r>
              <a:rPr lang="es-ES" sz="1400" dirty="0"/>
              <a:t> hembra para cable AWG 18 en la unión al conector A. Incorporar un </a:t>
            </a:r>
            <a:r>
              <a:rPr lang="es-ES" sz="1400" dirty="0" err="1"/>
              <a:t>faston</a:t>
            </a:r>
            <a:r>
              <a:rPr lang="es-ES" sz="1400" dirty="0"/>
              <a:t> cilíndrico para cable AWG 18 en la unión al conector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747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Conector Potencia - MotherBoard (X103,X104)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91875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 terminal conexión rápida 2.8 mm, 6 posiciones, paso 3.81 mm, montaje panel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6 terminales, paso 3.81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Plano, AWG 18, 6 conductores, paso 3.96 mm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11935" y="2646870"/>
            <a:ext cx="136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3C891F84-6E6D-412F-B73E-C1D3AF7CBB31}"/>
              </a:ext>
            </a:extLst>
          </p:cNvPr>
          <p:cNvCxnSpPr>
            <a:cxnSpLocks/>
          </p:cNvCxnSpPr>
          <p:nvPr/>
        </p:nvCxnSpPr>
        <p:spPr>
          <a:xfrm flipV="1">
            <a:off x="4342504" y="4466268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D19B2E5-45E7-46E5-A318-1AEFF8B25AC9}"/>
              </a:ext>
            </a:extLst>
          </p:cNvPr>
          <p:cNvSpPr txBox="1"/>
          <p:nvPr/>
        </p:nvSpPr>
        <p:spPr>
          <a:xfrm>
            <a:off x="4161848" y="45599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8132/06 100 3M | 3M156579-5-ND DigiKey Electronics">
            <a:extLst>
              <a:ext uri="{FF2B5EF4-FFF2-40B4-BE49-F238E27FC236}">
                <a16:creationId xmlns:a16="http://schemas.microsoft.com/office/drawing/2014/main" id="{3CC1FFD0-AAAE-40E4-BE33-078BDAA4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88" y="2937157"/>
            <a:ext cx="934039" cy="93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B174C5-752F-4A47-9CE6-39E73A91AC07}"/>
              </a:ext>
            </a:extLst>
          </p:cNvPr>
          <p:cNvCxnSpPr>
            <a:cxnSpLocks/>
          </p:cNvCxnSpPr>
          <p:nvPr/>
        </p:nvCxnSpPr>
        <p:spPr>
          <a:xfrm flipV="1">
            <a:off x="4146834" y="4409495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1F94F08-39C4-4D80-8F8E-B162EB5463E1}"/>
              </a:ext>
            </a:extLst>
          </p:cNvPr>
          <p:cNvSpPr txBox="1"/>
          <p:nvPr/>
        </p:nvSpPr>
        <p:spPr>
          <a:xfrm>
            <a:off x="3966178" y="45032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5BC622-A7F2-481D-9C9C-874243D599C5}"/>
              </a:ext>
            </a:extLst>
          </p:cNvPr>
          <p:cNvCxnSpPr>
            <a:cxnSpLocks/>
          </p:cNvCxnSpPr>
          <p:nvPr/>
        </p:nvCxnSpPr>
        <p:spPr>
          <a:xfrm flipV="1">
            <a:off x="3944252" y="4352722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9FF9412-A476-4038-BB6F-39BCC71FACBB}"/>
              </a:ext>
            </a:extLst>
          </p:cNvPr>
          <p:cNvSpPr txBox="1"/>
          <p:nvPr/>
        </p:nvSpPr>
        <p:spPr>
          <a:xfrm>
            <a:off x="3763596" y="44464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164EDB7-0AEF-457D-A684-7F42EEB54BD4}"/>
              </a:ext>
            </a:extLst>
          </p:cNvPr>
          <p:cNvCxnSpPr>
            <a:cxnSpLocks/>
          </p:cNvCxnSpPr>
          <p:nvPr/>
        </p:nvCxnSpPr>
        <p:spPr>
          <a:xfrm flipV="1">
            <a:off x="3757200" y="4292019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FBE0480-68F0-4BC6-98AC-0CBCD315944B}"/>
              </a:ext>
            </a:extLst>
          </p:cNvPr>
          <p:cNvSpPr txBox="1"/>
          <p:nvPr/>
        </p:nvSpPr>
        <p:spPr>
          <a:xfrm>
            <a:off x="3576544" y="43857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6A6FAE5-C514-4A8D-82D8-D80B7BA6D8EF}"/>
              </a:ext>
            </a:extLst>
          </p:cNvPr>
          <p:cNvCxnSpPr>
            <a:cxnSpLocks/>
          </p:cNvCxnSpPr>
          <p:nvPr/>
        </p:nvCxnSpPr>
        <p:spPr>
          <a:xfrm flipV="1">
            <a:off x="3565581" y="4234659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9783C3A-BD97-484B-82AC-CE4BB7417B0D}"/>
              </a:ext>
            </a:extLst>
          </p:cNvPr>
          <p:cNvSpPr txBox="1"/>
          <p:nvPr/>
        </p:nvSpPr>
        <p:spPr>
          <a:xfrm>
            <a:off x="3384925" y="43283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5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C2F285E-2639-4082-96B9-DE80C1CB3EBE}"/>
              </a:ext>
            </a:extLst>
          </p:cNvPr>
          <p:cNvCxnSpPr>
            <a:cxnSpLocks/>
          </p:cNvCxnSpPr>
          <p:nvPr/>
        </p:nvCxnSpPr>
        <p:spPr>
          <a:xfrm flipV="1">
            <a:off x="3374575" y="4170927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AB3423E-73B2-4787-BB76-FB51888F3613}"/>
              </a:ext>
            </a:extLst>
          </p:cNvPr>
          <p:cNvSpPr txBox="1"/>
          <p:nvPr/>
        </p:nvSpPr>
        <p:spPr>
          <a:xfrm>
            <a:off x="3193919" y="42646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6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99E9BA-52DD-4368-B17E-DEF88C7761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36" y="3523193"/>
            <a:ext cx="1737747" cy="934039"/>
          </a:xfrm>
          <a:prstGeom prst="rect">
            <a:avLst/>
          </a:prstGeom>
        </p:spPr>
      </p:pic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D04C7D8-DAA8-4693-8D05-4D01A01C0FD4}"/>
              </a:ext>
            </a:extLst>
          </p:cNvPr>
          <p:cNvCxnSpPr>
            <a:cxnSpLocks/>
          </p:cNvCxnSpPr>
          <p:nvPr/>
        </p:nvCxnSpPr>
        <p:spPr>
          <a:xfrm flipH="1" flipV="1">
            <a:off x="847967" y="4199095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6FEDF32-497A-47DA-AB3A-E5FC8D00FFA6}"/>
              </a:ext>
            </a:extLst>
          </p:cNvPr>
          <p:cNvSpPr txBox="1"/>
          <p:nvPr/>
        </p:nvSpPr>
        <p:spPr>
          <a:xfrm>
            <a:off x="938715" y="46501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4A0BD3FC-3A58-446E-B453-B73612E4BF5C}"/>
              </a:ext>
            </a:extLst>
          </p:cNvPr>
          <p:cNvCxnSpPr>
            <a:cxnSpLocks/>
          </p:cNvCxnSpPr>
          <p:nvPr/>
        </p:nvCxnSpPr>
        <p:spPr>
          <a:xfrm flipH="1" flipV="1">
            <a:off x="1000367" y="4351495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470AABF-C36E-4DBF-B306-BD83D36C3532}"/>
              </a:ext>
            </a:extLst>
          </p:cNvPr>
          <p:cNvSpPr txBox="1"/>
          <p:nvPr/>
        </p:nvSpPr>
        <p:spPr>
          <a:xfrm>
            <a:off x="1091115" y="48025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D599E322-8BC1-44B8-9D25-A5A3F781B469}"/>
              </a:ext>
            </a:extLst>
          </p:cNvPr>
          <p:cNvCxnSpPr>
            <a:cxnSpLocks/>
          </p:cNvCxnSpPr>
          <p:nvPr/>
        </p:nvCxnSpPr>
        <p:spPr>
          <a:xfrm flipH="1" flipV="1">
            <a:off x="1134764" y="4150196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D23A544-BB8E-4C0B-A255-7E5CCDA1D976}"/>
              </a:ext>
            </a:extLst>
          </p:cNvPr>
          <p:cNvSpPr txBox="1"/>
          <p:nvPr/>
        </p:nvSpPr>
        <p:spPr>
          <a:xfrm>
            <a:off x="1225512" y="46012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8016D283-AA57-42FC-BC54-DA831650A547}"/>
              </a:ext>
            </a:extLst>
          </p:cNvPr>
          <p:cNvCxnSpPr>
            <a:cxnSpLocks/>
          </p:cNvCxnSpPr>
          <p:nvPr/>
        </p:nvCxnSpPr>
        <p:spPr>
          <a:xfrm flipH="1" flipV="1">
            <a:off x="1287164" y="4302596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128D35E-A305-43A5-9D00-BD72C927B9DC}"/>
              </a:ext>
            </a:extLst>
          </p:cNvPr>
          <p:cNvSpPr txBox="1"/>
          <p:nvPr/>
        </p:nvSpPr>
        <p:spPr>
          <a:xfrm>
            <a:off x="1377912" y="47536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3927EB41-362E-4D9D-97AE-0A16E10C1568}"/>
              </a:ext>
            </a:extLst>
          </p:cNvPr>
          <p:cNvCxnSpPr>
            <a:cxnSpLocks/>
          </p:cNvCxnSpPr>
          <p:nvPr/>
        </p:nvCxnSpPr>
        <p:spPr>
          <a:xfrm flipH="1" flipV="1">
            <a:off x="1462496" y="4139619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F9860C2-A0AC-4062-8D9B-E5CFC7843A0B}"/>
              </a:ext>
            </a:extLst>
          </p:cNvPr>
          <p:cNvSpPr txBox="1"/>
          <p:nvPr/>
        </p:nvSpPr>
        <p:spPr>
          <a:xfrm>
            <a:off x="1553244" y="4590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5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4FA82A98-D307-44D9-8753-728D75CFAA68}"/>
              </a:ext>
            </a:extLst>
          </p:cNvPr>
          <p:cNvCxnSpPr>
            <a:cxnSpLocks/>
          </p:cNvCxnSpPr>
          <p:nvPr/>
        </p:nvCxnSpPr>
        <p:spPr>
          <a:xfrm flipH="1" flipV="1">
            <a:off x="1614896" y="4292019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2154945-2055-4D8E-A86F-C72806BA0F78}"/>
              </a:ext>
            </a:extLst>
          </p:cNvPr>
          <p:cNvSpPr txBox="1"/>
          <p:nvPr/>
        </p:nvSpPr>
        <p:spPr>
          <a:xfrm>
            <a:off x="1705644" y="47430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6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19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1585</Words>
  <Application>Microsoft Office PowerPoint</Application>
  <PresentationFormat>Panorámica</PresentationFormat>
  <Paragraphs>256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TB Cableado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Joaquín Gutiérrez</cp:lastModifiedBy>
  <cp:revision>275</cp:revision>
  <dcterms:created xsi:type="dcterms:W3CDTF">2019-12-18T17:02:32Z</dcterms:created>
  <dcterms:modified xsi:type="dcterms:W3CDTF">2021-01-15T08:22:50Z</dcterms:modified>
</cp:coreProperties>
</file>