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64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8CB6-F630-3CFA-7510-E3DD0F01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E1D4-034C-A42A-57CE-6298FB91C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CC93-6B76-31C9-CB9E-807B1BC6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DE71-80AF-A6F4-D6C2-47D837D8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A9FC-ECFD-4728-298C-7A8A39F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78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54D1-3BA3-F27E-D395-7F4D521C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79DE8-671A-4EBB-398A-D673BCF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9998-F1BA-A632-BD06-B0F5A7E2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8377-674A-03D2-EDB5-95083B31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3BA7-39A7-25BD-FEAF-5F328C4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762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335A7-76D4-D14B-3413-A317E295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0A7AE-2127-4A8D-4B4F-F7B51479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C2F9-3500-5D0A-14BF-29431CC7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6E35-51A6-28B3-DC7E-F5F97D4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649-425D-536B-1782-81286F42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7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DC0-0B1B-AD7B-75E8-7EB45C48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B888-BCA7-BAD9-9AC0-EF37CA5C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1D71-5AB7-F8FB-DBFA-6889D838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799C-2DEF-FAC4-D60D-0A5A7BAF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D83B-EC1E-666E-5985-0CA36FC2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5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BE8-FC91-21C5-20E8-B5D82790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23BE-726A-81BE-2623-53A72D7B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70DE-E528-D9C3-E569-2C1F773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4C71-0B6A-3180-0146-D71004B4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E893-DEDA-7549-06F6-A8BF6A8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81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A7B9-EECC-2E32-219A-EF10F278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B01B-054D-6B39-2073-8FCDB4D6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56B2-4877-8900-BD99-94BA8D662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80D5-0183-5A57-79C1-F67EC7DE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A88FE-B84E-A27C-4016-DBC05F70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CE2B-D714-64A1-5570-C6317410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439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F2C-F507-84EA-9F3A-E1D91755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FCAD-B355-3915-D6AC-76F0B4D9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62A7-C486-77AB-9387-3A9D8228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206E2-3BB2-A020-F8AE-95296990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8CC21-1B1D-8915-FA96-E3623FC8E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2CAD8-E4DE-4F73-F3F4-69CFB173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694F0-FA7D-1E4C-DDB6-96E5B3D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6211F-8172-66D9-CC99-A4685285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6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ECEB-5EC5-0174-5E06-8E544D71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F4396-7595-A65C-7CA5-0D2EF6D8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41FA6-F7AD-1B00-529C-00B81057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00774-0409-79F3-9EB7-C6742E9F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6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58CE7-95E5-2F9C-AA9C-94E36FAB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CEF1D-CD94-360B-41B4-110BC2EC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D0D5-C1CC-E81D-0829-76A8069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A57-09EF-0BED-6AA9-C3571F04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017-8718-58EA-F0C0-E9DD3C03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5F9E6-1381-B360-5977-8E7E35B9A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24ED1-E8C9-9258-CD17-FCB34C97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E6BF-4281-C918-6638-4A9817FD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6340-C44F-245F-C62C-7662E34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54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CE43-5C84-CF6E-7D4A-D610B05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7F048-31CA-E038-534C-699421E70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34052-5E3C-730D-374E-4E746AEC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A604-6F2C-C84E-69A0-238FBD2D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8DF3-A15F-39E9-D072-794443BA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322E-102B-8FAD-AA2A-D8F203F0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27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E0EB9-4B5F-F11F-E6BB-9A1B196B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9CD1-20F0-A357-A75A-8DCB8B1F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8C95-F013-7516-F2A8-5F90A9540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09932-55FF-46FA-9D85-78C72EFA499F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DC4-7D2B-3E98-2BA7-8F363B0A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9599-30C0-F099-4FEA-61D40FE7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CDFF6-BCF4-4369-B51A-32E389C506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838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alk with solid fill">
            <a:extLst>
              <a:ext uri="{FF2B5EF4-FFF2-40B4-BE49-F238E27FC236}">
                <a16:creationId xmlns:a16="http://schemas.microsoft.com/office/drawing/2014/main" id="{753BB385-F1D7-6ABB-2DDD-EAFE8ABE6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E9C96045-5166-4AF7-F7F7-22FA4D50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10375">
            <a:off x="5276206" y="3070316"/>
            <a:ext cx="539942" cy="539942"/>
          </a:xfrm>
          <a:prstGeom prst="rect">
            <a:avLst/>
          </a:prstGeom>
        </p:spPr>
      </p:pic>
      <p:pic>
        <p:nvPicPr>
          <p:cNvPr id="9" name="Graphic 8" descr="Cell Tower with solid fill">
            <a:extLst>
              <a:ext uri="{FF2B5EF4-FFF2-40B4-BE49-F238E27FC236}">
                <a16:creationId xmlns:a16="http://schemas.microsoft.com/office/drawing/2014/main" id="{8BBA07C5-14A4-4E51-E1EC-7B0D8C3EE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1440" y="2971799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7BF11-58D0-2DA1-1020-540B1928F5DB}"/>
              </a:ext>
            </a:extLst>
          </p:cNvPr>
          <p:cNvSpPr/>
          <p:nvPr/>
        </p:nvSpPr>
        <p:spPr>
          <a:xfrm>
            <a:off x="1623060" y="2255520"/>
            <a:ext cx="139446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72F3FA-5592-B5E7-3903-AC35FDE49607}"/>
              </a:ext>
            </a:extLst>
          </p:cNvPr>
          <p:cNvSpPr/>
          <p:nvPr/>
        </p:nvSpPr>
        <p:spPr>
          <a:xfrm>
            <a:off x="1783080" y="2432944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FD8E64-A4AD-A715-4A70-10352A09209B}"/>
              </a:ext>
            </a:extLst>
          </p:cNvPr>
          <p:cNvSpPr/>
          <p:nvPr/>
        </p:nvSpPr>
        <p:spPr>
          <a:xfrm>
            <a:off x="2205990" y="2432944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C49CDD-A606-B966-7E84-6EC16EA750C4}"/>
              </a:ext>
            </a:extLst>
          </p:cNvPr>
          <p:cNvSpPr/>
          <p:nvPr/>
        </p:nvSpPr>
        <p:spPr>
          <a:xfrm>
            <a:off x="2634615" y="2432944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E699FA-0270-5F95-475F-5F5F703A1B50}"/>
              </a:ext>
            </a:extLst>
          </p:cNvPr>
          <p:cNvSpPr/>
          <p:nvPr/>
        </p:nvSpPr>
        <p:spPr>
          <a:xfrm>
            <a:off x="1783080" y="2806323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B5A160-F51C-DD5E-8630-9B00997073BD}"/>
              </a:ext>
            </a:extLst>
          </p:cNvPr>
          <p:cNvSpPr/>
          <p:nvPr/>
        </p:nvSpPr>
        <p:spPr>
          <a:xfrm>
            <a:off x="2205990" y="2806323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421034-4C80-F451-BCE4-2ABD42C14F09}"/>
              </a:ext>
            </a:extLst>
          </p:cNvPr>
          <p:cNvSpPr/>
          <p:nvPr/>
        </p:nvSpPr>
        <p:spPr>
          <a:xfrm>
            <a:off x="2634615" y="2806323"/>
            <a:ext cx="220980" cy="1654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48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7504255944999905</dc:creator>
  <cp:lastModifiedBy>TU-Pseudonym 7504255944999905</cp:lastModifiedBy>
  <cp:revision>1</cp:revision>
  <dcterms:created xsi:type="dcterms:W3CDTF">2024-03-05T11:05:01Z</dcterms:created>
  <dcterms:modified xsi:type="dcterms:W3CDTF">2024-03-07T11:57:19Z</dcterms:modified>
</cp:coreProperties>
</file>