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63007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1178222"/>
            <a:ext cx="5355670" cy="2506427"/>
          </a:xfrm>
        </p:spPr>
        <p:txBody>
          <a:bodyPr anchor="b"/>
          <a:lstStyle>
            <a:lvl1pPr algn="ctr">
              <a:defRPr sz="4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3781306"/>
            <a:ext cx="4725591" cy="1738167"/>
          </a:xfrm>
        </p:spPr>
        <p:txBody>
          <a:bodyPr/>
          <a:lstStyle>
            <a:lvl1pPr marL="0" indent="0" algn="ctr">
              <a:buNone/>
              <a:defRPr sz="1654"/>
            </a:lvl1pPr>
            <a:lvl2pPr marL="315057" indent="0" algn="ctr">
              <a:buNone/>
              <a:defRPr sz="1378"/>
            </a:lvl2pPr>
            <a:lvl3pPr marL="630113" indent="0" algn="ctr">
              <a:buNone/>
              <a:defRPr sz="1240"/>
            </a:lvl3pPr>
            <a:lvl4pPr marL="945170" indent="0" algn="ctr">
              <a:buNone/>
              <a:defRPr sz="1103"/>
            </a:lvl4pPr>
            <a:lvl5pPr marL="1260226" indent="0" algn="ctr">
              <a:buNone/>
              <a:defRPr sz="1103"/>
            </a:lvl5pPr>
            <a:lvl6pPr marL="1575283" indent="0" algn="ctr">
              <a:buNone/>
              <a:defRPr sz="1103"/>
            </a:lvl6pPr>
            <a:lvl7pPr marL="1890339" indent="0" algn="ctr">
              <a:buNone/>
              <a:defRPr sz="1103"/>
            </a:lvl7pPr>
            <a:lvl8pPr marL="2205396" indent="0" algn="ctr">
              <a:buNone/>
              <a:defRPr sz="1103"/>
            </a:lvl8pPr>
            <a:lvl9pPr marL="2520452" indent="0" algn="ctr">
              <a:buNone/>
              <a:defRPr sz="11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12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65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383297"/>
            <a:ext cx="135860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80" y="383297"/>
            <a:ext cx="3997062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30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8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8" y="1794831"/>
            <a:ext cx="5434430" cy="2994714"/>
          </a:xfrm>
        </p:spPr>
        <p:txBody>
          <a:bodyPr anchor="b"/>
          <a:lstStyle>
            <a:lvl1pPr>
              <a:defRPr sz="4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8" y="4817876"/>
            <a:ext cx="5434430" cy="1574849"/>
          </a:xfrm>
        </p:spPr>
        <p:txBody>
          <a:bodyPr/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150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2pPr>
            <a:lvl3pPr marL="63011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9451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26022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575283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1890339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20539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520452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33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1916484"/>
            <a:ext cx="26778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1916484"/>
            <a:ext cx="26778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9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383299"/>
            <a:ext cx="543443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1" y="1764832"/>
            <a:ext cx="2665528" cy="864917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1" y="2629749"/>
            <a:ext cx="266552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1764832"/>
            <a:ext cx="2678656" cy="864917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2629749"/>
            <a:ext cx="267865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01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002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77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79954"/>
            <a:ext cx="2032168" cy="167984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1036570"/>
            <a:ext cx="3189774" cy="5116178"/>
          </a:xfrm>
        </p:spPr>
        <p:txBody>
          <a:bodyPr/>
          <a:lstStyle>
            <a:lvl1pPr>
              <a:defRPr sz="2205"/>
            </a:lvl1pPr>
            <a:lvl2pPr>
              <a:defRPr sz="1929"/>
            </a:lvl2pPr>
            <a:lvl3pPr>
              <a:defRPr sz="1654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159794"/>
            <a:ext cx="2032168" cy="400128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239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79954"/>
            <a:ext cx="2032168" cy="167984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1036570"/>
            <a:ext cx="3189774" cy="5116178"/>
          </a:xfrm>
        </p:spPr>
        <p:txBody>
          <a:bodyPr anchor="t"/>
          <a:lstStyle>
            <a:lvl1pPr marL="0" indent="0">
              <a:buNone/>
              <a:defRPr sz="2205"/>
            </a:lvl1pPr>
            <a:lvl2pPr marL="315057" indent="0">
              <a:buNone/>
              <a:defRPr sz="1929"/>
            </a:lvl2pPr>
            <a:lvl3pPr marL="630113" indent="0">
              <a:buNone/>
              <a:defRPr sz="1654"/>
            </a:lvl3pPr>
            <a:lvl4pPr marL="945170" indent="0">
              <a:buNone/>
              <a:defRPr sz="1378"/>
            </a:lvl4pPr>
            <a:lvl5pPr marL="1260226" indent="0">
              <a:buNone/>
              <a:defRPr sz="1378"/>
            </a:lvl5pPr>
            <a:lvl6pPr marL="1575283" indent="0">
              <a:buNone/>
              <a:defRPr sz="1378"/>
            </a:lvl6pPr>
            <a:lvl7pPr marL="1890339" indent="0">
              <a:buNone/>
              <a:defRPr sz="1378"/>
            </a:lvl7pPr>
            <a:lvl8pPr marL="2205396" indent="0">
              <a:buNone/>
              <a:defRPr sz="1378"/>
            </a:lvl8pPr>
            <a:lvl9pPr marL="2520452" indent="0">
              <a:buNone/>
              <a:defRPr sz="13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159794"/>
            <a:ext cx="2032168" cy="400128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4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383299"/>
            <a:ext cx="543443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1916484"/>
            <a:ext cx="543443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6672698"/>
            <a:ext cx="141767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26E7-E2EF-45DB-9E95-CF17CAA3B305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6672698"/>
            <a:ext cx="21265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6672698"/>
            <a:ext cx="141767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CECB-3A69-40B7-984B-EFD7CDDAEE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31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30113" rtl="0" eaLnBrk="1" latinLnBrk="0" hangingPunct="1">
        <a:lnSpc>
          <a:spcPct val="90000"/>
        </a:lnSpc>
        <a:spcBef>
          <a:spcPct val="0"/>
        </a:spcBef>
        <a:buNone/>
        <a:defRPr sz="3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528" indent="-157528" algn="l" defTabSz="6301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72585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78764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102698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41775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73281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67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36292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677980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15057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63011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4517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26022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57528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1890339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20539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520452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AA8E2862-CAD7-4499-B0EF-D8746EF8EFB7}"/>
              </a:ext>
            </a:extLst>
          </p:cNvPr>
          <p:cNvSpPr/>
          <p:nvPr/>
        </p:nvSpPr>
        <p:spPr>
          <a:xfrm>
            <a:off x="2532821" y="29180"/>
            <a:ext cx="514351" cy="382282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Head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10781A56-2050-46AA-BC91-B7B9CF31D76F}"/>
              </a:ext>
            </a:extLst>
          </p:cNvPr>
          <p:cNvSpPr/>
          <p:nvPr/>
        </p:nvSpPr>
        <p:spPr>
          <a:xfrm>
            <a:off x="2528782" y="975320"/>
            <a:ext cx="514351" cy="269030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Lungs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FA9A498B-916B-46D3-811A-162560BE49BC}"/>
              </a:ext>
            </a:extLst>
          </p:cNvPr>
          <p:cNvSpPr/>
          <p:nvPr/>
        </p:nvSpPr>
        <p:spPr>
          <a:xfrm>
            <a:off x="2152521" y="1529796"/>
            <a:ext cx="514351" cy="337443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Heart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1" name="Rectangle: Rounded Corners 520">
            <a:extLst>
              <a:ext uri="{FF2B5EF4-FFF2-40B4-BE49-F238E27FC236}">
                <a16:creationId xmlns:a16="http://schemas.microsoft.com/office/drawing/2014/main" id="{EC563768-71BA-48B7-B382-70132DE4CD53}"/>
              </a:ext>
            </a:extLst>
          </p:cNvPr>
          <p:cNvSpPr/>
          <p:nvPr/>
        </p:nvSpPr>
        <p:spPr>
          <a:xfrm>
            <a:off x="2937559" y="1533776"/>
            <a:ext cx="514351" cy="337443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Heart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2" name="Rectangle: Rounded Corners 521">
            <a:extLst>
              <a:ext uri="{FF2B5EF4-FFF2-40B4-BE49-F238E27FC236}">
                <a16:creationId xmlns:a16="http://schemas.microsoft.com/office/drawing/2014/main" id="{43DD7CBF-FEC9-4A77-ADB9-7B03A1776E30}"/>
              </a:ext>
            </a:extLst>
          </p:cNvPr>
          <p:cNvSpPr/>
          <p:nvPr/>
        </p:nvSpPr>
        <p:spPr>
          <a:xfrm>
            <a:off x="2442829" y="2058104"/>
            <a:ext cx="679788" cy="337440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Thorax &amp; Back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3" name="Rectangle: Rounded Corners 522">
            <a:extLst>
              <a:ext uri="{FF2B5EF4-FFF2-40B4-BE49-F238E27FC236}">
                <a16:creationId xmlns:a16="http://schemas.microsoft.com/office/drawing/2014/main" id="{7F12293E-5288-4D9F-A30D-C1D2DF5FA045}"/>
              </a:ext>
            </a:extLst>
          </p:cNvPr>
          <p:cNvSpPr/>
          <p:nvPr/>
        </p:nvSpPr>
        <p:spPr>
          <a:xfrm>
            <a:off x="2553410" y="3073726"/>
            <a:ext cx="725445" cy="269030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Renalis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AA540F9B-6879-47B4-995A-4FC4D6298996}"/>
              </a:ext>
            </a:extLst>
          </p:cNvPr>
          <p:cNvSpPr/>
          <p:nvPr/>
        </p:nvSpPr>
        <p:spPr>
          <a:xfrm>
            <a:off x="2460280" y="2536232"/>
            <a:ext cx="934104" cy="315607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Mesenterica Sup.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A46795DC-1840-4C7C-A71D-D59ACCAD764B}"/>
              </a:ext>
            </a:extLst>
          </p:cNvPr>
          <p:cNvSpPr/>
          <p:nvPr/>
        </p:nvSpPr>
        <p:spPr>
          <a:xfrm>
            <a:off x="2473559" y="3660546"/>
            <a:ext cx="915199" cy="328939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Mesenterica Inf.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BA0B1751-735E-4C3F-9B25-22DDDBAA23A5}"/>
              </a:ext>
            </a:extLst>
          </p:cNvPr>
          <p:cNvSpPr/>
          <p:nvPr/>
        </p:nvSpPr>
        <p:spPr>
          <a:xfrm>
            <a:off x="3376701" y="5199035"/>
            <a:ext cx="723060" cy="360681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Femoris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Profundis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29" name="Rectangle: Rounded Corners 528">
            <a:extLst>
              <a:ext uri="{FF2B5EF4-FFF2-40B4-BE49-F238E27FC236}">
                <a16:creationId xmlns:a16="http://schemas.microsoft.com/office/drawing/2014/main" id="{68D32A7D-EC7C-4198-A70A-932B8431C01E}"/>
              </a:ext>
            </a:extLst>
          </p:cNvPr>
          <p:cNvSpPr/>
          <p:nvPr/>
        </p:nvSpPr>
        <p:spPr>
          <a:xfrm>
            <a:off x="1531674" y="5176764"/>
            <a:ext cx="774812" cy="383669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4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Femoris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Profundis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0" name="Rectangle: Rounded Corners 529">
            <a:extLst>
              <a:ext uri="{FF2B5EF4-FFF2-40B4-BE49-F238E27FC236}">
                <a16:creationId xmlns:a16="http://schemas.microsoft.com/office/drawing/2014/main" id="{AFD49353-417C-4C0B-B603-7DA551E53341}"/>
              </a:ext>
            </a:extLst>
          </p:cNvPr>
          <p:cNvSpPr/>
          <p:nvPr/>
        </p:nvSpPr>
        <p:spPr>
          <a:xfrm>
            <a:off x="1540498" y="5973768"/>
            <a:ext cx="749162" cy="376406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4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Tibialis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Anterior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1" name="Rectangle: Rounded Corners 530">
            <a:extLst>
              <a:ext uri="{FF2B5EF4-FFF2-40B4-BE49-F238E27FC236}">
                <a16:creationId xmlns:a16="http://schemas.microsoft.com/office/drawing/2014/main" id="{F6E8ED2C-0C08-4716-A3C0-933E868B2A62}"/>
              </a:ext>
            </a:extLst>
          </p:cNvPr>
          <p:cNvSpPr/>
          <p:nvPr/>
        </p:nvSpPr>
        <p:spPr>
          <a:xfrm>
            <a:off x="1540498" y="6783230"/>
            <a:ext cx="751447" cy="363658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4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Tibialis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Posterior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2" name="Rectangle: Rounded Corners 531">
            <a:extLst>
              <a:ext uri="{FF2B5EF4-FFF2-40B4-BE49-F238E27FC236}">
                <a16:creationId xmlns:a16="http://schemas.microsoft.com/office/drawing/2014/main" id="{6E1DC333-9E57-4285-BD94-EC3B4A2829D9}"/>
              </a:ext>
            </a:extLst>
          </p:cNvPr>
          <p:cNvSpPr/>
          <p:nvPr/>
        </p:nvSpPr>
        <p:spPr>
          <a:xfrm>
            <a:off x="3377687" y="5987229"/>
            <a:ext cx="726254" cy="355144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Tibialis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Anterior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3" name="Rectangle: Rounded Corners 532">
            <a:extLst>
              <a:ext uri="{FF2B5EF4-FFF2-40B4-BE49-F238E27FC236}">
                <a16:creationId xmlns:a16="http://schemas.microsoft.com/office/drawing/2014/main" id="{60A86023-EADA-4325-A590-FD8C06099EE0}"/>
              </a:ext>
            </a:extLst>
          </p:cNvPr>
          <p:cNvSpPr/>
          <p:nvPr/>
        </p:nvSpPr>
        <p:spPr>
          <a:xfrm>
            <a:off x="3370664" y="6802826"/>
            <a:ext cx="746517" cy="353243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Tibialis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Posterior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D2784051-61ED-4C45-83A9-EE719E330C48}"/>
              </a:ext>
            </a:extLst>
          </p:cNvPr>
          <p:cNvSpPr/>
          <p:nvPr/>
        </p:nvSpPr>
        <p:spPr>
          <a:xfrm>
            <a:off x="4976437" y="660850"/>
            <a:ext cx="796567" cy="269030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Radialis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FBFD49E2-859A-4A1D-98A7-927CAE63701E}"/>
              </a:ext>
            </a:extLst>
          </p:cNvPr>
          <p:cNvSpPr/>
          <p:nvPr/>
        </p:nvSpPr>
        <p:spPr>
          <a:xfrm>
            <a:off x="4976432" y="1384857"/>
            <a:ext cx="796568" cy="272509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Volaris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A9D484ED-06E3-42A8-8E52-3AABCFEE3C37}"/>
              </a:ext>
            </a:extLst>
          </p:cNvPr>
          <p:cNvSpPr/>
          <p:nvPr/>
        </p:nvSpPr>
        <p:spPr>
          <a:xfrm>
            <a:off x="4976429" y="2356064"/>
            <a:ext cx="796568" cy="272509"/>
          </a:xfrm>
          <a:prstGeom prst="roundRect">
            <a:avLst/>
          </a:prstGeom>
          <a:noFill/>
          <a:ln w="25400">
            <a:gradFill>
              <a:gsLst>
                <a:gs pos="0">
                  <a:srgbClr val="C00000"/>
                </a:gs>
                <a:gs pos="5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Ulnaris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AB343DDF-1458-41E1-838F-5E0738C43139}"/>
              </a:ext>
            </a:extLst>
          </p:cNvPr>
          <p:cNvSpPr/>
          <p:nvPr/>
        </p:nvSpPr>
        <p:spPr>
          <a:xfrm>
            <a:off x="474547" y="650632"/>
            <a:ext cx="796567" cy="269030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37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Radialis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AE326526-AB10-4126-9411-08BB2E1CAEA5}"/>
              </a:ext>
            </a:extLst>
          </p:cNvPr>
          <p:cNvSpPr/>
          <p:nvPr/>
        </p:nvSpPr>
        <p:spPr>
          <a:xfrm>
            <a:off x="474539" y="1384857"/>
            <a:ext cx="796568" cy="272509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37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Volaris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41" name="Rectangle: Rounded Corners 540">
            <a:extLst>
              <a:ext uri="{FF2B5EF4-FFF2-40B4-BE49-F238E27FC236}">
                <a16:creationId xmlns:a16="http://schemas.microsoft.com/office/drawing/2014/main" id="{49FA9B41-FFDE-4E24-A0A9-911579CEA717}"/>
              </a:ext>
            </a:extLst>
          </p:cNvPr>
          <p:cNvSpPr/>
          <p:nvPr/>
        </p:nvSpPr>
        <p:spPr>
          <a:xfrm>
            <a:off x="474538" y="2356063"/>
            <a:ext cx="796568" cy="272509"/>
          </a:xfrm>
          <a:prstGeom prst="roundRect">
            <a:avLst/>
          </a:prstGeom>
          <a:noFill/>
          <a:ln w="25400">
            <a:gradFill>
              <a:gsLst>
                <a:gs pos="0">
                  <a:schemeClr val="accent1"/>
                </a:gs>
                <a:gs pos="37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Ulnaris</a:t>
            </a:r>
            <a:endParaRPr lang="en-DE" sz="1013" dirty="0">
              <a:solidFill>
                <a:schemeClr val="tx1"/>
              </a:solidFill>
            </a:endParaRP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6BC44C-2B61-4910-B103-BD00F8BD70CC}"/>
              </a:ext>
            </a:extLst>
          </p:cNvPr>
          <p:cNvSpPr/>
          <p:nvPr/>
        </p:nvSpPr>
        <p:spPr>
          <a:xfrm>
            <a:off x="6073824" y="737670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89C1A126-8378-4336-B4C9-6ABC04716224}"/>
              </a:ext>
            </a:extLst>
          </p:cNvPr>
          <p:cNvSpPr/>
          <p:nvPr/>
        </p:nvSpPr>
        <p:spPr>
          <a:xfrm>
            <a:off x="6073827" y="1466412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FE78E2EB-8282-4E24-8EE5-A81C3177E295}"/>
              </a:ext>
            </a:extLst>
          </p:cNvPr>
          <p:cNvSpPr/>
          <p:nvPr/>
        </p:nvSpPr>
        <p:spPr>
          <a:xfrm>
            <a:off x="6073825" y="2437616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8AA6A1C5-9CE4-4FCC-AB57-89EAD98C2289}"/>
              </a:ext>
            </a:extLst>
          </p:cNvPr>
          <p:cNvSpPr/>
          <p:nvPr/>
        </p:nvSpPr>
        <p:spPr>
          <a:xfrm>
            <a:off x="4650509" y="735919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AC35CD9F-F62E-4C9B-B86B-A397194D579A}"/>
              </a:ext>
            </a:extLst>
          </p:cNvPr>
          <p:cNvSpPr/>
          <p:nvPr/>
        </p:nvSpPr>
        <p:spPr>
          <a:xfrm>
            <a:off x="4650509" y="1470809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EA61C883-76CD-493F-8094-E458DF6DD154}"/>
              </a:ext>
            </a:extLst>
          </p:cNvPr>
          <p:cNvSpPr/>
          <p:nvPr/>
        </p:nvSpPr>
        <p:spPr>
          <a:xfrm>
            <a:off x="4650501" y="2442014"/>
            <a:ext cx="117012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2898325A-17C1-4A29-828E-E1F92059EE3D}"/>
              </a:ext>
            </a:extLst>
          </p:cNvPr>
          <p:cNvSpPr/>
          <p:nvPr/>
        </p:nvSpPr>
        <p:spPr>
          <a:xfrm>
            <a:off x="1437722" y="731907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BEB968C6-28EE-47CC-8CDF-1302A3EE3939}"/>
              </a:ext>
            </a:extLst>
          </p:cNvPr>
          <p:cNvSpPr/>
          <p:nvPr/>
        </p:nvSpPr>
        <p:spPr>
          <a:xfrm>
            <a:off x="1437722" y="1466797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F00736CB-C1B4-4D33-92E7-8E008C21BACB}"/>
              </a:ext>
            </a:extLst>
          </p:cNvPr>
          <p:cNvSpPr/>
          <p:nvPr/>
        </p:nvSpPr>
        <p:spPr>
          <a:xfrm>
            <a:off x="1437721" y="2438001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A4AEC47A-82BE-48B8-AECB-AE12E3A05225}"/>
              </a:ext>
            </a:extLst>
          </p:cNvPr>
          <p:cNvSpPr/>
          <p:nvPr/>
        </p:nvSpPr>
        <p:spPr>
          <a:xfrm>
            <a:off x="4081893" y="1648834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31C14217-8794-49A7-9375-0D9FC64DBCB0}"/>
              </a:ext>
            </a:extLst>
          </p:cNvPr>
          <p:cNvSpPr/>
          <p:nvPr/>
        </p:nvSpPr>
        <p:spPr>
          <a:xfrm>
            <a:off x="3626088" y="728686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374089FA-C8EB-4BCA-A13B-EE86AD72421B}"/>
              </a:ext>
            </a:extLst>
          </p:cNvPr>
          <p:cNvSpPr/>
          <p:nvPr/>
        </p:nvSpPr>
        <p:spPr>
          <a:xfrm>
            <a:off x="4243604" y="1202355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98228C1F-C65F-4802-92D0-1E7BBC3AC6FC}"/>
              </a:ext>
            </a:extLst>
          </p:cNvPr>
          <p:cNvSpPr/>
          <p:nvPr/>
        </p:nvSpPr>
        <p:spPr>
          <a:xfrm>
            <a:off x="4362150" y="2176177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980239A-FA7F-45D3-893F-D4FBFF09501F}"/>
              </a:ext>
            </a:extLst>
          </p:cNvPr>
          <p:cNvSpPr/>
          <p:nvPr/>
        </p:nvSpPr>
        <p:spPr>
          <a:xfrm>
            <a:off x="4358597" y="2638526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35F39D0-2B74-4799-AE64-B4FFB53E73F4}"/>
              </a:ext>
            </a:extLst>
          </p:cNvPr>
          <p:cNvSpPr/>
          <p:nvPr/>
        </p:nvSpPr>
        <p:spPr>
          <a:xfrm>
            <a:off x="3025963" y="4489117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8A0978C-B3B2-4BCC-845D-A7D59421E77A}"/>
              </a:ext>
            </a:extLst>
          </p:cNvPr>
          <p:cNvSpPr/>
          <p:nvPr/>
        </p:nvSpPr>
        <p:spPr>
          <a:xfrm>
            <a:off x="4370074" y="5326610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493DC356-EDC7-4A34-BC3F-E83CD5EFF57A}"/>
              </a:ext>
            </a:extLst>
          </p:cNvPr>
          <p:cNvSpPr/>
          <p:nvPr/>
        </p:nvSpPr>
        <p:spPr>
          <a:xfrm>
            <a:off x="4372683" y="6108081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14142666-E65C-42F6-ACAC-FAB5C8402503}"/>
              </a:ext>
            </a:extLst>
          </p:cNvPr>
          <p:cNvSpPr/>
          <p:nvPr/>
        </p:nvSpPr>
        <p:spPr>
          <a:xfrm>
            <a:off x="4366564" y="6928277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C227CFFC-7830-4B4D-AA90-5E4992AFE61B}"/>
              </a:ext>
            </a:extLst>
          </p:cNvPr>
          <p:cNvCxnSpPr>
            <a:stCxn id="521" idx="3"/>
            <a:endCxn id="555" idx="2"/>
          </p:cNvCxnSpPr>
          <p:nvPr/>
        </p:nvCxnSpPr>
        <p:spPr>
          <a:xfrm>
            <a:off x="3451910" y="1702498"/>
            <a:ext cx="629983" cy="10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75603472-2056-4F78-9CC5-658D21AEF0E6}"/>
              </a:ext>
            </a:extLst>
          </p:cNvPr>
          <p:cNvCxnSpPr>
            <a:cxnSpLocks/>
            <a:stCxn id="555" idx="7"/>
            <a:endCxn id="558" idx="3"/>
          </p:cNvCxnSpPr>
          <p:nvPr/>
        </p:nvCxnSpPr>
        <p:spPr>
          <a:xfrm flipV="1">
            <a:off x="4181769" y="1295725"/>
            <a:ext cx="78971" cy="3691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68FE285D-9795-40EA-A2D0-F99D004E9D23}"/>
              </a:ext>
            </a:extLst>
          </p:cNvPr>
          <p:cNvSpPr txBox="1"/>
          <p:nvPr/>
        </p:nvSpPr>
        <p:spPr>
          <a:xfrm>
            <a:off x="3597936" y="171249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  <a:endParaRPr lang="en-DE" sz="1000" dirty="0"/>
          </a:p>
        </p:txBody>
      </p: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2BC6B16B-CB72-4903-A3E2-71D98E30F2B7}"/>
              </a:ext>
            </a:extLst>
          </p:cNvPr>
          <p:cNvCxnSpPr>
            <a:cxnSpLocks/>
            <a:stCxn id="555" idx="1"/>
            <a:endCxn id="557" idx="4"/>
          </p:cNvCxnSpPr>
          <p:nvPr/>
        </p:nvCxnSpPr>
        <p:spPr>
          <a:xfrm flipH="1" flipV="1">
            <a:off x="3684595" y="838076"/>
            <a:ext cx="414434" cy="8267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>
            <a:extLst>
              <a:ext uri="{FF2B5EF4-FFF2-40B4-BE49-F238E27FC236}">
                <a16:creationId xmlns:a16="http://schemas.microsoft.com/office/drawing/2014/main" id="{B70B594E-9A8D-47B5-8300-80FA451A1DA1}"/>
              </a:ext>
            </a:extLst>
          </p:cNvPr>
          <p:cNvSpPr txBox="1"/>
          <p:nvPr/>
        </p:nvSpPr>
        <p:spPr>
          <a:xfrm>
            <a:off x="3555684" y="115974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  <a:endParaRPr lang="en-DE" sz="1000" dirty="0"/>
          </a:p>
        </p:txBody>
      </p:sp>
      <p:cxnSp>
        <p:nvCxnSpPr>
          <p:cNvPr id="574" name="Connector: Elbow 573">
            <a:extLst>
              <a:ext uri="{FF2B5EF4-FFF2-40B4-BE49-F238E27FC236}">
                <a16:creationId xmlns:a16="http://schemas.microsoft.com/office/drawing/2014/main" id="{3CEF0A7D-2EFC-417A-B3C1-5F56E2ADE5CF}"/>
              </a:ext>
            </a:extLst>
          </p:cNvPr>
          <p:cNvCxnSpPr>
            <a:cxnSpLocks/>
            <a:stCxn id="555" idx="0"/>
          </p:cNvCxnSpPr>
          <p:nvPr/>
        </p:nvCxnSpPr>
        <p:spPr>
          <a:xfrm rot="16200000" flipV="1">
            <a:off x="2876476" y="384910"/>
            <a:ext cx="1444569" cy="1083279"/>
          </a:xfrm>
          <a:prstGeom prst="bentConnector3">
            <a:avLst>
              <a:gd name="adj1" fmla="val 100888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Connector: Elbow 574">
            <a:extLst>
              <a:ext uri="{FF2B5EF4-FFF2-40B4-BE49-F238E27FC236}">
                <a16:creationId xmlns:a16="http://schemas.microsoft.com/office/drawing/2014/main" id="{D9C034D6-AA61-4304-92A2-19BA074FEAB4}"/>
              </a:ext>
            </a:extLst>
          </p:cNvPr>
          <p:cNvCxnSpPr>
            <a:cxnSpLocks/>
            <a:stCxn id="558" idx="1"/>
          </p:cNvCxnSpPr>
          <p:nvPr/>
        </p:nvCxnSpPr>
        <p:spPr>
          <a:xfrm rot="16200000" flipV="1">
            <a:off x="3109744" y="67378"/>
            <a:ext cx="1092198" cy="120979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F60E524A-2565-4524-A6D0-6AF473690687}"/>
              </a:ext>
            </a:extLst>
          </p:cNvPr>
          <p:cNvSpPr txBox="1"/>
          <p:nvPr/>
        </p:nvSpPr>
        <p:spPr>
          <a:xfrm>
            <a:off x="3084558" y="294122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A6</a:t>
            </a:r>
            <a:endParaRPr lang="en-DE" sz="1000" dirty="0"/>
          </a:p>
        </p:txBody>
      </p: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C0850AF4-1E26-4C81-8211-4501444C4B91}"/>
              </a:ext>
            </a:extLst>
          </p:cNvPr>
          <p:cNvCxnSpPr>
            <a:cxnSpLocks/>
            <a:stCxn id="558" idx="6"/>
            <a:endCxn id="543" idx="0"/>
          </p:cNvCxnSpPr>
          <p:nvPr/>
        </p:nvCxnSpPr>
        <p:spPr>
          <a:xfrm flipV="1">
            <a:off x="4360616" y="737670"/>
            <a:ext cx="1771715" cy="519380"/>
          </a:xfrm>
          <a:prstGeom prst="bentConnector4">
            <a:avLst>
              <a:gd name="adj1" fmla="val 4781"/>
              <a:gd name="adj2" fmla="val 169927"/>
            </a:avLst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TextBox 579">
            <a:extLst>
              <a:ext uri="{FF2B5EF4-FFF2-40B4-BE49-F238E27FC236}">
                <a16:creationId xmlns:a16="http://schemas.microsoft.com/office/drawing/2014/main" id="{945D443C-8C70-4288-8A2C-9672D2CF8155}"/>
              </a:ext>
            </a:extLst>
          </p:cNvPr>
          <p:cNvSpPr txBox="1"/>
          <p:nvPr/>
        </p:nvSpPr>
        <p:spPr>
          <a:xfrm>
            <a:off x="3229024" y="577869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A11</a:t>
            </a:r>
            <a:endParaRPr lang="en-DE" sz="1000" dirty="0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0B189DD-A5D8-4705-953E-9ABA09F76A7D}"/>
              </a:ext>
            </a:extLst>
          </p:cNvPr>
          <p:cNvSpPr txBox="1"/>
          <p:nvPr/>
        </p:nvSpPr>
        <p:spPr>
          <a:xfrm>
            <a:off x="5242636" y="109486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A7</a:t>
            </a:r>
            <a:endParaRPr lang="en-DE" sz="1000" dirty="0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4B07226E-D33B-4E13-A358-3994D4181C61}"/>
              </a:ext>
            </a:extLst>
          </p:cNvPr>
          <p:cNvCxnSpPr>
            <a:cxnSpLocks/>
            <a:stCxn id="559" idx="0"/>
            <a:endCxn id="555" idx="5"/>
          </p:cNvCxnSpPr>
          <p:nvPr/>
        </p:nvCxnSpPr>
        <p:spPr>
          <a:xfrm flipH="1" flipV="1">
            <a:off x="4181769" y="1742204"/>
            <a:ext cx="238887" cy="43397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extBox 582">
            <a:extLst>
              <a:ext uri="{FF2B5EF4-FFF2-40B4-BE49-F238E27FC236}">
                <a16:creationId xmlns:a16="http://schemas.microsoft.com/office/drawing/2014/main" id="{EE88706C-0BB5-4290-8DC6-E154CF562924}"/>
              </a:ext>
            </a:extLst>
          </p:cNvPr>
          <p:cNvSpPr txBox="1"/>
          <p:nvPr/>
        </p:nvSpPr>
        <p:spPr>
          <a:xfrm>
            <a:off x="3956734" y="1819998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  <a:endParaRPr lang="en-DE" sz="1000" dirty="0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EF6FB28-70B2-4D24-A26E-CD18AC5AD533}"/>
              </a:ext>
            </a:extLst>
          </p:cNvPr>
          <p:cNvCxnSpPr>
            <a:cxnSpLocks/>
            <a:stCxn id="560" idx="0"/>
            <a:endCxn id="559" idx="4"/>
          </p:cNvCxnSpPr>
          <p:nvPr/>
        </p:nvCxnSpPr>
        <p:spPr>
          <a:xfrm flipV="1">
            <a:off x="4417102" y="2285561"/>
            <a:ext cx="3552" cy="35296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73FCA596-3BDC-4EB1-8BCF-887D47ACAD8E}"/>
              </a:ext>
            </a:extLst>
          </p:cNvPr>
          <p:cNvSpPr txBox="1"/>
          <p:nvPr/>
        </p:nvSpPr>
        <p:spPr>
          <a:xfrm>
            <a:off x="4071503" y="2282232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A15</a:t>
            </a:r>
            <a:endParaRPr lang="en-DE" sz="1000" dirty="0"/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3AA032B4-7784-467B-93B3-B9741982A7DE}"/>
              </a:ext>
            </a:extLst>
          </p:cNvPr>
          <p:cNvCxnSpPr>
            <a:cxnSpLocks/>
            <a:stCxn id="522" idx="3"/>
            <a:endCxn id="559" idx="2"/>
          </p:cNvCxnSpPr>
          <p:nvPr/>
        </p:nvCxnSpPr>
        <p:spPr>
          <a:xfrm>
            <a:off x="3122622" y="2226825"/>
            <a:ext cx="1239529" cy="40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9391D801-832B-4B4C-A015-1AEFEAFB5C88}"/>
              </a:ext>
            </a:extLst>
          </p:cNvPr>
          <p:cNvSpPr txBox="1"/>
          <p:nvPr/>
        </p:nvSpPr>
        <p:spPr>
          <a:xfrm>
            <a:off x="3696289" y="2007441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  <a:endParaRPr lang="en-DE" sz="1000" dirty="0"/>
          </a:p>
        </p:txBody>
      </p: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154F9276-6FD4-490B-B7F7-96A22D95DA55}"/>
              </a:ext>
            </a:extLst>
          </p:cNvPr>
          <p:cNvCxnSpPr>
            <a:cxnSpLocks/>
            <a:stCxn id="525" idx="3"/>
            <a:endCxn id="560" idx="2"/>
          </p:cNvCxnSpPr>
          <p:nvPr/>
        </p:nvCxnSpPr>
        <p:spPr>
          <a:xfrm flipV="1">
            <a:off x="3394384" y="2693221"/>
            <a:ext cx="964213" cy="81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>
            <a:extLst>
              <a:ext uri="{FF2B5EF4-FFF2-40B4-BE49-F238E27FC236}">
                <a16:creationId xmlns:a16="http://schemas.microsoft.com/office/drawing/2014/main" id="{6382DC6E-F22D-419B-8DCF-BF8C947616EA}"/>
              </a:ext>
            </a:extLst>
          </p:cNvPr>
          <p:cNvSpPr txBox="1"/>
          <p:nvPr/>
        </p:nvSpPr>
        <p:spPr>
          <a:xfrm>
            <a:off x="3529661" y="288123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A17</a:t>
            </a:r>
            <a:endParaRPr lang="en-DE" sz="10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7AB76B7-F266-47ED-AC0D-6CD58A315E9B}"/>
              </a:ext>
            </a:extLst>
          </p:cNvPr>
          <p:cNvSpPr txBox="1"/>
          <p:nvPr/>
        </p:nvSpPr>
        <p:spPr>
          <a:xfrm>
            <a:off x="4030489" y="321964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A18</a:t>
            </a:r>
            <a:endParaRPr lang="en-DE" sz="1000" dirty="0"/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0EE2CE0A-C14D-48CE-BCC7-752E7A8B42E7}"/>
              </a:ext>
            </a:extLst>
          </p:cNvPr>
          <p:cNvSpPr txBox="1"/>
          <p:nvPr/>
        </p:nvSpPr>
        <p:spPr>
          <a:xfrm>
            <a:off x="3787049" y="3639210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A19</a:t>
            </a:r>
            <a:endParaRPr lang="en-DE" sz="1000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785A8B02-E752-49AC-AF17-4F14A29D5DF2}"/>
              </a:ext>
            </a:extLst>
          </p:cNvPr>
          <p:cNvSpPr txBox="1"/>
          <p:nvPr/>
        </p:nvSpPr>
        <p:spPr>
          <a:xfrm>
            <a:off x="3741442" y="4024148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A20</a:t>
            </a:r>
            <a:endParaRPr lang="en-DE" sz="1000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4ADB80B7-8BE1-4DC3-8077-19DDDBB4F569}"/>
              </a:ext>
            </a:extLst>
          </p:cNvPr>
          <p:cNvCxnSpPr>
            <a:cxnSpLocks/>
            <a:stCxn id="528" idx="3"/>
            <a:endCxn id="564" idx="2"/>
          </p:cNvCxnSpPr>
          <p:nvPr/>
        </p:nvCxnSpPr>
        <p:spPr>
          <a:xfrm>
            <a:off x="4099761" y="5379376"/>
            <a:ext cx="270313" cy="19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TextBox 600">
            <a:extLst>
              <a:ext uri="{FF2B5EF4-FFF2-40B4-BE49-F238E27FC236}">
                <a16:creationId xmlns:a16="http://schemas.microsoft.com/office/drawing/2014/main" id="{2227F469-3336-4497-B611-7EC5E32DEA04}"/>
              </a:ext>
            </a:extLst>
          </p:cNvPr>
          <p:cNvSpPr txBox="1"/>
          <p:nvPr/>
        </p:nvSpPr>
        <p:spPr>
          <a:xfrm>
            <a:off x="4070645" y="5152678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A22</a:t>
            </a:r>
            <a:endParaRPr lang="en-DE" sz="1000" dirty="0"/>
          </a:p>
        </p:txBody>
      </p: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30696554-59C3-46C0-91A3-19A955909F38}"/>
              </a:ext>
            </a:extLst>
          </p:cNvPr>
          <p:cNvCxnSpPr>
            <a:cxnSpLocks/>
            <a:stCxn id="565" idx="0"/>
            <a:endCxn id="564" idx="4"/>
          </p:cNvCxnSpPr>
          <p:nvPr/>
        </p:nvCxnSpPr>
        <p:spPr>
          <a:xfrm flipH="1" flipV="1">
            <a:off x="4428580" y="5436000"/>
            <a:ext cx="2609" cy="67208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EC60066B-53D2-4DCE-BF40-865290E48EAD}"/>
              </a:ext>
            </a:extLst>
          </p:cNvPr>
          <p:cNvCxnSpPr>
            <a:cxnSpLocks/>
            <a:stCxn id="532" idx="3"/>
            <a:endCxn id="565" idx="2"/>
          </p:cNvCxnSpPr>
          <p:nvPr/>
        </p:nvCxnSpPr>
        <p:spPr>
          <a:xfrm flipV="1">
            <a:off x="4103941" y="6162776"/>
            <a:ext cx="268742" cy="20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7C58D9A4-263E-4AC6-A003-9C03533979E1}"/>
              </a:ext>
            </a:extLst>
          </p:cNvPr>
          <p:cNvSpPr txBox="1"/>
          <p:nvPr/>
        </p:nvSpPr>
        <p:spPr>
          <a:xfrm>
            <a:off x="4080411" y="5765452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A23</a:t>
            </a:r>
            <a:endParaRPr lang="en-DE" sz="1000" dirty="0"/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B2D32E7F-3B41-441B-A49A-A24008EA92DC}"/>
              </a:ext>
            </a:extLst>
          </p:cNvPr>
          <p:cNvCxnSpPr>
            <a:cxnSpLocks/>
            <a:stCxn id="566" idx="0"/>
            <a:endCxn id="565" idx="4"/>
          </p:cNvCxnSpPr>
          <p:nvPr/>
        </p:nvCxnSpPr>
        <p:spPr>
          <a:xfrm flipV="1">
            <a:off x="4425071" y="6217471"/>
            <a:ext cx="6118" cy="71080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42EC0E95-B8FC-43FB-BBFC-549D4922B16E}"/>
              </a:ext>
            </a:extLst>
          </p:cNvPr>
          <p:cNvSpPr txBox="1"/>
          <p:nvPr/>
        </p:nvSpPr>
        <p:spPr>
          <a:xfrm>
            <a:off x="4067130" y="658211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A24</a:t>
            </a:r>
            <a:endParaRPr lang="en-DE" sz="1000" dirty="0"/>
          </a:p>
        </p:txBody>
      </p: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1BF17724-BF4C-45AF-9787-8AC8CEDD6E0D}"/>
              </a:ext>
            </a:extLst>
          </p:cNvPr>
          <p:cNvCxnSpPr>
            <a:cxnSpLocks/>
            <a:stCxn id="533" idx="3"/>
            <a:endCxn id="566" idx="2"/>
          </p:cNvCxnSpPr>
          <p:nvPr/>
        </p:nvCxnSpPr>
        <p:spPr>
          <a:xfrm>
            <a:off x="4117181" y="6979448"/>
            <a:ext cx="249383" cy="352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33ED79CB-D142-4ABA-AF72-04031AF415AA}"/>
              </a:ext>
            </a:extLst>
          </p:cNvPr>
          <p:cNvCxnSpPr>
            <a:cxnSpLocks/>
            <a:stCxn id="535" idx="3"/>
            <a:endCxn id="543" idx="2"/>
          </p:cNvCxnSpPr>
          <p:nvPr/>
        </p:nvCxnSpPr>
        <p:spPr>
          <a:xfrm flipV="1">
            <a:off x="5772997" y="792361"/>
            <a:ext cx="300820" cy="3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0540274E-C027-4F62-93D7-A5F5FF9BE0E0}"/>
              </a:ext>
            </a:extLst>
          </p:cNvPr>
          <p:cNvCxnSpPr>
            <a:cxnSpLocks/>
            <a:stCxn id="544" idx="0"/>
            <a:endCxn id="543" idx="4"/>
          </p:cNvCxnSpPr>
          <p:nvPr/>
        </p:nvCxnSpPr>
        <p:spPr>
          <a:xfrm flipH="1" flipV="1">
            <a:off x="6132321" y="847063"/>
            <a:ext cx="2" cy="61935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99CE86F8-19EB-43E2-B8C8-6AEC7DF80043}"/>
              </a:ext>
            </a:extLst>
          </p:cNvPr>
          <p:cNvCxnSpPr>
            <a:cxnSpLocks/>
            <a:stCxn id="545" idx="0"/>
            <a:endCxn id="544" idx="4"/>
          </p:cNvCxnSpPr>
          <p:nvPr/>
        </p:nvCxnSpPr>
        <p:spPr>
          <a:xfrm flipV="1">
            <a:off x="6132333" y="1575800"/>
            <a:ext cx="1" cy="8618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D1569BC7-45A9-4B04-B14C-640B735DCBB7}"/>
              </a:ext>
            </a:extLst>
          </p:cNvPr>
          <p:cNvCxnSpPr>
            <a:cxnSpLocks/>
            <a:stCxn id="536" idx="3"/>
            <a:endCxn id="544" idx="2"/>
          </p:cNvCxnSpPr>
          <p:nvPr/>
        </p:nvCxnSpPr>
        <p:spPr>
          <a:xfrm flipV="1">
            <a:off x="5772998" y="1521115"/>
            <a:ext cx="300820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7096F24E-2CB1-49B4-8344-3CFEC3650284}"/>
              </a:ext>
            </a:extLst>
          </p:cNvPr>
          <p:cNvCxnSpPr>
            <a:cxnSpLocks/>
            <a:stCxn id="537" idx="3"/>
            <a:endCxn id="545" idx="2"/>
          </p:cNvCxnSpPr>
          <p:nvPr/>
        </p:nvCxnSpPr>
        <p:spPr>
          <a:xfrm flipV="1">
            <a:off x="5772997" y="2492318"/>
            <a:ext cx="300820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TextBox 615">
            <a:extLst>
              <a:ext uri="{FF2B5EF4-FFF2-40B4-BE49-F238E27FC236}">
                <a16:creationId xmlns:a16="http://schemas.microsoft.com/office/drawing/2014/main" id="{3D6760B9-D8B3-473D-8050-6AB8101339A6}"/>
              </a:ext>
            </a:extLst>
          </p:cNvPr>
          <p:cNvSpPr txBox="1"/>
          <p:nvPr/>
        </p:nvSpPr>
        <p:spPr>
          <a:xfrm>
            <a:off x="5826645" y="1096028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A8</a:t>
            </a:r>
            <a:endParaRPr lang="en-DE" sz="1000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4EF4A786-4EC9-497D-851E-B10DE0545784}"/>
              </a:ext>
            </a:extLst>
          </p:cNvPr>
          <p:cNvSpPr txBox="1"/>
          <p:nvPr/>
        </p:nvSpPr>
        <p:spPr>
          <a:xfrm>
            <a:off x="5784592" y="191300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A9</a:t>
            </a:r>
            <a:endParaRPr lang="en-DE" sz="1000" dirty="0"/>
          </a:p>
        </p:txBody>
      </p:sp>
      <p:cxnSp>
        <p:nvCxnSpPr>
          <p:cNvPr id="619" name="Connector: Elbow 618">
            <a:extLst>
              <a:ext uri="{FF2B5EF4-FFF2-40B4-BE49-F238E27FC236}">
                <a16:creationId xmlns:a16="http://schemas.microsoft.com/office/drawing/2014/main" id="{AD0AD544-2E74-4269-A20D-A88AF18C7B1F}"/>
              </a:ext>
            </a:extLst>
          </p:cNvPr>
          <p:cNvCxnSpPr>
            <a:stCxn id="519" idx="3"/>
            <a:endCxn id="521" idx="0"/>
          </p:cNvCxnSpPr>
          <p:nvPr/>
        </p:nvCxnSpPr>
        <p:spPr>
          <a:xfrm>
            <a:off x="3043122" y="1109845"/>
            <a:ext cx="151602" cy="423933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TextBox 622">
            <a:extLst>
              <a:ext uri="{FF2B5EF4-FFF2-40B4-BE49-F238E27FC236}">
                <a16:creationId xmlns:a16="http://schemas.microsoft.com/office/drawing/2014/main" id="{B263C984-00EE-4ADC-A161-111ADADC82CE}"/>
              </a:ext>
            </a:extLst>
          </p:cNvPr>
          <p:cNvSpPr txBox="1"/>
          <p:nvPr/>
        </p:nvSpPr>
        <p:spPr>
          <a:xfrm>
            <a:off x="3936367" y="451657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A21</a:t>
            </a:r>
            <a:endParaRPr lang="en-DE" sz="1000" dirty="0"/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53C6ABF3-3E09-4942-8E94-94B1F81C7DBB}"/>
              </a:ext>
            </a:extLst>
          </p:cNvPr>
          <p:cNvSpPr txBox="1"/>
          <p:nvPr/>
        </p:nvSpPr>
        <p:spPr>
          <a:xfrm>
            <a:off x="1701082" y="4512442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A26</a:t>
            </a:r>
            <a:endParaRPr lang="en-DE" sz="1000" dirty="0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B0E82B17-57A4-4A26-AC99-4E5BF6AA009D}"/>
              </a:ext>
            </a:extLst>
          </p:cNvPr>
          <p:cNvSpPr/>
          <p:nvPr/>
        </p:nvSpPr>
        <p:spPr>
          <a:xfrm>
            <a:off x="1186622" y="5313715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82A12F7-97FF-4C2A-A5D3-D844996452D6}"/>
              </a:ext>
            </a:extLst>
          </p:cNvPr>
          <p:cNvSpPr/>
          <p:nvPr/>
        </p:nvSpPr>
        <p:spPr>
          <a:xfrm>
            <a:off x="1192624" y="6107276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644F6ECC-05A6-4101-A78D-012468EA7A5B}"/>
              </a:ext>
            </a:extLst>
          </p:cNvPr>
          <p:cNvCxnSpPr>
            <a:cxnSpLocks/>
            <a:stCxn id="626" idx="0"/>
            <a:endCxn id="625" idx="4"/>
          </p:cNvCxnSpPr>
          <p:nvPr/>
        </p:nvCxnSpPr>
        <p:spPr>
          <a:xfrm flipH="1" flipV="1">
            <a:off x="1245128" y="5423105"/>
            <a:ext cx="6003" cy="68417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or: Elbow 628">
            <a:extLst>
              <a:ext uri="{FF2B5EF4-FFF2-40B4-BE49-F238E27FC236}">
                <a16:creationId xmlns:a16="http://schemas.microsoft.com/office/drawing/2014/main" id="{D78169A6-F9B6-4E7C-A5E1-EBBC31ED8B5A}"/>
              </a:ext>
            </a:extLst>
          </p:cNvPr>
          <p:cNvCxnSpPr>
            <a:cxnSpLocks/>
            <a:stCxn id="626" idx="4"/>
            <a:endCxn id="531" idx="1"/>
          </p:cNvCxnSpPr>
          <p:nvPr/>
        </p:nvCxnSpPr>
        <p:spPr>
          <a:xfrm rot="16200000" flipH="1">
            <a:off x="1021618" y="6446178"/>
            <a:ext cx="748393" cy="289367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0A715BBA-545F-44A5-8FF9-CE0CFDF15173}"/>
              </a:ext>
            </a:extLst>
          </p:cNvPr>
          <p:cNvCxnSpPr>
            <a:cxnSpLocks/>
            <a:stCxn id="529" idx="1"/>
            <a:endCxn id="625" idx="6"/>
          </p:cNvCxnSpPr>
          <p:nvPr/>
        </p:nvCxnSpPr>
        <p:spPr>
          <a:xfrm flipH="1" flipV="1">
            <a:off x="1303634" y="5368410"/>
            <a:ext cx="228040" cy="18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8EF55B18-839F-4317-A6AB-BA543EAE5720}"/>
              </a:ext>
            </a:extLst>
          </p:cNvPr>
          <p:cNvCxnSpPr>
            <a:cxnSpLocks/>
            <a:stCxn id="530" idx="1"/>
            <a:endCxn id="626" idx="6"/>
          </p:cNvCxnSpPr>
          <p:nvPr/>
        </p:nvCxnSpPr>
        <p:spPr>
          <a:xfrm flipH="1">
            <a:off x="1309637" y="6161971"/>
            <a:ext cx="23086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>
            <a:extLst>
              <a:ext uri="{FF2B5EF4-FFF2-40B4-BE49-F238E27FC236}">
                <a16:creationId xmlns:a16="http://schemas.microsoft.com/office/drawing/2014/main" id="{6CDB9136-9F18-4B91-90F4-4AE7A5F1D5FC}"/>
              </a:ext>
            </a:extLst>
          </p:cNvPr>
          <p:cNvSpPr txBox="1"/>
          <p:nvPr/>
        </p:nvSpPr>
        <p:spPr>
          <a:xfrm>
            <a:off x="1206032" y="572559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A29</a:t>
            </a:r>
            <a:endParaRPr lang="en-DE" sz="1000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76C3F4F-A5A6-4E20-AB94-737B3CE758DC}"/>
              </a:ext>
            </a:extLst>
          </p:cNvPr>
          <p:cNvSpPr txBox="1"/>
          <p:nvPr/>
        </p:nvSpPr>
        <p:spPr>
          <a:xfrm>
            <a:off x="1226577" y="652868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A30</a:t>
            </a:r>
            <a:endParaRPr lang="en-DE" sz="1000" dirty="0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9CB15F26-1E09-426E-ACD8-10374EF04432}"/>
              </a:ext>
            </a:extLst>
          </p:cNvPr>
          <p:cNvSpPr/>
          <p:nvPr/>
        </p:nvSpPr>
        <p:spPr>
          <a:xfrm>
            <a:off x="2988589" y="5322765"/>
            <a:ext cx="117012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E6718E67-3D67-4AF1-9636-6FFC2CC62250}"/>
              </a:ext>
            </a:extLst>
          </p:cNvPr>
          <p:cNvSpPr/>
          <p:nvPr/>
        </p:nvSpPr>
        <p:spPr>
          <a:xfrm>
            <a:off x="2989577" y="6106634"/>
            <a:ext cx="117012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169CD0FB-3654-4038-97D5-91875D0D0B3D}"/>
              </a:ext>
            </a:extLst>
          </p:cNvPr>
          <p:cNvSpPr/>
          <p:nvPr/>
        </p:nvSpPr>
        <p:spPr>
          <a:xfrm>
            <a:off x="2986527" y="6919811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8" name="Connector: Elbow 637">
            <a:extLst>
              <a:ext uri="{FF2B5EF4-FFF2-40B4-BE49-F238E27FC236}">
                <a16:creationId xmlns:a16="http://schemas.microsoft.com/office/drawing/2014/main" id="{8C80D7AD-A17D-449A-B89A-58430050D160}"/>
              </a:ext>
            </a:extLst>
          </p:cNvPr>
          <p:cNvCxnSpPr>
            <a:cxnSpLocks/>
            <a:stCxn id="519" idx="1"/>
            <a:endCxn id="520" idx="0"/>
          </p:cNvCxnSpPr>
          <p:nvPr/>
        </p:nvCxnSpPr>
        <p:spPr>
          <a:xfrm rot="10800000" flipV="1">
            <a:off x="2409687" y="1109844"/>
            <a:ext cx="119086" cy="41995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Oval 638">
            <a:extLst>
              <a:ext uri="{FF2B5EF4-FFF2-40B4-BE49-F238E27FC236}">
                <a16:creationId xmlns:a16="http://schemas.microsoft.com/office/drawing/2014/main" id="{71E7D8D2-3658-4B30-B99B-8247351D3AD1}"/>
              </a:ext>
            </a:extLst>
          </p:cNvPr>
          <p:cNvSpPr/>
          <p:nvPr/>
        </p:nvSpPr>
        <p:spPr>
          <a:xfrm>
            <a:off x="1764770" y="1555724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0E2457C4-2E08-40F7-8F56-1EB1F832DB3D}"/>
              </a:ext>
            </a:extLst>
          </p:cNvPr>
          <p:cNvSpPr/>
          <p:nvPr/>
        </p:nvSpPr>
        <p:spPr>
          <a:xfrm>
            <a:off x="1690529" y="2637820"/>
            <a:ext cx="117012" cy="11667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2371EAB2-A8F3-4CF1-A983-A64B630AA793}"/>
              </a:ext>
            </a:extLst>
          </p:cNvPr>
          <p:cNvSpPr txBox="1"/>
          <p:nvPr/>
        </p:nvSpPr>
        <p:spPr>
          <a:xfrm>
            <a:off x="3150394" y="116513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</a:t>
            </a:r>
            <a:endParaRPr lang="en-DE" sz="1000" dirty="0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2D364621-F674-40DD-9981-43E5425FC584}"/>
              </a:ext>
            </a:extLst>
          </p:cNvPr>
          <p:cNvSpPr txBox="1"/>
          <p:nvPr/>
        </p:nvSpPr>
        <p:spPr>
          <a:xfrm>
            <a:off x="2155843" y="100776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</a:t>
            </a:r>
            <a:endParaRPr lang="en-DE" sz="1000" dirty="0"/>
          </a:p>
        </p:txBody>
      </p: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7149B85C-C0E1-4DB8-A4C8-14814C68F0A6}"/>
              </a:ext>
            </a:extLst>
          </p:cNvPr>
          <p:cNvCxnSpPr>
            <a:cxnSpLocks/>
            <a:stCxn id="639" idx="6"/>
          </p:cNvCxnSpPr>
          <p:nvPr/>
        </p:nvCxnSpPr>
        <p:spPr>
          <a:xfrm>
            <a:off x="1881786" y="1610428"/>
            <a:ext cx="264173" cy="55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TextBox 648">
            <a:extLst>
              <a:ext uri="{FF2B5EF4-FFF2-40B4-BE49-F238E27FC236}">
                <a16:creationId xmlns:a16="http://schemas.microsoft.com/office/drawing/2014/main" id="{750A716D-18CD-4269-921D-6871C9668CB6}"/>
              </a:ext>
            </a:extLst>
          </p:cNvPr>
          <p:cNvSpPr txBox="1"/>
          <p:nvPr/>
        </p:nvSpPr>
        <p:spPr>
          <a:xfrm>
            <a:off x="174446" y="106552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A12</a:t>
            </a:r>
            <a:endParaRPr lang="en-DE" sz="1000" dirty="0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0239EC48-29CD-4369-8531-6EE9218A3644}"/>
              </a:ext>
            </a:extLst>
          </p:cNvPr>
          <p:cNvSpPr txBox="1"/>
          <p:nvPr/>
        </p:nvSpPr>
        <p:spPr>
          <a:xfrm>
            <a:off x="163574" y="183760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A13</a:t>
            </a:r>
            <a:endParaRPr lang="en-DE" sz="1000" dirty="0"/>
          </a:p>
        </p:txBody>
      </p: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DB184967-014B-4B74-A831-07B1E6C98DDB}"/>
              </a:ext>
            </a:extLst>
          </p:cNvPr>
          <p:cNvCxnSpPr>
            <a:cxnSpLocks/>
            <a:stCxn id="539" idx="3"/>
            <a:endCxn id="552" idx="2"/>
          </p:cNvCxnSpPr>
          <p:nvPr/>
        </p:nvCxnSpPr>
        <p:spPr>
          <a:xfrm>
            <a:off x="1271115" y="785153"/>
            <a:ext cx="166607" cy="145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67AA830A-6224-4999-9CBE-9E3053761DC1}"/>
              </a:ext>
            </a:extLst>
          </p:cNvPr>
          <p:cNvCxnSpPr>
            <a:cxnSpLocks/>
            <a:stCxn id="540" idx="3"/>
            <a:endCxn id="553" idx="2"/>
          </p:cNvCxnSpPr>
          <p:nvPr/>
        </p:nvCxnSpPr>
        <p:spPr>
          <a:xfrm>
            <a:off x="1271107" y="1521112"/>
            <a:ext cx="166608" cy="3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04E661F1-BC51-4059-B6D6-A0ECFBE08DBB}"/>
              </a:ext>
            </a:extLst>
          </p:cNvPr>
          <p:cNvCxnSpPr>
            <a:cxnSpLocks/>
            <a:stCxn id="541" idx="3"/>
            <a:endCxn id="554" idx="2"/>
          </p:cNvCxnSpPr>
          <p:nvPr/>
        </p:nvCxnSpPr>
        <p:spPr>
          <a:xfrm>
            <a:off x="1271106" y="2492310"/>
            <a:ext cx="166608" cy="38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71D510D8-9643-4D64-A67B-BCE7B55DF014}"/>
              </a:ext>
            </a:extLst>
          </p:cNvPr>
          <p:cNvCxnSpPr>
            <a:cxnSpLocks/>
            <a:stCxn id="553" idx="4"/>
            <a:endCxn id="554" idx="0"/>
          </p:cNvCxnSpPr>
          <p:nvPr/>
        </p:nvCxnSpPr>
        <p:spPr>
          <a:xfrm flipH="1">
            <a:off x="1496228" y="1576185"/>
            <a:ext cx="1" cy="86181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7638FAFF-B2C8-4665-B621-D8DC784E4C43}"/>
              </a:ext>
            </a:extLst>
          </p:cNvPr>
          <p:cNvCxnSpPr>
            <a:cxnSpLocks/>
            <a:stCxn id="552" idx="4"/>
            <a:endCxn id="553" idx="0"/>
          </p:cNvCxnSpPr>
          <p:nvPr/>
        </p:nvCxnSpPr>
        <p:spPr>
          <a:xfrm>
            <a:off x="1496219" y="841293"/>
            <a:ext cx="0" cy="6255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or: Elbow 658">
            <a:extLst>
              <a:ext uri="{FF2B5EF4-FFF2-40B4-BE49-F238E27FC236}">
                <a16:creationId xmlns:a16="http://schemas.microsoft.com/office/drawing/2014/main" id="{71E2E0E4-A471-4BD0-9058-3D6075AE85BD}"/>
              </a:ext>
            </a:extLst>
          </p:cNvPr>
          <p:cNvCxnSpPr>
            <a:cxnSpLocks/>
            <a:stCxn id="639" idx="4"/>
            <a:endCxn id="522" idx="1"/>
          </p:cNvCxnSpPr>
          <p:nvPr/>
        </p:nvCxnSpPr>
        <p:spPr>
          <a:xfrm rot="16200000" flipH="1">
            <a:off x="1852205" y="1636189"/>
            <a:ext cx="561713" cy="61955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Oval 659">
            <a:extLst>
              <a:ext uri="{FF2B5EF4-FFF2-40B4-BE49-F238E27FC236}">
                <a16:creationId xmlns:a16="http://schemas.microsoft.com/office/drawing/2014/main" id="{8AF1361C-1482-4C4E-A2F2-BBB4A46AFFDA}"/>
              </a:ext>
            </a:extLst>
          </p:cNvPr>
          <p:cNvSpPr/>
          <p:nvPr/>
        </p:nvSpPr>
        <p:spPr>
          <a:xfrm>
            <a:off x="1570971" y="86870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61" name="Connector: Elbow 660">
            <a:extLst>
              <a:ext uri="{FF2B5EF4-FFF2-40B4-BE49-F238E27FC236}">
                <a16:creationId xmlns:a16="http://schemas.microsoft.com/office/drawing/2014/main" id="{5299F1C2-5542-4F47-BAD4-50225F70B4A9}"/>
              </a:ext>
            </a:extLst>
          </p:cNvPr>
          <p:cNvCxnSpPr>
            <a:cxnSpLocks/>
            <a:stCxn id="660" idx="2"/>
            <a:endCxn id="552" idx="0"/>
          </p:cNvCxnSpPr>
          <p:nvPr/>
        </p:nvCxnSpPr>
        <p:spPr>
          <a:xfrm rot="10800000" flipV="1">
            <a:off x="1496229" y="141565"/>
            <a:ext cx="74742" cy="59034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or: Elbow 661">
            <a:extLst>
              <a:ext uri="{FF2B5EF4-FFF2-40B4-BE49-F238E27FC236}">
                <a16:creationId xmlns:a16="http://schemas.microsoft.com/office/drawing/2014/main" id="{731817E7-019B-4B3D-A6D3-934386C4DF2D}"/>
              </a:ext>
            </a:extLst>
          </p:cNvPr>
          <p:cNvCxnSpPr>
            <a:cxnSpLocks/>
            <a:stCxn id="660" idx="4"/>
            <a:endCxn id="639" idx="2"/>
          </p:cNvCxnSpPr>
          <p:nvPr/>
        </p:nvCxnSpPr>
        <p:spPr>
          <a:xfrm rot="16200000" flipH="1">
            <a:off x="990045" y="835693"/>
            <a:ext cx="1414159" cy="13529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563D128A-8006-4B34-9456-0C7BE28E1D8A}"/>
              </a:ext>
            </a:extLst>
          </p:cNvPr>
          <p:cNvCxnSpPr>
            <a:cxnSpLocks/>
            <a:endCxn id="660" idx="6"/>
          </p:cNvCxnSpPr>
          <p:nvPr/>
        </p:nvCxnSpPr>
        <p:spPr>
          <a:xfrm flipH="1" flipV="1">
            <a:off x="1687984" y="141565"/>
            <a:ext cx="849237" cy="133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or: Elbow 663">
            <a:extLst>
              <a:ext uri="{FF2B5EF4-FFF2-40B4-BE49-F238E27FC236}">
                <a16:creationId xmlns:a16="http://schemas.microsoft.com/office/drawing/2014/main" id="{6B4AD844-B0A4-417F-9746-9E20EF28236B}"/>
              </a:ext>
            </a:extLst>
          </p:cNvPr>
          <p:cNvCxnSpPr>
            <a:cxnSpLocks/>
            <a:endCxn id="672" idx="0"/>
          </p:cNvCxnSpPr>
          <p:nvPr/>
        </p:nvCxnSpPr>
        <p:spPr>
          <a:xfrm rot="10800000" flipV="1">
            <a:off x="1823461" y="341781"/>
            <a:ext cx="704011" cy="16211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TextBox 664">
            <a:extLst>
              <a:ext uri="{FF2B5EF4-FFF2-40B4-BE49-F238E27FC236}">
                <a16:creationId xmlns:a16="http://schemas.microsoft.com/office/drawing/2014/main" id="{FD905965-1C3D-4A18-8798-BBFF6660C4BA}"/>
              </a:ext>
            </a:extLst>
          </p:cNvPr>
          <p:cNvSpPr txBox="1"/>
          <p:nvPr/>
        </p:nvSpPr>
        <p:spPr>
          <a:xfrm>
            <a:off x="1846538" y="1407087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V3</a:t>
            </a:r>
            <a:endParaRPr lang="en-DE" sz="1000" dirty="0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1C8A04C-DA14-4770-969B-ECF5D31C9B64}"/>
              </a:ext>
            </a:extLst>
          </p:cNvPr>
          <p:cNvSpPr txBox="1"/>
          <p:nvPr/>
        </p:nvSpPr>
        <p:spPr>
          <a:xfrm>
            <a:off x="1804749" y="99863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V6</a:t>
            </a:r>
            <a:endParaRPr lang="en-DE" sz="1000" dirty="0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FB6E6004-809E-4429-A150-D415F676C250}"/>
              </a:ext>
            </a:extLst>
          </p:cNvPr>
          <p:cNvSpPr txBox="1"/>
          <p:nvPr/>
        </p:nvSpPr>
        <p:spPr>
          <a:xfrm>
            <a:off x="1548324" y="117010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V7</a:t>
            </a:r>
            <a:endParaRPr lang="en-DE" sz="1000" dirty="0"/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7BCDBF30-C981-4721-B1FD-3C462013E985}"/>
              </a:ext>
            </a:extLst>
          </p:cNvPr>
          <p:cNvSpPr txBox="1"/>
          <p:nvPr/>
        </p:nvSpPr>
        <p:spPr>
          <a:xfrm>
            <a:off x="1498668" y="185288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V5</a:t>
            </a:r>
            <a:endParaRPr lang="en-DE" sz="1000" dirty="0"/>
          </a:p>
        </p:txBody>
      </p:sp>
      <p:cxnSp>
        <p:nvCxnSpPr>
          <p:cNvPr id="670" name="Connector: Elbow 669">
            <a:extLst>
              <a:ext uri="{FF2B5EF4-FFF2-40B4-BE49-F238E27FC236}">
                <a16:creationId xmlns:a16="http://schemas.microsoft.com/office/drawing/2014/main" id="{0E2E99E3-8D4F-4AB6-A28C-A98520912B10}"/>
              </a:ext>
            </a:extLst>
          </p:cNvPr>
          <p:cNvCxnSpPr>
            <a:cxnSpLocks/>
            <a:endCxn id="640" idx="0"/>
          </p:cNvCxnSpPr>
          <p:nvPr/>
        </p:nvCxnSpPr>
        <p:spPr>
          <a:xfrm rot="5400000">
            <a:off x="1500983" y="1980813"/>
            <a:ext cx="905075" cy="408955"/>
          </a:xfrm>
          <a:prstGeom prst="bentConnector3">
            <a:avLst>
              <a:gd name="adj1" fmla="val 888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8D48DDF-3AB1-44F0-BE05-2D7F8CC629B0}"/>
              </a:ext>
            </a:extLst>
          </p:cNvPr>
          <p:cNvSpPr txBox="1"/>
          <p:nvPr/>
        </p:nvSpPr>
        <p:spPr>
          <a:xfrm>
            <a:off x="1947185" y="220647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V4</a:t>
            </a:r>
            <a:endParaRPr lang="en-DE" sz="1000" dirty="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69AAE16A-F9FD-4633-909F-BB86DA4399F0}"/>
              </a:ext>
            </a:extLst>
          </p:cNvPr>
          <p:cNvSpPr/>
          <p:nvPr/>
        </p:nvSpPr>
        <p:spPr>
          <a:xfrm>
            <a:off x="1764957" y="503897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73" name="Connector: Elbow 672">
            <a:extLst>
              <a:ext uri="{FF2B5EF4-FFF2-40B4-BE49-F238E27FC236}">
                <a16:creationId xmlns:a16="http://schemas.microsoft.com/office/drawing/2014/main" id="{C2C7EAE2-016F-4FA0-9143-2FD3709A28D3}"/>
              </a:ext>
            </a:extLst>
          </p:cNvPr>
          <p:cNvCxnSpPr>
            <a:cxnSpLocks/>
            <a:stCxn id="672" idx="4"/>
            <a:endCxn id="639" idx="0"/>
          </p:cNvCxnSpPr>
          <p:nvPr/>
        </p:nvCxnSpPr>
        <p:spPr>
          <a:xfrm rot="5400000">
            <a:off x="1352146" y="1084408"/>
            <a:ext cx="942434" cy="1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0B282D77-4DF8-4AEE-BB9B-8754B5EF8AB9}"/>
              </a:ext>
            </a:extLst>
          </p:cNvPr>
          <p:cNvCxnSpPr>
            <a:cxnSpLocks/>
            <a:stCxn id="549" idx="2"/>
            <a:endCxn id="672" idx="6"/>
          </p:cNvCxnSpPr>
          <p:nvPr/>
        </p:nvCxnSpPr>
        <p:spPr>
          <a:xfrm rot="10800000">
            <a:off x="1881960" y="558594"/>
            <a:ext cx="2768538" cy="232020"/>
          </a:xfrm>
          <a:prstGeom prst="bentConnector3">
            <a:avLst>
              <a:gd name="adj1" fmla="val 2685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TextBox 675">
            <a:extLst>
              <a:ext uri="{FF2B5EF4-FFF2-40B4-BE49-F238E27FC236}">
                <a16:creationId xmlns:a16="http://schemas.microsoft.com/office/drawing/2014/main" id="{4D621173-9BB3-4F88-8B89-8A14AA6CE898}"/>
              </a:ext>
            </a:extLst>
          </p:cNvPr>
          <p:cNvSpPr txBox="1"/>
          <p:nvPr/>
        </p:nvSpPr>
        <p:spPr>
          <a:xfrm>
            <a:off x="2075035" y="30647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V9</a:t>
            </a:r>
            <a:endParaRPr lang="en-DE" sz="1000" dirty="0"/>
          </a:p>
        </p:txBody>
      </p: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B4597450-4EFB-416C-8087-5A0DCBA62DE8}"/>
              </a:ext>
            </a:extLst>
          </p:cNvPr>
          <p:cNvCxnSpPr>
            <a:cxnSpLocks/>
            <a:stCxn id="525" idx="1"/>
            <a:endCxn id="640" idx="6"/>
          </p:cNvCxnSpPr>
          <p:nvPr/>
        </p:nvCxnSpPr>
        <p:spPr>
          <a:xfrm flipH="1">
            <a:off x="1807541" y="2694036"/>
            <a:ext cx="652739" cy="212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extBox 686">
            <a:extLst>
              <a:ext uri="{FF2B5EF4-FFF2-40B4-BE49-F238E27FC236}">
                <a16:creationId xmlns:a16="http://schemas.microsoft.com/office/drawing/2014/main" id="{A1BF2932-7B0E-4F2D-8546-74C97EDB3844}"/>
              </a:ext>
            </a:extLst>
          </p:cNvPr>
          <p:cNvSpPr txBox="1"/>
          <p:nvPr/>
        </p:nvSpPr>
        <p:spPr>
          <a:xfrm>
            <a:off x="2068296" y="3612314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V22</a:t>
            </a:r>
            <a:endParaRPr lang="en-DE" sz="1000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A500FC0-A130-4661-8ECD-368B1A17F907}"/>
              </a:ext>
            </a:extLst>
          </p:cNvPr>
          <p:cNvSpPr txBox="1"/>
          <p:nvPr/>
        </p:nvSpPr>
        <p:spPr>
          <a:xfrm>
            <a:off x="1882030" y="267505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V18</a:t>
            </a:r>
            <a:endParaRPr lang="en-DE" sz="1000" dirty="0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F422CF37-7288-407F-9935-F0E4DC11890D}"/>
              </a:ext>
            </a:extLst>
          </p:cNvPr>
          <p:cNvSpPr/>
          <p:nvPr/>
        </p:nvSpPr>
        <p:spPr>
          <a:xfrm>
            <a:off x="2768817" y="4641621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95" name="Connector: Elbow 694">
            <a:extLst>
              <a:ext uri="{FF2B5EF4-FFF2-40B4-BE49-F238E27FC236}">
                <a16:creationId xmlns:a16="http://schemas.microsoft.com/office/drawing/2014/main" id="{C541A1D1-61D4-4C48-BEA8-8DD5ECD6AD55}"/>
              </a:ext>
            </a:extLst>
          </p:cNvPr>
          <p:cNvCxnSpPr>
            <a:cxnSpLocks/>
            <a:stCxn id="694" idx="2"/>
            <a:endCxn id="698" idx="0"/>
          </p:cNvCxnSpPr>
          <p:nvPr/>
        </p:nvCxnSpPr>
        <p:spPr>
          <a:xfrm rot="10800000" flipV="1">
            <a:off x="2600115" y="4696315"/>
            <a:ext cx="168703" cy="6199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or: Elbow 696">
            <a:extLst>
              <a:ext uri="{FF2B5EF4-FFF2-40B4-BE49-F238E27FC236}">
                <a16:creationId xmlns:a16="http://schemas.microsoft.com/office/drawing/2014/main" id="{ECC56414-3195-408D-B16B-A2D3CD7837CD}"/>
              </a:ext>
            </a:extLst>
          </p:cNvPr>
          <p:cNvCxnSpPr>
            <a:cxnSpLocks/>
            <a:stCxn id="694" idx="6"/>
            <a:endCxn id="635" idx="0"/>
          </p:cNvCxnSpPr>
          <p:nvPr/>
        </p:nvCxnSpPr>
        <p:spPr>
          <a:xfrm>
            <a:off x="2885830" y="4696316"/>
            <a:ext cx="161265" cy="62644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Oval 697">
            <a:extLst>
              <a:ext uri="{FF2B5EF4-FFF2-40B4-BE49-F238E27FC236}">
                <a16:creationId xmlns:a16="http://schemas.microsoft.com/office/drawing/2014/main" id="{A716BA25-0949-430F-B809-5C0B7C541825}"/>
              </a:ext>
            </a:extLst>
          </p:cNvPr>
          <p:cNvSpPr/>
          <p:nvPr/>
        </p:nvSpPr>
        <p:spPr>
          <a:xfrm>
            <a:off x="2541607" y="5316313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AF707686-FBC5-41DD-9142-69F4C25D5065}"/>
              </a:ext>
            </a:extLst>
          </p:cNvPr>
          <p:cNvSpPr/>
          <p:nvPr/>
        </p:nvSpPr>
        <p:spPr>
          <a:xfrm>
            <a:off x="2545371" y="6112004"/>
            <a:ext cx="117013" cy="1093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01" name="Connector: Elbow 700">
            <a:extLst>
              <a:ext uri="{FF2B5EF4-FFF2-40B4-BE49-F238E27FC236}">
                <a16:creationId xmlns:a16="http://schemas.microsoft.com/office/drawing/2014/main" id="{E5FB0C9F-9C02-47FB-A37A-B13EB9AC3432}"/>
              </a:ext>
            </a:extLst>
          </p:cNvPr>
          <p:cNvCxnSpPr>
            <a:cxnSpLocks/>
            <a:stCxn id="531" idx="3"/>
            <a:endCxn id="699" idx="4"/>
          </p:cNvCxnSpPr>
          <p:nvPr/>
        </p:nvCxnSpPr>
        <p:spPr>
          <a:xfrm flipV="1">
            <a:off x="2291945" y="6221394"/>
            <a:ext cx="311933" cy="743665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8DE9D75C-4FD6-499C-B0F5-131175A0E4ED}"/>
              </a:ext>
            </a:extLst>
          </p:cNvPr>
          <p:cNvCxnSpPr>
            <a:cxnSpLocks/>
            <a:stCxn id="698" idx="4"/>
            <a:endCxn id="699" idx="0"/>
          </p:cNvCxnSpPr>
          <p:nvPr/>
        </p:nvCxnSpPr>
        <p:spPr>
          <a:xfrm>
            <a:off x="2600114" y="5425703"/>
            <a:ext cx="3764" cy="68630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C2BD3844-DAD9-431F-813D-87C6BB510441}"/>
              </a:ext>
            </a:extLst>
          </p:cNvPr>
          <p:cNvCxnSpPr>
            <a:cxnSpLocks/>
            <a:stCxn id="698" idx="2"/>
            <a:endCxn id="529" idx="3"/>
          </p:cNvCxnSpPr>
          <p:nvPr/>
        </p:nvCxnSpPr>
        <p:spPr>
          <a:xfrm flipH="1" flipV="1">
            <a:off x="2306486" y="5368599"/>
            <a:ext cx="235121" cy="24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05D642A2-65DB-4707-939D-BE1565B56C28}"/>
              </a:ext>
            </a:extLst>
          </p:cNvPr>
          <p:cNvCxnSpPr>
            <a:cxnSpLocks/>
            <a:stCxn id="699" idx="2"/>
            <a:endCxn id="530" idx="3"/>
          </p:cNvCxnSpPr>
          <p:nvPr/>
        </p:nvCxnSpPr>
        <p:spPr>
          <a:xfrm flipH="1" flipV="1">
            <a:off x="2289660" y="6161971"/>
            <a:ext cx="255711" cy="47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or: Elbow 704">
            <a:extLst>
              <a:ext uri="{FF2B5EF4-FFF2-40B4-BE49-F238E27FC236}">
                <a16:creationId xmlns:a16="http://schemas.microsoft.com/office/drawing/2014/main" id="{34C3042B-8ED5-415F-8F0C-3A8AFB883740}"/>
              </a:ext>
            </a:extLst>
          </p:cNvPr>
          <p:cNvCxnSpPr>
            <a:cxnSpLocks/>
            <a:stCxn id="640" idx="3"/>
            <a:endCxn id="694" idx="0"/>
          </p:cNvCxnSpPr>
          <p:nvPr/>
        </p:nvCxnSpPr>
        <p:spPr>
          <a:xfrm rot="16200000" flipH="1">
            <a:off x="1315387" y="3129684"/>
            <a:ext cx="1904214" cy="1119659"/>
          </a:xfrm>
          <a:prstGeom prst="bentConnector3">
            <a:avLst>
              <a:gd name="adj1" fmla="val 705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1B45FD7E-149F-48D1-9953-76F4BBAC116D}"/>
              </a:ext>
            </a:extLst>
          </p:cNvPr>
          <p:cNvCxnSpPr>
            <a:cxnSpLocks/>
            <a:stCxn id="637" idx="6"/>
            <a:endCxn id="533" idx="1"/>
          </p:cNvCxnSpPr>
          <p:nvPr/>
        </p:nvCxnSpPr>
        <p:spPr>
          <a:xfrm>
            <a:off x="3103540" y="6974506"/>
            <a:ext cx="267124" cy="494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4CBAD41C-B090-4537-B347-7F798F6BCF9E}"/>
              </a:ext>
            </a:extLst>
          </p:cNvPr>
          <p:cNvCxnSpPr>
            <a:cxnSpLocks/>
            <a:stCxn id="636" idx="6"/>
            <a:endCxn id="532" idx="1"/>
          </p:cNvCxnSpPr>
          <p:nvPr/>
        </p:nvCxnSpPr>
        <p:spPr>
          <a:xfrm>
            <a:off x="3106589" y="6161329"/>
            <a:ext cx="271098" cy="34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557604FE-6639-4F44-906E-1394C2DB7CB2}"/>
              </a:ext>
            </a:extLst>
          </p:cNvPr>
          <p:cNvCxnSpPr>
            <a:cxnSpLocks/>
            <a:stCxn id="636" idx="4"/>
            <a:endCxn id="637" idx="0"/>
          </p:cNvCxnSpPr>
          <p:nvPr/>
        </p:nvCxnSpPr>
        <p:spPr>
          <a:xfrm flipH="1">
            <a:off x="3045034" y="6216024"/>
            <a:ext cx="3049" cy="7037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>
            <a:extLst>
              <a:ext uri="{FF2B5EF4-FFF2-40B4-BE49-F238E27FC236}">
                <a16:creationId xmlns:a16="http://schemas.microsoft.com/office/drawing/2014/main" id="{D1FE26F5-0010-4533-B71B-584E599FA177}"/>
              </a:ext>
            </a:extLst>
          </p:cNvPr>
          <p:cNvCxnSpPr>
            <a:cxnSpLocks/>
            <a:stCxn id="635" idx="4"/>
            <a:endCxn id="636" idx="0"/>
          </p:cNvCxnSpPr>
          <p:nvPr/>
        </p:nvCxnSpPr>
        <p:spPr>
          <a:xfrm>
            <a:off x="3047095" y="5432155"/>
            <a:ext cx="988" cy="67447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E2D5A079-179A-422B-8D5E-659AA9D650F7}"/>
              </a:ext>
            </a:extLst>
          </p:cNvPr>
          <p:cNvCxnSpPr>
            <a:cxnSpLocks/>
            <a:stCxn id="635" idx="6"/>
            <a:endCxn id="528" idx="1"/>
          </p:cNvCxnSpPr>
          <p:nvPr/>
        </p:nvCxnSpPr>
        <p:spPr>
          <a:xfrm>
            <a:off x="3105601" y="5377460"/>
            <a:ext cx="271100" cy="19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1348F4CE-BFD3-4FFD-A202-44C1453E3323}"/>
              </a:ext>
            </a:extLst>
          </p:cNvPr>
          <p:cNvSpPr txBox="1"/>
          <p:nvPr/>
        </p:nvSpPr>
        <p:spPr>
          <a:xfrm>
            <a:off x="1921867" y="411228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V23</a:t>
            </a:r>
            <a:endParaRPr lang="en-DE" sz="1000" dirty="0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1B9A7851-52DD-4D72-8E44-8097D2EAFA29}"/>
              </a:ext>
            </a:extLst>
          </p:cNvPr>
          <p:cNvSpPr txBox="1"/>
          <p:nvPr/>
        </p:nvSpPr>
        <p:spPr>
          <a:xfrm>
            <a:off x="2240082" y="4791830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V29</a:t>
            </a:r>
            <a:endParaRPr lang="en-DE" sz="1000" dirty="0"/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5C71D32E-6A8D-4942-A359-38EC4D2AA83A}"/>
              </a:ext>
            </a:extLst>
          </p:cNvPr>
          <p:cNvSpPr txBox="1"/>
          <p:nvPr/>
        </p:nvSpPr>
        <p:spPr>
          <a:xfrm>
            <a:off x="2257301" y="5005498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V31</a:t>
            </a:r>
            <a:endParaRPr lang="en-DE" sz="1000" dirty="0"/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3505482A-EF02-4E88-8E2E-0F8BA3526395}"/>
              </a:ext>
            </a:extLst>
          </p:cNvPr>
          <p:cNvSpPr txBox="1"/>
          <p:nvPr/>
        </p:nvSpPr>
        <p:spPr>
          <a:xfrm>
            <a:off x="2248705" y="5756374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V32</a:t>
            </a:r>
            <a:endParaRPr lang="en-DE" sz="1000" dirty="0"/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1843EDF9-F8DD-48D5-9CCC-71FAC6E88BCF}"/>
              </a:ext>
            </a:extLst>
          </p:cNvPr>
          <p:cNvSpPr txBox="1"/>
          <p:nvPr/>
        </p:nvSpPr>
        <p:spPr>
          <a:xfrm>
            <a:off x="2242092" y="657229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V33</a:t>
            </a:r>
            <a:endParaRPr lang="en-DE" sz="1000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9EFA5525-5E1E-4F1B-B0E1-E93C56BFBF48}"/>
              </a:ext>
            </a:extLst>
          </p:cNvPr>
          <p:cNvSpPr txBox="1"/>
          <p:nvPr/>
        </p:nvSpPr>
        <p:spPr>
          <a:xfrm>
            <a:off x="3016101" y="577981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V26</a:t>
            </a:r>
            <a:endParaRPr lang="en-DE" sz="1000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6FFD4D52-9685-497F-BE67-FE6A779934FB}"/>
              </a:ext>
            </a:extLst>
          </p:cNvPr>
          <p:cNvSpPr txBox="1"/>
          <p:nvPr/>
        </p:nvSpPr>
        <p:spPr>
          <a:xfrm>
            <a:off x="3054681" y="4797118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V24</a:t>
            </a:r>
            <a:endParaRPr lang="en-DE" sz="1000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1133B867-FBA6-4BAC-BF39-82607CF3748F}"/>
              </a:ext>
            </a:extLst>
          </p:cNvPr>
          <p:cNvSpPr txBox="1"/>
          <p:nvPr/>
        </p:nvSpPr>
        <p:spPr>
          <a:xfrm>
            <a:off x="3010916" y="657068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V27</a:t>
            </a:r>
            <a:endParaRPr lang="en-DE" sz="1000" dirty="0"/>
          </a:p>
        </p:txBody>
      </p: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943F5AB4-1D68-4D1A-9050-27324D558830}"/>
              </a:ext>
            </a:extLst>
          </p:cNvPr>
          <p:cNvCxnSpPr>
            <a:cxnSpLocks/>
            <a:stCxn id="535" idx="1"/>
            <a:endCxn id="549" idx="6"/>
          </p:cNvCxnSpPr>
          <p:nvPr/>
        </p:nvCxnSpPr>
        <p:spPr>
          <a:xfrm flipH="1" flipV="1">
            <a:off x="4767523" y="790610"/>
            <a:ext cx="208917" cy="475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19ADAB5B-8994-4890-B446-71CED8D90DA6}"/>
              </a:ext>
            </a:extLst>
          </p:cNvPr>
          <p:cNvCxnSpPr>
            <a:cxnSpLocks/>
            <a:stCxn id="536" idx="1"/>
            <a:endCxn id="550" idx="6"/>
          </p:cNvCxnSpPr>
          <p:nvPr/>
        </p:nvCxnSpPr>
        <p:spPr>
          <a:xfrm flipH="1">
            <a:off x="4767518" y="1521116"/>
            <a:ext cx="208919" cy="43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186FE418-3235-4F23-AA3C-232588025296}"/>
              </a:ext>
            </a:extLst>
          </p:cNvPr>
          <p:cNvCxnSpPr>
            <a:cxnSpLocks/>
            <a:stCxn id="537" idx="1"/>
            <a:endCxn id="551" idx="6"/>
          </p:cNvCxnSpPr>
          <p:nvPr/>
        </p:nvCxnSpPr>
        <p:spPr>
          <a:xfrm flipH="1">
            <a:off x="4767517" y="2492311"/>
            <a:ext cx="208919" cy="439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2C2AF47-1712-4501-B25E-DB8921FDC675}"/>
              </a:ext>
            </a:extLst>
          </p:cNvPr>
          <p:cNvCxnSpPr>
            <a:cxnSpLocks/>
            <a:stCxn id="550" idx="0"/>
            <a:endCxn id="549" idx="4"/>
          </p:cNvCxnSpPr>
          <p:nvPr/>
        </p:nvCxnSpPr>
        <p:spPr>
          <a:xfrm flipV="1">
            <a:off x="4709004" y="845306"/>
            <a:ext cx="0" cy="6255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DEC37287-83FF-4E5B-B4B6-7340F8D3A602}"/>
              </a:ext>
            </a:extLst>
          </p:cNvPr>
          <p:cNvCxnSpPr>
            <a:cxnSpLocks/>
            <a:stCxn id="551" idx="0"/>
            <a:endCxn id="550" idx="4"/>
          </p:cNvCxnSpPr>
          <p:nvPr/>
        </p:nvCxnSpPr>
        <p:spPr>
          <a:xfrm flipV="1">
            <a:off x="4709005" y="1580196"/>
            <a:ext cx="0" cy="86181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C313B6C8-8796-400E-90E3-5FED0D18519B}"/>
              </a:ext>
            </a:extLst>
          </p:cNvPr>
          <p:cNvSpPr txBox="1"/>
          <p:nvPr/>
        </p:nvSpPr>
        <p:spPr>
          <a:xfrm>
            <a:off x="2580863" y="37900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V10</a:t>
            </a:r>
            <a:endParaRPr lang="en-DE" sz="1000" dirty="0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D7A8318B-3F67-4FD3-A872-23D6D23294BC}"/>
              </a:ext>
            </a:extLst>
          </p:cNvPr>
          <p:cNvSpPr txBox="1"/>
          <p:nvPr/>
        </p:nvSpPr>
        <p:spPr>
          <a:xfrm>
            <a:off x="4683463" y="112234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V11</a:t>
            </a:r>
            <a:endParaRPr lang="en-DE" sz="1000" dirty="0"/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A67B7931-F9FF-407C-B52D-F00287236D34}"/>
              </a:ext>
            </a:extLst>
          </p:cNvPr>
          <p:cNvSpPr txBox="1"/>
          <p:nvPr/>
        </p:nvSpPr>
        <p:spPr>
          <a:xfrm>
            <a:off x="4700736" y="189581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V12</a:t>
            </a:r>
            <a:endParaRPr lang="en-DE" sz="1000" dirty="0"/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8852CAA7-43EA-4608-99FE-2FE35F1377F6}"/>
              </a:ext>
            </a:extLst>
          </p:cNvPr>
          <p:cNvSpPr txBox="1"/>
          <p:nvPr/>
        </p:nvSpPr>
        <p:spPr>
          <a:xfrm>
            <a:off x="1196533" y="-1919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V14</a:t>
            </a:r>
            <a:endParaRPr lang="en-DE" sz="1000" dirty="0"/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660E52A-6F4E-4C54-B282-9E0668141A60}"/>
              </a:ext>
            </a:extLst>
          </p:cNvPr>
          <p:cNvSpPr txBox="1"/>
          <p:nvPr/>
        </p:nvSpPr>
        <p:spPr>
          <a:xfrm>
            <a:off x="1154592" y="1109194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V15</a:t>
            </a:r>
            <a:endParaRPr lang="en-DE" sz="1000" dirty="0"/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4B34EB1-9EF6-40DB-8D85-9C382ABDFC85}"/>
              </a:ext>
            </a:extLst>
          </p:cNvPr>
          <p:cNvSpPr txBox="1"/>
          <p:nvPr/>
        </p:nvSpPr>
        <p:spPr>
          <a:xfrm>
            <a:off x="1151378" y="1909365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V16</a:t>
            </a:r>
            <a:endParaRPr lang="en-DE" sz="1000" dirty="0"/>
          </a:p>
        </p:txBody>
      </p:sp>
      <p:sp>
        <p:nvSpPr>
          <p:cNvPr id="476" name="TextBox 584">
            <a:extLst>
              <a:ext uri="{FF2B5EF4-FFF2-40B4-BE49-F238E27FC236}">
                <a16:creationId xmlns:a16="http://schemas.microsoft.com/office/drawing/2014/main" id="{D5AF85E8-C624-4C3A-98C8-44A62BB67338}"/>
              </a:ext>
            </a:extLst>
          </p:cNvPr>
          <p:cNvSpPr txBox="1"/>
          <p:nvPr/>
        </p:nvSpPr>
        <p:spPr>
          <a:xfrm>
            <a:off x="3985781" y="246871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A16</a:t>
            </a:r>
            <a:endParaRPr lang="en-DE" sz="1000" dirty="0"/>
          </a:p>
        </p:txBody>
      </p:sp>
      <p:cxnSp>
        <p:nvCxnSpPr>
          <p:cNvPr id="320" name="Verbinder: gewinkelt 319">
            <a:extLst>
              <a:ext uri="{FF2B5EF4-FFF2-40B4-BE49-F238E27FC236}">
                <a16:creationId xmlns:a16="http://schemas.microsoft.com/office/drawing/2014/main" id="{E3B9D525-585A-4360-8853-267290739678}"/>
              </a:ext>
            </a:extLst>
          </p:cNvPr>
          <p:cNvCxnSpPr>
            <a:cxnSpLocks/>
            <a:stCxn id="563" idx="2"/>
            <a:endCxn id="625" idx="0"/>
          </p:cNvCxnSpPr>
          <p:nvPr/>
        </p:nvCxnSpPr>
        <p:spPr>
          <a:xfrm rot="10800000" flipV="1">
            <a:off x="1245129" y="4543811"/>
            <a:ext cx="1780835" cy="769903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or: Elbow 683">
            <a:extLst>
              <a:ext uri="{FF2B5EF4-FFF2-40B4-BE49-F238E27FC236}">
                <a16:creationId xmlns:a16="http://schemas.microsoft.com/office/drawing/2014/main" id="{FD73AE25-2B54-444A-8B48-0EE231F1BA02}"/>
              </a:ext>
            </a:extLst>
          </p:cNvPr>
          <p:cNvCxnSpPr>
            <a:cxnSpLocks/>
            <a:stCxn id="563" idx="0"/>
            <a:endCxn id="560" idx="5"/>
          </p:cNvCxnSpPr>
          <p:nvPr/>
        </p:nvCxnSpPr>
        <p:spPr>
          <a:xfrm rot="5400000" flipH="1" flipV="1">
            <a:off x="2892868" y="2923505"/>
            <a:ext cx="1757221" cy="1374004"/>
          </a:xfrm>
          <a:prstGeom prst="bentConnector3">
            <a:avLst>
              <a:gd name="adj1" fmla="val 1456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Verbinder: gewinkelt 765">
            <a:extLst>
              <a:ext uri="{FF2B5EF4-FFF2-40B4-BE49-F238E27FC236}">
                <a16:creationId xmlns:a16="http://schemas.microsoft.com/office/drawing/2014/main" id="{AA81D3FC-5BB4-4E32-AE03-82A0F23A3AE9}"/>
              </a:ext>
            </a:extLst>
          </p:cNvPr>
          <p:cNvCxnSpPr>
            <a:cxnSpLocks/>
            <a:stCxn id="563" idx="6"/>
            <a:endCxn id="564" idx="0"/>
          </p:cNvCxnSpPr>
          <p:nvPr/>
        </p:nvCxnSpPr>
        <p:spPr>
          <a:xfrm>
            <a:off x="3142975" y="4543812"/>
            <a:ext cx="1285605" cy="782798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TextBox 632">
            <a:extLst>
              <a:ext uri="{FF2B5EF4-FFF2-40B4-BE49-F238E27FC236}">
                <a16:creationId xmlns:a16="http://schemas.microsoft.com/office/drawing/2014/main" id="{715F66F8-3EA1-471B-A28F-D3A1E4FBE372}"/>
              </a:ext>
            </a:extLst>
          </p:cNvPr>
          <p:cNvSpPr txBox="1"/>
          <p:nvPr/>
        </p:nvSpPr>
        <p:spPr>
          <a:xfrm>
            <a:off x="1202644" y="500734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A28</a:t>
            </a:r>
            <a:endParaRPr lang="en-DE" sz="1000" dirty="0"/>
          </a:p>
        </p:txBody>
      </p:sp>
      <p:cxnSp>
        <p:nvCxnSpPr>
          <p:cNvPr id="769" name="Connector: Elbow 681">
            <a:extLst>
              <a:ext uri="{FF2B5EF4-FFF2-40B4-BE49-F238E27FC236}">
                <a16:creationId xmlns:a16="http://schemas.microsoft.com/office/drawing/2014/main" id="{D9A6173E-2322-48C6-9025-5A33D1999E67}"/>
              </a:ext>
            </a:extLst>
          </p:cNvPr>
          <p:cNvCxnSpPr>
            <a:cxnSpLocks/>
            <a:stCxn id="640" idx="4"/>
            <a:endCxn id="526" idx="1"/>
          </p:cNvCxnSpPr>
          <p:nvPr/>
        </p:nvCxnSpPr>
        <p:spPr>
          <a:xfrm rot="16200000" flipH="1">
            <a:off x="1576036" y="2927493"/>
            <a:ext cx="1070522" cy="724524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or: Elbow 683">
            <a:extLst>
              <a:ext uri="{FF2B5EF4-FFF2-40B4-BE49-F238E27FC236}">
                <a16:creationId xmlns:a16="http://schemas.microsoft.com/office/drawing/2014/main" id="{0DF3461C-5E12-4144-B40B-87B29B68CE40}"/>
              </a:ext>
            </a:extLst>
          </p:cNvPr>
          <p:cNvCxnSpPr>
            <a:cxnSpLocks/>
            <a:stCxn id="526" idx="3"/>
            <a:endCxn id="560" idx="4"/>
          </p:cNvCxnSpPr>
          <p:nvPr/>
        </p:nvCxnSpPr>
        <p:spPr>
          <a:xfrm flipV="1">
            <a:off x="3388758" y="2747916"/>
            <a:ext cx="1028345" cy="1077100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TextBox 720">
            <a:extLst>
              <a:ext uri="{FF2B5EF4-FFF2-40B4-BE49-F238E27FC236}">
                <a16:creationId xmlns:a16="http://schemas.microsoft.com/office/drawing/2014/main" id="{1738FA2B-F375-4A80-85B8-30AE4625444B}"/>
              </a:ext>
            </a:extLst>
          </p:cNvPr>
          <p:cNvSpPr txBox="1"/>
          <p:nvPr/>
        </p:nvSpPr>
        <p:spPr>
          <a:xfrm>
            <a:off x="3037097" y="516523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V25</a:t>
            </a:r>
            <a:endParaRPr lang="en-DE" sz="1000" dirty="0"/>
          </a:p>
        </p:txBody>
      </p:sp>
      <p:sp>
        <p:nvSpPr>
          <p:cNvPr id="1155" name="Oval 545">
            <a:extLst>
              <a:ext uri="{FF2B5EF4-FFF2-40B4-BE49-F238E27FC236}">
                <a16:creationId xmlns:a16="http://schemas.microsoft.com/office/drawing/2014/main" id="{5B6A4AD2-7E99-4DC0-874E-5D434C444F4A}"/>
              </a:ext>
            </a:extLst>
          </p:cNvPr>
          <p:cNvSpPr/>
          <p:nvPr/>
        </p:nvSpPr>
        <p:spPr>
          <a:xfrm>
            <a:off x="151714" y="729821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6" name="Oval 546">
            <a:extLst>
              <a:ext uri="{FF2B5EF4-FFF2-40B4-BE49-F238E27FC236}">
                <a16:creationId xmlns:a16="http://schemas.microsoft.com/office/drawing/2014/main" id="{750271F7-4251-4F91-8CC5-9D9489EFD564}"/>
              </a:ext>
            </a:extLst>
          </p:cNvPr>
          <p:cNvSpPr/>
          <p:nvPr/>
        </p:nvSpPr>
        <p:spPr>
          <a:xfrm>
            <a:off x="151714" y="1464711"/>
            <a:ext cx="117013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7" name="Oval 547">
            <a:extLst>
              <a:ext uri="{FF2B5EF4-FFF2-40B4-BE49-F238E27FC236}">
                <a16:creationId xmlns:a16="http://schemas.microsoft.com/office/drawing/2014/main" id="{75C3E360-319D-4A4B-9503-722A0FD4F734}"/>
              </a:ext>
            </a:extLst>
          </p:cNvPr>
          <p:cNvSpPr/>
          <p:nvPr/>
        </p:nvSpPr>
        <p:spPr>
          <a:xfrm>
            <a:off x="151710" y="2435915"/>
            <a:ext cx="117012" cy="109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58" name="Straight Connector 643">
            <a:extLst>
              <a:ext uri="{FF2B5EF4-FFF2-40B4-BE49-F238E27FC236}">
                <a16:creationId xmlns:a16="http://schemas.microsoft.com/office/drawing/2014/main" id="{C2CF631A-50E3-476D-BEA6-AF6F3C00A73C}"/>
              </a:ext>
            </a:extLst>
          </p:cNvPr>
          <p:cNvCxnSpPr>
            <a:cxnSpLocks/>
            <a:stCxn id="1155" idx="4"/>
            <a:endCxn id="1156" idx="0"/>
          </p:cNvCxnSpPr>
          <p:nvPr/>
        </p:nvCxnSpPr>
        <p:spPr>
          <a:xfrm>
            <a:off x="210217" y="839211"/>
            <a:ext cx="0" cy="6255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644">
            <a:extLst>
              <a:ext uri="{FF2B5EF4-FFF2-40B4-BE49-F238E27FC236}">
                <a16:creationId xmlns:a16="http://schemas.microsoft.com/office/drawing/2014/main" id="{B1A2E92E-8FF5-482F-AB06-85B4D72EB97D}"/>
              </a:ext>
            </a:extLst>
          </p:cNvPr>
          <p:cNvCxnSpPr>
            <a:cxnSpLocks/>
            <a:stCxn id="1156" idx="4"/>
            <a:endCxn id="1157" idx="0"/>
          </p:cNvCxnSpPr>
          <p:nvPr/>
        </p:nvCxnSpPr>
        <p:spPr>
          <a:xfrm flipH="1">
            <a:off x="210221" y="1574101"/>
            <a:ext cx="1" cy="8618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645">
            <a:extLst>
              <a:ext uri="{FF2B5EF4-FFF2-40B4-BE49-F238E27FC236}">
                <a16:creationId xmlns:a16="http://schemas.microsoft.com/office/drawing/2014/main" id="{2EF5D7C2-9E4A-49A4-81D6-CD593344BEBB}"/>
              </a:ext>
            </a:extLst>
          </p:cNvPr>
          <p:cNvCxnSpPr>
            <a:cxnSpLocks/>
            <a:stCxn id="1157" idx="6"/>
            <a:endCxn id="541" idx="1"/>
          </p:cNvCxnSpPr>
          <p:nvPr/>
        </p:nvCxnSpPr>
        <p:spPr>
          <a:xfrm>
            <a:off x="268722" y="2490610"/>
            <a:ext cx="205816" cy="17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Connector 646">
            <a:extLst>
              <a:ext uri="{FF2B5EF4-FFF2-40B4-BE49-F238E27FC236}">
                <a16:creationId xmlns:a16="http://schemas.microsoft.com/office/drawing/2014/main" id="{7C1C0D96-B12B-4CDF-BBB3-353C5E002E94}"/>
              </a:ext>
            </a:extLst>
          </p:cNvPr>
          <p:cNvCxnSpPr>
            <a:cxnSpLocks/>
            <a:stCxn id="1156" idx="6"/>
            <a:endCxn id="540" idx="1"/>
          </p:cNvCxnSpPr>
          <p:nvPr/>
        </p:nvCxnSpPr>
        <p:spPr>
          <a:xfrm>
            <a:off x="268723" y="1519413"/>
            <a:ext cx="205816" cy="16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Connector 647">
            <a:extLst>
              <a:ext uri="{FF2B5EF4-FFF2-40B4-BE49-F238E27FC236}">
                <a16:creationId xmlns:a16="http://schemas.microsoft.com/office/drawing/2014/main" id="{618923FC-B0FE-4028-831D-B7690FB8AAF0}"/>
              </a:ext>
            </a:extLst>
          </p:cNvPr>
          <p:cNvCxnSpPr>
            <a:cxnSpLocks/>
            <a:stCxn id="1155" idx="6"/>
            <a:endCxn id="539" idx="1"/>
          </p:cNvCxnSpPr>
          <p:nvPr/>
        </p:nvCxnSpPr>
        <p:spPr>
          <a:xfrm>
            <a:off x="268723" y="784522"/>
            <a:ext cx="205818" cy="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Verbinder: gewinkelt 1183">
            <a:extLst>
              <a:ext uri="{FF2B5EF4-FFF2-40B4-BE49-F238E27FC236}">
                <a16:creationId xmlns:a16="http://schemas.microsoft.com/office/drawing/2014/main" id="{E24659DC-9C96-43B6-9571-2F39D312AB74}"/>
              </a:ext>
            </a:extLst>
          </p:cNvPr>
          <p:cNvCxnSpPr>
            <a:stCxn id="557" idx="2"/>
            <a:endCxn id="1155" idx="0"/>
          </p:cNvCxnSpPr>
          <p:nvPr/>
        </p:nvCxnSpPr>
        <p:spPr>
          <a:xfrm rot="10800000">
            <a:off x="210222" y="729821"/>
            <a:ext cx="3415867" cy="53560"/>
          </a:xfrm>
          <a:prstGeom prst="bentConnector4">
            <a:avLst>
              <a:gd name="adj1" fmla="val 55981"/>
              <a:gd name="adj2" fmla="val 903734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CFC435-D66E-05E5-958E-7550FA3266EC}"/>
              </a:ext>
            </a:extLst>
          </p:cNvPr>
          <p:cNvCxnSpPr>
            <a:cxnSpLocks/>
            <a:stCxn id="557" idx="7"/>
          </p:cNvCxnSpPr>
          <p:nvPr/>
        </p:nvCxnSpPr>
        <p:spPr>
          <a:xfrm rot="16200000" flipV="1">
            <a:off x="3145730" y="164470"/>
            <a:ext cx="483416" cy="67705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C26B2BE-1CDE-934E-EABA-119C7BDB0E15}"/>
              </a:ext>
            </a:extLst>
          </p:cNvPr>
          <p:cNvCxnSpPr>
            <a:cxnSpLocks/>
            <a:stCxn id="557" idx="1"/>
          </p:cNvCxnSpPr>
          <p:nvPr/>
        </p:nvCxnSpPr>
        <p:spPr>
          <a:xfrm rot="16200000" flipV="1">
            <a:off x="3134075" y="235556"/>
            <a:ext cx="416061" cy="602239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F0B97E-7E3B-6148-BB42-B8E72532FF89}"/>
              </a:ext>
            </a:extLst>
          </p:cNvPr>
          <p:cNvSpPr txBox="1"/>
          <p:nvPr/>
        </p:nvSpPr>
        <p:spPr>
          <a:xfrm>
            <a:off x="1861136" y="128956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</a:t>
            </a:r>
            <a:endParaRPr lang="en-DE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CCE97-FB50-2FCD-0E50-33089F8CD240}"/>
              </a:ext>
            </a:extLst>
          </p:cNvPr>
          <p:cNvSpPr txBox="1"/>
          <p:nvPr/>
        </p:nvSpPr>
        <p:spPr>
          <a:xfrm>
            <a:off x="2162255" y="89567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</a:t>
            </a:r>
            <a:endParaRPr lang="en-DE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DDFDC-1788-249C-EF9B-57D4182566B4}"/>
              </a:ext>
            </a:extLst>
          </p:cNvPr>
          <p:cNvSpPr txBox="1"/>
          <p:nvPr/>
        </p:nvSpPr>
        <p:spPr>
          <a:xfrm>
            <a:off x="3148162" y="103789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</a:t>
            </a:r>
            <a:endParaRPr lang="en-DE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C933B-193B-8E8C-3FCE-C2463053BCE9}"/>
              </a:ext>
            </a:extLst>
          </p:cNvPr>
          <p:cNvSpPr txBox="1"/>
          <p:nvPr/>
        </p:nvSpPr>
        <p:spPr>
          <a:xfrm>
            <a:off x="2876777" y="132945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</a:t>
            </a:r>
            <a:endParaRPr lang="en-DE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436E2D-2FB4-5A94-E605-1A2EBE74B2A4}"/>
              </a:ext>
            </a:extLst>
          </p:cNvPr>
          <p:cNvSpPr txBox="1"/>
          <p:nvPr/>
        </p:nvSpPr>
        <p:spPr>
          <a:xfrm>
            <a:off x="4221254" y="180969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S28</a:t>
            </a:r>
            <a:endParaRPr lang="en-DE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917FB5-0C85-0BCE-D8E1-EBF3C37E27F9}"/>
              </a:ext>
            </a:extLst>
          </p:cNvPr>
          <p:cNvSpPr txBox="1"/>
          <p:nvPr/>
        </p:nvSpPr>
        <p:spPr>
          <a:xfrm>
            <a:off x="3568508" y="101784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S6</a:t>
            </a:r>
            <a:endParaRPr lang="en-DE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6A8025-E40E-0F83-23D0-EDECEB12BCED}"/>
              </a:ext>
            </a:extLst>
          </p:cNvPr>
          <p:cNvSpPr txBox="1"/>
          <p:nvPr/>
        </p:nvSpPr>
        <p:spPr>
          <a:xfrm>
            <a:off x="3312487" y="29396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S9</a:t>
            </a:r>
            <a:endParaRPr lang="en-DE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B57BFD-F26B-2A30-381C-E189D9D20471}"/>
              </a:ext>
            </a:extLst>
          </p:cNvPr>
          <p:cNvSpPr txBox="1"/>
          <p:nvPr/>
        </p:nvSpPr>
        <p:spPr>
          <a:xfrm>
            <a:off x="4149657" y="137709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S8</a:t>
            </a:r>
            <a:endParaRPr lang="en-DE" sz="1000" b="1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E0336D5-F124-95E0-ECFA-4CA6D7ADC409}"/>
              </a:ext>
            </a:extLst>
          </p:cNvPr>
          <p:cNvSpPr/>
          <p:nvPr/>
        </p:nvSpPr>
        <p:spPr>
          <a:xfrm>
            <a:off x="4073680" y="911749"/>
            <a:ext cx="97444" cy="3351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AE0A2CC-51ED-7596-0575-8BBF2783EF51}"/>
              </a:ext>
            </a:extLst>
          </p:cNvPr>
          <p:cNvSpPr txBox="1"/>
          <p:nvPr/>
        </p:nvSpPr>
        <p:spPr>
          <a:xfrm>
            <a:off x="3987420" y="894656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S7</a:t>
            </a:r>
            <a:endParaRPr lang="en-DE" sz="1000" b="1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63C5733-D4BE-4CDE-BD84-9C2295E20760}"/>
              </a:ext>
            </a:extLst>
          </p:cNvPr>
          <p:cNvSpPr txBox="1"/>
          <p:nvPr/>
        </p:nvSpPr>
        <p:spPr>
          <a:xfrm>
            <a:off x="3977144" y="1041452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  <a:endParaRPr lang="en-DE" sz="1000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5E9B2AF-B642-A2D0-EEFC-72522A21DF2E}"/>
              </a:ext>
            </a:extLst>
          </p:cNvPr>
          <p:cNvSpPr/>
          <p:nvPr/>
        </p:nvSpPr>
        <p:spPr>
          <a:xfrm>
            <a:off x="4224878" y="211198"/>
            <a:ext cx="97444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0A8FA356-70AB-364E-199F-A8F5107ADE9A}"/>
              </a:ext>
            </a:extLst>
          </p:cNvPr>
          <p:cNvSpPr txBox="1"/>
          <p:nvPr/>
        </p:nvSpPr>
        <p:spPr>
          <a:xfrm>
            <a:off x="4095832" y="22702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S11</a:t>
            </a:r>
            <a:endParaRPr lang="en-DE" sz="1000" b="1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00E0F2B-A1C5-9921-925B-9B5877DB676D}"/>
              </a:ext>
            </a:extLst>
          </p:cNvPr>
          <p:cNvSpPr/>
          <p:nvPr/>
        </p:nvSpPr>
        <p:spPr>
          <a:xfrm>
            <a:off x="3683420" y="273417"/>
            <a:ext cx="97444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631A1D52-D05D-266D-924E-EABB538022BF}"/>
              </a:ext>
            </a:extLst>
          </p:cNvPr>
          <p:cNvSpPr txBox="1"/>
          <p:nvPr/>
        </p:nvSpPr>
        <p:spPr>
          <a:xfrm>
            <a:off x="3584302" y="2857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S10</a:t>
            </a:r>
            <a:endParaRPr lang="en-DE" sz="1000" b="1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A011296-6CF8-65AB-9618-C47E3DE205D5}"/>
              </a:ext>
            </a:extLst>
          </p:cNvPr>
          <p:cNvSpPr/>
          <p:nvPr/>
        </p:nvSpPr>
        <p:spPr>
          <a:xfrm>
            <a:off x="3643189" y="1620050"/>
            <a:ext cx="211611" cy="1646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01E7622-344A-B37F-9011-9EC90A502497}"/>
              </a:ext>
            </a:extLst>
          </p:cNvPr>
          <p:cNvSpPr txBox="1"/>
          <p:nvPr/>
        </p:nvSpPr>
        <p:spPr>
          <a:xfrm>
            <a:off x="3594524" y="157998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S5</a:t>
            </a:r>
            <a:endParaRPr lang="en-DE" sz="1000" b="1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9F7BEC7-5D11-C0C3-73E6-509575706E2A}"/>
              </a:ext>
            </a:extLst>
          </p:cNvPr>
          <p:cNvSpPr txBox="1"/>
          <p:nvPr/>
        </p:nvSpPr>
        <p:spPr>
          <a:xfrm>
            <a:off x="4950915" y="1090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S12</a:t>
            </a:r>
            <a:endParaRPr lang="en-DE" sz="1000" b="1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EDFAF7D9-0FBF-3082-46C6-DE4B448926FB}"/>
              </a:ext>
            </a:extLst>
          </p:cNvPr>
          <p:cNvSpPr txBox="1"/>
          <p:nvPr/>
        </p:nvSpPr>
        <p:spPr>
          <a:xfrm>
            <a:off x="5174555" y="41707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S13</a:t>
            </a:r>
            <a:endParaRPr lang="en-DE" sz="1000" b="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F30A136-AA00-20F5-1E86-AE81604CD15F}"/>
              </a:ext>
            </a:extLst>
          </p:cNvPr>
          <p:cNvSpPr txBox="1"/>
          <p:nvPr/>
        </p:nvSpPr>
        <p:spPr>
          <a:xfrm>
            <a:off x="5794120" y="95779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S14</a:t>
            </a:r>
            <a:endParaRPr lang="en-DE" sz="1000" b="1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6CF084AD-8DC1-A6FA-6FDB-57D9A260D0D3}"/>
              </a:ext>
            </a:extLst>
          </p:cNvPr>
          <p:cNvSpPr txBox="1"/>
          <p:nvPr/>
        </p:nvSpPr>
        <p:spPr>
          <a:xfrm>
            <a:off x="5190527" y="113569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S15</a:t>
            </a:r>
            <a:endParaRPr lang="en-DE" sz="1000" b="1" dirty="0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1C6FE4FA-57F8-04DA-B3BC-DBD01636BB4E}"/>
              </a:ext>
            </a:extLst>
          </p:cNvPr>
          <p:cNvSpPr txBox="1"/>
          <p:nvPr/>
        </p:nvSpPr>
        <p:spPr>
          <a:xfrm>
            <a:off x="5180551" y="2105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S16</a:t>
            </a:r>
            <a:endParaRPr lang="en-DE" sz="1000" b="1" dirty="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72568A6-CF1E-4E70-A0FF-5346706751E1}"/>
              </a:ext>
            </a:extLst>
          </p:cNvPr>
          <p:cNvSpPr txBox="1"/>
          <p:nvPr/>
        </p:nvSpPr>
        <p:spPr>
          <a:xfrm>
            <a:off x="2018989" y="11425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V8</a:t>
            </a:r>
            <a:endParaRPr lang="en-DE" sz="1000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0FC45E8-554C-1D8A-AFAB-5E1200B3C240}"/>
              </a:ext>
            </a:extLst>
          </p:cNvPr>
          <p:cNvSpPr txBox="1"/>
          <p:nvPr/>
        </p:nvSpPr>
        <p:spPr>
          <a:xfrm>
            <a:off x="729033" y="791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S20</a:t>
            </a:r>
            <a:endParaRPr lang="en-DE" sz="1000" b="1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D29D2BE-CE56-C09A-091E-30E14D6AA377}"/>
              </a:ext>
            </a:extLst>
          </p:cNvPr>
          <p:cNvSpPr txBox="1"/>
          <p:nvPr/>
        </p:nvSpPr>
        <p:spPr>
          <a:xfrm>
            <a:off x="715888" y="4170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S21</a:t>
            </a:r>
            <a:endParaRPr lang="en-DE" sz="1000" b="1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EF7AE0CC-286A-4A28-3F34-B9BB2249BD3D}"/>
              </a:ext>
            </a:extLst>
          </p:cNvPr>
          <p:cNvSpPr txBox="1"/>
          <p:nvPr/>
        </p:nvSpPr>
        <p:spPr>
          <a:xfrm>
            <a:off x="184062" y="90970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S22</a:t>
            </a:r>
            <a:endParaRPr lang="en-DE" sz="1000" b="1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CA026FDE-DFAA-30F3-0CA9-799802C8A9FC}"/>
              </a:ext>
            </a:extLst>
          </p:cNvPr>
          <p:cNvSpPr txBox="1"/>
          <p:nvPr/>
        </p:nvSpPr>
        <p:spPr>
          <a:xfrm>
            <a:off x="692344" y="115649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S23</a:t>
            </a:r>
            <a:endParaRPr lang="en-DE" sz="1000" b="1" dirty="0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9E6A609-B317-286E-FBD7-DC9135A198D1}"/>
              </a:ext>
            </a:extLst>
          </p:cNvPr>
          <p:cNvSpPr txBox="1"/>
          <p:nvPr/>
        </p:nvSpPr>
        <p:spPr>
          <a:xfrm>
            <a:off x="682785" y="21248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S24</a:t>
            </a:r>
            <a:endParaRPr lang="en-DE" sz="1000" b="1" dirty="0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F26D7420-E41F-7D16-2DE6-F074DFA081B6}"/>
              </a:ext>
            </a:extLst>
          </p:cNvPr>
          <p:cNvSpPr txBox="1"/>
          <p:nvPr/>
        </p:nvSpPr>
        <p:spPr>
          <a:xfrm>
            <a:off x="4683463" y="9193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S17</a:t>
            </a:r>
            <a:endParaRPr lang="en-DE" sz="1000" b="1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3DEFB81-BC21-A27F-0644-67A587EDE25A}"/>
              </a:ext>
            </a:extLst>
          </p:cNvPr>
          <p:cNvSpPr/>
          <p:nvPr/>
        </p:nvSpPr>
        <p:spPr>
          <a:xfrm>
            <a:off x="3831909" y="641498"/>
            <a:ext cx="208917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5D65B3B9-CAF7-F126-A87E-EF01961E0C88}"/>
              </a:ext>
            </a:extLst>
          </p:cNvPr>
          <p:cNvSpPr txBox="1"/>
          <p:nvPr/>
        </p:nvSpPr>
        <p:spPr>
          <a:xfrm>
            <a:off x="3737365" y="63886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S18</a:t>
            </a:r>
            <a:endParaRPr lang="en-DE" sz="1000" b="1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328D8F0E-E5DB-E1B0-5371-5ED4DCC8F532}"/>
              </a:ext>
            </a:extLst>
          </p:cNvPr>
          <p:cNvSpPr/>
          <p:nvPr/>
        </p:nvSpPr>
        <p:spPr>
          <a:xfrm>
            <a:off x="1775525" y="816004"/>
            <a:ext cx="108808" cy="21625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00F14993-8042-7930-0293-BBCB9CAA4E1F}"/>
              </a:ext>
            </a:extLst>
          </p:cNvPr>
          <p:cNvSpPr txBox="1"/>
          <p:nvPr/>
        </p:nvSpPr>
        <p:spPr>
          <a:xfrm>
            <a:off x="1640995" y="810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S19</a:t>
            </a:r>
            <a:endParaRPr lang="en-DE" sz="1000" b="1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80B4EBF8-07D4-33D7-68BD-92A78EEA0A0C}"/>
              </a:ext>
            </a:extLst>
          </p:cNvPr>
          <p:cNvSpPr txBox="1"/>
          <p:nvPr/>
        </p:nvSpPr>
        <p:spPr>
          <a:xfrm>
            <a:off x="1167655" y="95460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S25</a:t>
            </a:r>
            <a:endParaRPr lang="en-DE" sz="1000" b="1" dirty="0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45779C6E-2205-3BD6-FE09-2BAED9CF9416}"/>
              </a:ext>
            </a:extLst>
          </p:cNvPr>
          <p:cNvSpPr txBox="1"/>
          <p:nvPr/>
        </p:nvSpPr>
        <p:spPr>
          <a:xfrm>
            <a:off x="1169908" y="3562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S26</a:t>
            </a:r>
            <a:endParaRPr lang="en-DE" sz="1000" b="1" dirty="0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A0C2CD3-1BD8-4739-BA62-13DF41087BE2}"/>
              </a:ext>
            </a:extLst>
          </p:cNvPr>
          <p:cNvSpPr/>
          <p:nvPr/>
        </p:nvSpPr>
        <p:spPr>
          <a:xfrm>
            <a:off x="1631734" y="940705"/>
            <a:ext cx="97444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14965EF8-CC68-0BB7-75B5-02EA499A3A19}"/>
              </a:ext>
            </a:extLst>
          </p:cNvPr>
          <p:cNvSpPr txBox="1"/>
          <p:nvPr/>
        </p:nvSpPr>
        <p:spPr>
          <a:xfrm>
            <a:off x="1477933" y="9579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S27</a:t>
            </a:r>
            <a:endParaRPr lang="en-DE" sz="1000" b="1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B515404A-A2F2-B082-22B7-3B0DDBC01566}"/>
              </a:ext>
            </a:extLst>
          </p:cNvPr>
          <p:cNvSpPr txBox="1"/>
          <p:nvPr/>
        </p:nvSpPr>
        <p:spPr>
          <a:xfrm>
            <a:off x="4366786" y="226036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S30</a:t>
            </a:r>
            <a:endParaRPr lang="en-DE" sz="1000" b="1" dirty="0"/>
          </a:p>
        </p:txBody>
      </p:sp>
      <p:cxnSp>
        <p:nvCxnSpPr>
          <p:cNvPr id="548" name="Connector: Elbow 547">
            <a:extLst>
              <a:ext uri="{FF2B5EF4-FFF2-40B4-BE49-F238E27FC236}">
                <a16:creationId xmlns:a16="http://schemas.microsoft.com/office/drawing/2014/main" id="{6746E320-C1CD-2427-9A59-C707D8393F37}"/>
              </a:ext>
            </a:extLst>
          </p:cNvPr>
          <p:cNvCxnSpPr>
            <a:cxnSpLocks/>
            <a:stCxn id="560" idx="3"/>
            <a:endCxn id="523" idx="3"/>
          </p:cNvCxnSpPr>
          <p:nvPr/>
        </p:nvCxnSpPr>
        <p:spPr>
          <a:xfrm rot="5400000">
            <a:off x="3589122" y="2421629"/>
            <a:ext cx="476345" cy="1096878"/>
          </a:xfrm>
          <a:prstGeom prst="bentConnector2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onnector: Elbow 681">
            <a:extLst>
              <a:ext uri="{FF2B5EF4-FFF2-40B4-BE49-F238E27FC236}">
                <a16:creationId xmlns:a16="http://schemas.microsoft.com/office/drawing/2014/main" id="{5D8AD7C3-E094-19D5-0601-8C1FE1A4315C}"/>
              </a:ext>
            </a:extLst>
          </p:cNvPr>
          <p:cNvCxnSpPr>
            <a:cxnSpLocks/>
            <a:stCxn id="640" idx="5"/>
            <a:endCxn id="523" idx="1"/>
          </p:cNvCxnSpPr>
          <p:nvPr/>
        </p:nvCxnSpPr>
        <p:spPr>
          <a:xfrm rot="16200000" flipH="1">
            <a:off x="1936490" y="2591321"/>
            <a:ext cx="470834" cy="763005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Rectangle 651">
            <a:extLst>
              <a:ext uri="{FF2B5EF4-FFF2-40B4-BE49-F238E27FC236}">
                <a16:creationId xmlns:a16="http://schemas.microsoft.com/office/drawing/2014/main" id="{8263C94C-6419-21CE-3070-5992CE68F3E1}"/>
              </a:ext>
            </a:extLst>
          </p:cNvPr>
          <p:cNvSpPr/>
          <p:nvPr/>
        </p:nvSpPr>
        <p:spPr>
          <a:xfrm>
            <a:off x="1633234" y="2313179"/>
            <a:ext cx="299412" cy="2273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E99CF2AC-F96A-E60F-F84A-4834AC18969A}"/>
              </a:ext>
            </a:extLst>
          </p:cNvPr>
          <p:cNvSpPr/>
          <p:nvPr/>
        </p:nvSpPr>
        <p:spPr>
          <a:xfrm>
            <a:off x="3488206" y="2108528"/>
            <a:ext cx="232239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06EF193B-8587-FBCA-9915-B7E8939E9EB0}"/>
              </a:ext>
            </a:extLst>
          </p:cNvPr>
          <p:cNvSpPr txBox="1"/>
          <p:nvPr/>
        </p:nvSpPr>
        <p:spPr>
          <a:xfrm>
            <a:off x="3422612" y="21044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S29</a:t>
            </a:r>
            <a:endParaRPr lang="en-DE" sz="1000" b="1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4556C306-B6A9-3CCE-99AB-102D690E08F2}"/>
              </a:ext>
            </a:extLst>
          </p:cNvPr>
          <p:cNvSpPr/>
          <p:nvPr/>
        </p:nvSpPr>
        <p:spPr>
          <a:xfrm>
            <a:off x="3491918" y="2563896"/>
            <a:ext cx="288946" cy="2414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D7CFDAA2-9FEE-FF97-CCDF-1780D8641263}"/>
              </a:ext>
            </a:extLst>
          </p:cNvPr>
          <p:cNvSpPr txBox="1"/>
          <p:nvPr/>
        </p:nvSpPr>
        <p:spPr>
          <a:xfrm>
            <a:off x="3446811" y="255834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S31</a:t>
            </a:r>
            <a:endParaRPr lang="en-DE" sz="1000" b="1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32949118-5555-363E-468A-416BD943196C}"/>
              </a:ext>
            </a:extLst>
          </p:cNvPr>
          <p:cNvSpPr/>
          <p:nvPr/>
        </p:nvSpPr>
        <p:spPr>
          <a:xfrm>
            <a:off x="3467489" y="3127457"/>
            <a:ext cx="299412" cy="2273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0B227851-BD6C-ED83-1440-2339E7DB684A}"/>
              </a:ext>
            </a:extLst>
          </p:cNvPr>
          <p:cNvSpPr txBox="1"/>
          <p:nvPr/>
        </p:nvSpPr>
        <p:spPr>
          <a:xfrm>
            <a:off x="3449234" y="307745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S32</a:t>
            </a:r>
            <a:endParaRPr lang="en-DE" sz="1000" b="1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8F66D217-29E7-D311-D5E8-6BC1E43CC11D}"/>
              </a:ext>
            </a:extLst>
          </p:cNvPr>
          <p:cNvSpPr/>
          <p:nvPr/>
        </p:nvSpPr>
        <p:spPr>
          <a:xfrm>
            <a:off x="3481452" y="3704668"/>
            <a:ext cx="299412" cy="2273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2BF364BE-2699-D56E-39A2-8C0A1DA11BF7}"/>
              </a:ext>
            </a:extLst>
          </p:cNvPr>
          <p:cNvSpPr txBox="1"/>
          <p:nvPr/>
        </p:nvSpPr>
        <p:spPr>
          <a:xfrm>
            <a:off x="3460642" y="369324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S33</a:t>
            </a:r>
            <a:endParaRPr lang="en-DE" sz="1000" b="1" dirty="0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ED59DE88-C41B-9305-43E2-96C95954D438}"/>
              </a:ext>
            </a:extLst>
          </p:cNvPr>
          <p:cNvSpPr txBox="1"/>
          <p:nvPr/>
        </p:nvSpPr>
        <p:spPr>
          <a:xfrm>
            <a:off x="3512278" y="43161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S34</a:t>
            </a:r>
            <a:endParaRPr lang="en-DE" sz="1000" b="1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E886803-D668-A2E6-F9D2-391D47523478}"/>
              </a:ext>
            </a:extLst>
          </p:cNvPr>
          <p:cNvSpPr txBox="1"/>
          <p:nvPr/>
        </p:nvSpPr>
        <p:spPr>
          <a:xfrm>
            <a:off x="3529235" y="493174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S35</a:t>
            </a:r>
            <a:endParaRPr lang="en-DE" sz="1000" b="1" dirty="0"/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E85B6DD6-41C0-F70D-4845-07FD790BDA30}"/>
              </a:ext>
            </a:extLst>
          </p:cNvPr>
          <p:cNvSpPr txBox="1"/>
          <p:nvPr/>
        </p:nvSpPr>
        <p:spPr>
          <a:xfrm>
            <a:off x="4093995" y="56278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S36</a:t>
            </a:r>
            <a:endParaRPr lang="en-DE" sz="1000" b="1" dirty="0"/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B44ADDFA-16D0-8A52-A6DA-658A2E94895A}"/>
              </a:ext>
            </a:extLst>
          </p:cNvPr>
          <p:cNvSpPr txBox="1"/>
          <p:nvPr/>
        </p:nvSpPr>
        <p:spPr>
          <a:xfrm>
            <a:off x="3558117" y="574060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S37</a:t>
            </a:r>
            <a:endParaRPr lang="en-DE" sz="1000" b="1" dirty="0"/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F7DD4958-8B1A-6C81-B422-CA5339A7C3C1}"/>
              </a:ext>
            </a:extLst>
          </p:cNvPr>
          <p:cNvSpPr txBox="1"/>
          <p:nvPr/>
        </p:nvSpPr>
        <p:spPr>
          <a:xfrm>
            <a:off x="3559677" y="656054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S38</a:t>
            </a:r>
            <a:endParaRPr lang="en-DE" sz="1000" b="1" dirty="0"/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69FCDBBB-1221-008C-A0CD-775AFA7C5F7B}"/>
              </a:ext>
            </a:extLst>
          </p:cNvPr>
          <p:cNvSpPr txBox="1"/>
          <p:nvPr/>
        </p:nvSpPr>
        <p:spPr>
          <a:xfrm>
            <a:off x="3017639" y="56377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S39</a:t>
            </a:r>
            <a:endParaRPr lang="en-DE" sz="1000" b="1" dirty="0"/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FABB8458-CFCE-CCF9-7AE9-822AFB171CC0}"/>
              </a:ext>
            </a:extLst>
          </p:cNvPr>
          <p:cNvSpPr txBox="1"/>
          <p:nvPr/>
        </p:nvSpPr>
        <p:spPr>
          <a:xfrm>
            <a:off x="3039386" y="463171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S40</a:t>
            </a:r>
            <a:endParaRPr lang="en-DE" sz="1000" b="1" dirty="0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0B24FF16-28B7-42A6-B016-386FCE61B27A}"/>
              </a:ext>
            </a:extLst>
          </p:cNvPr>
          <p:cNvSpPr txBox="1"/>
          <p:nvPr/>
        </p:nvSpPr>
        <p:spPr>
          <a:xfrm>
            <a:off x="1768108" y="43258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S41</a:t>
            </a:r>
            <a:endParaRPr lang="en-DE" sz="1000" b="1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37713F5-6DB0-F6BC-4587-01A0C1EB5ABA}"/>
              </a:ext>
            </a:extLst>
          </p:cNvPr>
          <p:cNvSpPr txBox="1"/>
          <p:nvPr/>
        </p:nvSpPr>
        <p:spPr>
          <a:xfrm>
            <a:off x="1777498" y="49508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S42</a:t>
            </a:r>
            <a:endParaRPr lang="en-DE" sz="1000" b="1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1260D82-6F56-E160-5324-FFE31FC986F0}"/>
              </a:ext>
            </a:extLst>
          </p:cNvPr>
          <p:cNvSpPr txBox="1"/>
          <p:nvPr/>
        </p:nvSpPr>
        <p:spPr>
          <a:xfrm>
            <a:off x="1223075" y="554671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S43</a:t>
            </a:r>
            <a:endParaRPr lang="en-DE" sz="1000" b="1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AC3628B-182E-0034-2381-0CBF46C0098F}"/>
              </a:ext>
            </a:extLst>
          </p:cNvPr>
          <p:cNvSpPr txBox="1"/>
          <p:nvPr/>
        </p:nvSpPr>
        <p:spPr>
          <a:xfrm>
            <a:off x="1763357" y="574726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S44</a:t>
            </a:r>
            <a:endParaRPr lang="en-DE" sz="1000" b="1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7CF6016-35A2-21AB-A444-B57A5C824424}"/>
              </a:ext>
            </a:extLst>
          </p:cNvPr>
          <p:cNvSpPr txBox="1"/>
          <p:nvPr/>
        </p:nvSpPr>
        <p:spPr>
          <a:xfrm>
            <a:off x="1753924" y="65615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S45</a:t>
            </a:r>
            <a:endParaRPr lang="en-DE" sz="1000" b="1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2331DF4-A046-C6FA-EDB3-A99F6C4A8ECF}"/>
              </a:ext>
            </a:extLst>
          </p:cNvPr>
          <p:cNvSpPr txBox="1"/>
          <p:nvPr/>
        </p:nvSpPr>
        <p:spPr>
          <a:xfrm>
            <a:off x="2253314" y="56059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S46</a:t>
            </a:r>
            <a:endParaRPr lang="en-DE" sz="1000" b="1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FFE8B2A-D053-359D-4E35-ACC23B30B1EE}"/>
              </a:ext>
            </a:extLst>
          </p:cNvPr>
          <p:cNvSpPr txBox="1"/>
          <p:nvPr/>
        </p:nvSpPr>
        <p:spPr>
          <a:xfrm>
            <a:off x="2251599" y="463247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S47</a:t>
            </a:r>
            <a:endParaRPr lang="en-DE" sz="1000" b="1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9B59C73-1E20-2F32-F6CE-8FD7FF325E2B}"/>
              </a:ext>
            </a:extLst>
          </p:cNvPr>
          <p:cNvSpPr txBox="1"/>
          <p:nvPr/>
        </p:nvSpPr>
        <p:spPr>
          <a:xfrm>
            <a:off x="1942437" y="38812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S48</a:t>
            </a:r>
            <a:endParaRPr lang="en-DE" sz="1000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F61B22B-5B35-C0FB-98E0-0883E9E8AFBF}"/>
              </a:ext>
            </a:extLst>
          </p:cNvPr>
          <p:cNvSpPr txBox="1"/>
          <p:nvPr/>
        </p:nvSpPr>
        <p:spPr>
          <a:xfrm>
            <a:off x="1775495" y="36193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S49</a:t>
            </a:r>
            <a:endParaRPr lang="en-DE" sz="1000" b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FA735D4-42ED-87BB-2796-F0B40389F1B9}"/>
              </a:ext>
            </a:extLst>
          </p:cNvPr>
          <p:cNvSpPr txBox="1"/>
          <p:nvPr/>
        </p:nvSpPr>
        <p:spPr>
          <a:xfrm>
            <a:off x="1903247" y="30057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S50</a:t>
            </a:r>
            <a:endParaRPr lang="en-DE" sz="1000" b="1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AF1C846-AE88-9688-4659-801968538D83}"/>
              </a:ext>
            </a:extLst>
          </p:cNvPr>
          <p:cNvSpPr txBox="1"/>
          <p:nvPr/>
        </p:nvSpPr>
        <p:spPr>
          <a:xfrm>
            <a:off x="1912518" y="24905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S51</a:t>
            </a:r>
            <a:endParaRPr lang="en-DE" sz="1000" b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DEF4BF7-3ED0-8BB9-8B5E-31DA8FA3C682}"/>
              </a:ext>
            </a:extLst>
          </p:cNvPr>
          <p:cNvSpPr txBox="1"/>
          <p:nvPr/>
        </p:nvSpPr>
        <p:spPr>
          <a:xfrm>
            <a:off x="1582961" y="229240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S52</a:t>
            </a:r>
            <a:endParaRPr lang="en-DE" sz="1000" b="1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19E6662-98F7-C8FA-909B-D41ED415786F}"/>
              </a:ext>
            </a:extLst>
          </p:cNvPr>
          <p:cNvSpPr txBox="1"/>
          <p:nvPr/>
        </p:nvSpPr>
        <p:spPr>
          <a:xfrm>
            <a:off x="1914040" y="200334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S53</a:t>
            </a:r>
            <a:endParaRPr lang="en-DE" sz="1000" b="1" dirty="0"/>
          </a:p>
        </p:txBody>
      </p:sp>
    </p:spTree>
    <p:extLst>
      <p:ext uri="{BB962C8B-B14F-4D97-AF65-F5344CB8AC3E}">
        <p14:creationId xmlns:p14="http://schemas.microsoft.com/office/powerpoint/2010/main" val="42890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Office PowerPoint</Application>
  <PresentationFormat>Custom</PresentationFormat>
  <Paragraphs>133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7504255944999905</dc:creator>
  <cp:lastModifiedBy>TU-Pseudonym 7504255944999905</cp:lastModifiedBy>
  <cp:revision>30</cp:revision>
  <dcterms:created xsi:type="dcterms:W3CDTF">2021-07-26T21:14:43Z</dcterms:created>
  <dcterms:modified xsi:type="dcterms:W3CDTF">2024-03-16T22:39:00Z</dcterms:modified>
</cp:coreProperties>
</file>