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934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4040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737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01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545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34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8175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497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879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971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66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308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8438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095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1028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89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868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916F-3212-4454-A541-530ED9DCE5A2}" type="datetimeFigureOut">
              <a:rPr lang="es-GT" smtClean="0"/>
              <a:t>29/10/2017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DEA11F-C3AF-46BF-9F6C-62DAF2F4310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505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://jorditorres.org/research-teaching/tensorflow/libro-hello-world-en-tensorflo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orge190588/IA/tree/master/examples/Operaciones%20Matem%C3%A1ticas%20B%C3%A1sicas" TargetMode="External"/><Relationship Id="rId4" Type="http://schemas.openxmlformats.org/officeDocument/2006/relationships/hyperlink" Target="https://www.tensorflow.org/api_guides/python/math_ops#Arithmetic_Operato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1759226"/>
            <a:ext cx="8915399" cy="3395870"/>
          </a:xfrm>
        </p:spPr>
        <p:txBody>
          <a:bodyPr/>
          <a:lstStyle/>
          <a:p>
            <a:r>
              <a:rPr lang="es-GT" dirty="0"/>
              <a:t>Operaciones Principales con </a:t>
            </a:r>
            <a:r>
              <a:rPr lang="es-GT" dirty="0" err="1"/>
              <a:t>Tensorflow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5486400"/>
            <a:ext cx="4646474" cy="1272209"/>
          </a:xfrm>
        </p:spPr>
        <p:txBody>
          <a:bodyPr>
            <a:normAutofit/>
          </a:bodyPr>
          <a:lstStyle/>
          <a:p>
            <a:r>
              <a:rPr lang="es-GT" sz="2200" dirty="0"/>
              <a:t>Curso: Inteligencia Artificial.</a:t>
            </a:r>
          </a:p>
          <a:p>
            <a:r>
              <a:rPr lang="es-GT" sz="2200" dirty="0"/>
              <a:t>Catedrático: Jorge Santos Neil. </a:t>
            </a:r>
            <a:endParaRPr lang="es-G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235688" y="5370430"/>
            <a:ext cx="4863547" cy="1388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000" dirty="0"/>
              <a:t>Estudiantes: 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GT" sz="2000" dirty="0" err="1"/>
              <a:t>Thelma</a:t>
            </a:r>
            <a:r>
              <a:rPr lang="es-GT" sz="2000" dirty="0"/>
              <a:t> Judith Miranda Moreno.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GT" sz="2000" dirty="0"/>
              <a:t>Carol Maitée Galindo Rodríguez. </a:t>
            </a:r>
          </a:p>
        </p:txBody>
      </p:sp>
      <p:pic>
        <p:nvPicPr>
          <p:cNvPr id="1026" name="Picture 2" descr="Resultado de imagen para logo um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88" t="-4051" r="-6942" b="-1806"/>
          <a:stretch/>
        </p:blipFill>
        <p:spPr bwMode="auto">
          <a:xfrm>
            <a:off x="8614064" y="62346"/>
            <a:ext cx="3293918" cy="30445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9665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Conceptos y definiciones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815257"/>
          </a:xfrm>
        </p:spPr>
        <p:txBody>
          <a:bodyPr/>
          <a:lstStyle/>
          <a:p>
            <a:r>
              <a:rPr lang="es-GT" altLang="es-GT" dirty="0" err="1">
                <a:solidFill>
                  <a:srgbClr val="747474"/>
                </a:solidFill>
                <a:latin typeface="Raleway"/>
              </a:rPr>
              <a:t>TensorFlow</a:t>
            </a:r>
            <a:r>
              <a:rPr lang="es-GT" altLang="es-GT" dirty="0">
                <a:solidFill>
                  <a:srgbClr val="747474"/>
                </a:solidFill>
                <a:latin typeface="Raleway"/>
              </a:rPr>
              <a:t> ofrece el uso de muchas funciones para operaciones matemáticas sobre sus datos (</a:t>
            </a:r>
            <a:r>
              <a:rPr lang="es-GT" altLang="es-GT" dirty="0" err="1">
                <a:solidFill>
                  <a:srgbClr val="747474"/>
                </a:solidFill>
                <a:latin typeface="Raleway"/>
              </a:rPr>
              <a:t>tensors</a:t>
            </a:r>
            <a:r>
              <a:rPr lang="es-GT" altLang="es-GT" dirty="0">
                <a:solidFill>
                  <a:srgbClr val="747474"/>
                </a:solidFill>
                <a:latin typeface="Raleway"/>
              </a:rPr>
              <a:t>). Las principales son:</a:t>
            </a:r>
            <a:endParaRPr lang="es-GT" altLang="es-GT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1334"/>
          <a:stretch/>
        </p:blipFill>
        <p:spPr>
          <a:xfrm>
            <a:off x="1298295" y="2079812"/>
            <a:ext cx="4856506" cy="44241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9989"/>
          <a:stretch/>
        </p:blipFill>
        <p:spPr>
          <a:xfrm>
            <a:off x="6915180" y="2720257"/>
            <a:ext cx="4214039" cy="378366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r="13241" b="85494"/>
          <a:stretch/>
        </p:blipFill>
        <p:spPr>
          <a:xfrm>
            <a:off x="6915180" y="1905000"/>
            <a:ext cx="4213484" cy="8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Según la documentación de </a:t>
            </a:r>
            <a:r>
              <a:rPr lang="es-GT" dirty="0" err="1"/>
              <a:t>Tensorflow</a:t>
            </a:r>
            <a:r>
              <a:rPr lang="es-GT" dirty="0"/>
              <a:t> estas operaciones pueden clasificarse en: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6762" y="2190750"/>
            <a:ext cx="3468688" cy="3777622"/>
          </a:xfrm>
        </p:spPr>
        <p:txBody>
          <a:bodyPr/>
          <a:lstStyle/>
          <a:p>
            <a:r>
              <a:rPr lang="es-GT" dirty="0"/>
              <a:t>Operadores aritméticos básicos</a:t>
            </a:r>
          </a:p>
          <a:p>
            <a:pPr lvl="1"/>
            <a:r>
              <a:rPr lang="es-GT" dirty="0" err="1"/>
              <a:t>Tf.add</a:t>
            </a:r>
            <a:endParaRPr lang="es-GT" dirty="0"/>
          </a:p>
          <a:p>
            <a:pPr lvl="1"/>
            <a:r>
              <a:rPr lang="es-GT" dirty="0" err="1"/>
              <a:t>Tf.subtract</a:t>
            </a:r>
            <a:endParaRPr lang="es-GT" dirty="0"/>
          </a:p>
          <a:p>
            <a:pPr lvl="1"/>
            <a:r>
              <a:rPr lang="es-GT" dirty="0" err="1"/>
              <a:t>Tf.multiply</a:t>
            </a:r>
            <a:endParaRPr lang="es-GT" dirty="0"/>
          </a:p>
          <a:p>
            <a:pPr lvl="1"/>
            <a:r>
              <a:rPr lang="es-GT" dirty="0" err="1"/>
              <a:t>Tf.div</a:t>
            </a:r>
            <a:endParaRPr lang="es-GT" dirty="0"/>
          </a:p>
          <a:p>
            <a:pPr lvl="1"/>
            <a:endParaRPr lang="es-GT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37312" y="2847108"/>
            <a:ext cx="4670570" cy="3121263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GT" dirty="0"/>
              <a:t>Tf.mod</a:t>
            </a:r>
          </a:p>
          <a:p>
            <a:pPr lvl="1"/>
            <a:r>
              <a:rPr lang="es-GT" dirty="0" err="1"/>
              <a:t>Tf.abs</a:t>
            </a:r>
            <a:endParaRPr lang="es-GT" dirty="0"/>
          </a:p>
          <a:p>
            <a:pPr lvl="1"/>
            <a:r>
              <a:rPr lang="es-GT" dirty="0" err="1"/>
              <a:t>Tf.negative</a:t>
            </a:r>
            <a:endParaRPr lang="es-GT" dirty="0"/>
          </a:p>
          <a:p>
            <a:pPr lvl="1"/>
            <a:r>
              <a:rPr lang="es-GT" dirty="0" err="1"/>
              <a:t>Tf.sign</a:t>
            </a:r>
            <a:endParaRPr lang="es-GT" dirty="0"/>
          </a:p>
          <a:p>
            <a:pPr lvl="1"/>
            <a:r>
              <a:rPr lang="es-GT" dirty="0" err="1"/>
              <a:t>Tf.inv</a:t>
            </a:r>
            <a:endParaRPr lang="es-GT" dirty="0"/>
          </a:p>
          <a:p>
            <a:pPr lvl="1"/>
            <a:r>
              <a:rPr lang="es-GT" dirty="0" err="1"/>
              <a:t>Tf.reciprocal</a:t>
            </a:r>
            <a:endParaRPr lang="es-GT" dirty="0"/>
          </a:p>
          <a:p>
            <a:pPr lvl="1"/>
            <a:r>
              <a:rPr lang="es-GT" dirty="0" err="1"/>
              <a:t>Tf.square</a:t>
            </a:r>
            <a:endParaRPr lang="es-GT" dirty="0"/>
          </a:p>
          <a:p>
            <a:pPr lvl="1"/>
            <a:r>
              <a:rPr lang="es-GT" dirty="0" err="1"/>
              <a:t>Tf.round</a:t>
            </a:r>
            <a:endParaRPr lang="es-GT" dirty="0"/>
          </a:p>
          <a:p>
            <a:pPr lvl="1"/>
            <a:r>
              <a:rPr lang="es-GT" dirty="0" err="1"/>
              <a:t>Tf.sqrt</a:t>
            </a:r>
            <a:endParaRPr lang="es-GT" dirty="0"/>
          </a:p>
          <a:p>
            <a:pPr lvl="1"/>
            <a:r>
              <a:rPr lang="es-GT" dirty="0" err="1"/>
              <a:t>Tf.pow</a:t>
            </a:r>
            <a:endParaRPr lang="es-GT" dirty="0"/>
          </a:p>
          <a:p>
            <a:pPr lvl="1"/>
            <a:r>
              <a:rPr lang="es-GT" dirty="0" err="1"/>
              <a:t>Tf.exp</a:t>
            </a:r>
            <a:endParaRPr lang="es-GT" dirty="0"/>
          </a:p>
          <a:p>
            <a:pPr lvl="1"/>
            <a:r>
              <a:rPr lang="es-GT" dirty="0"/>
              <a:t>Tf.log</a:t>
            </a:r>
          </a:p>
          <a:p>
            <a:pPr lvl="1"/>
            <a:r>
              <a:rPr lang="es-GT" dirty="0" err="1"/>
              <a:t>Tf.máximum</a:t>
            </a:r>
            <a:endParaRPr lang="es-GT" dirty="0"/>
          </a:p>
          <a:p>
            <a:pPr lvl="1"/>
            <a:r>
              <a:rPr lang="es-GT" dirty="0" err="1"/>
              <a:t>Tf.mínimum</a:t>
            </a:r>
            <a:endParaRPr lang="es-GT" dirty="0"/>
          </a:p>
          <a:p>
            <a:pPr lvl="1"/>
            <a:r>
              <a:rPr lang="es-GT" dirty="0" err="1"/>
              <a:t>Tf.cos</a:t>
            </a:r>
            <a:endParaRPr lang="es-GT" dirty="0"/>
          </a:p>
          <a:p>
            <a:pPr lvl="1"/>
            <a:r>
              <a:rPr lang="es-GT" dirty="0" err="1"/>
              <a:t>Tf.sin</a:t>
            </a:r>
            <a:endParaRPr lang="es-GT" dirty="0"/>
          </a:p>
          <a:p>
            <a:pPr lvl="1"/>
            <a:endParaRPr lang="es-GT" dirty="0"/>
          </a:p>
          <a:p>
            <a:pPr lvl="1"/>
            <a:endParaRPr lang="es-GT" dirty="0"/>
          </a:p>
        </p:txBody>
      </p:sp>
      <p:sp>
        <p:nvSpPr>
          <p:cNvPr id="5" name="Rectángulo 4"/>
          <p:cNvSpPr/>
          <p:nvPr/>
        </p:nvSpPr>
        <p:spPr>
          <a:xfrm>
            <a:off x="6883297" y="2190750"/>
            <a:ext cx="377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Funciones matemáticas básicas</a:t>
            </a:r>
          </a:p>
        </p:txBody>
      </p:sp>
    </p:spTree>
    <p:extLst>
      <p:ext uri="{BB962C8B-B14F-4D97-AF65-F5344CB8AC3E}">
        <p14:creationId xmlns:p14="http://schemas.microsoft.com/office/powerpoint/2010/main" val="1802128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898AC-DCD7-4801-886A-B5D46FCD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296" y="380744"/>
            <a:ext cx="8911687" cy="1280890"/>
          </a:xfrm>
        </p:spPr>
        <p:txBody>
          <a:bodyPr/>
          <a:lstStyle/>
          <a:p>
            <a:r>
              <a:rPr lang="es-ES_tradnl" dirty="0"/>
              <a:t>Mapa Mental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40439A-5D84-4702-A54F-A6DD9D9FB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67" y="1187404"/>
            <a:ext cx="7181012" cy="5385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394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Referencias: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02773"/>
            <a:ext cx="8915400" cy="4956463"/>
          </a:xfrm>
        </p:spPr>
        <p:txBody>
          <a:bodyPr>
            <a:normAutofit/>
          </a:bodyPr>
          <a:lstStyle/>
          <a:p>
            <a:r>
              <a:rPr lang="es-GT" dirty="0"/>
              <a:t>Libro </a:t>
            </a:r>
            <a:r>
              <a:rPr lang="es-GT" dirty="0" err="1"/>
              <a:t>Hello</a:t>
            </a:r>
            <a:r>
              <a:rPr lang="es-GT" dirty="0"/>
              <a:t> </a:t>
            </a:r>
            <a:r>
              <a:rPr lang="es-GT" dirty="0" err="1"/>
              <a:t>World</a:t>
            </a:r>
            <a:r>
              <a:rPr lang="es-GT" dirty="0"/>
              <a:t> en </a:t>
            </a:r>
            <a:r>
              <a:rPr lang="es-GT" dirty="0" err="1"/>
              <a:t>Tensorflow</a:t>
            </a:r>
            <a:endParaRPr lang="es-GT" dirty="0"/>
          </a:p>
          <a:p>
            <a:pPr lvl="1"/>
            <a:r>
              <a:rPr lang="es-GT" dirty="0">
                <a:hlinkClick r:id="rId2"/>
              </a:rPr>
              <a:t>http://jorditorres.org/research-teaching/tensorflow/libro-hello-world-en-tensorflow/</a:t>
            </a:r>
            <a:endParaRPr lang="es-GT" dirty="0"/>
          </a:p>
          <a:p>
            <a:pPr marL="457200" lvl="1" indent="0">
              <a:buNone/>
            </a:pPr>
            <a:endParaRPr lang="es-GT" dirty="0"/>
          </a:p>
          <a:p>
            <a:r>
              <a:rPr lang="es-GT" dirty="0"/>
              <a:t>Página oficial </a:t>
            </a:r>
            <a:r>
              <a:rPr lang="es-GT" dirty="0" err="1"/>
              <a:t>Tensorflow</a:t>
            </a:r>
            <a:endParaRPr lang="es-GT" dirty="0"/>
          </a:p>
          <a:p>
            <a:pPr lvl="1"/>
            <a:r>
              <a:rPr lang="es-GT" dirty="0">
                <a:hlinkClick r:id="rId3"/>
              </a:rPr>
              <a:t>https://www.tensorflow.org/</a:t>
            </a:r>
            <a:endParaRPr lang="es-GT" dirty="0"/>
          </a:p>
          <a:p>
            <a:pPr marL="457200" lvl="1" indent="0">
              <a:buNone/>
            </a:pPr>
            <a:endParaRPr lang="es-GT" dirty="0"/>
          </a:p>
          <a:p>
            <a:r>
              <a:rPr lang="es-GT" dirty="0"/>
              <a:t>Documentación Oficial acerca de los ejemplos:</a:t>
            </a:r>
          </a:p>
          <a:p>
            <a:pPr lvl="1"/>
            <a:r>
              <a:rPr lang="es-GT" dirty="0">
                <a:hlinkClick r:id="rId4"/>
              </a:rPr>
              <a:t>https://www.tensorflow.org/api_guides/python/math_ops#Arithmetic_Operators</a:t>
            </a:r>
            <a:endParaRPr lang="es-GT" dirty="0"/>
          </a:p>
          <a:p>
            <a:pPr marL="457200" lvl="1" indent="0">
              <a:buNone/>
            </a:pPr>
            <a:endParaRPr lang="es-GT" dirty="0"/>
          </a:p>
          <a:p>
            <a:r>
              <a:rPr lang="es-GT" dirty="0"/>
              <a:t>Código ejemplo</a:t>
            </a:r>
          </a:p>
          <a:p>
            <a:pPr lvl="1"/>
            <a:r>
              <a:rPr lang="es-GT" dirty="0">
                <a:hlinkClick r:id="rId5"/>
              </a:rPr>
              <a:t>https://github.com/jorge190588/IA/tree/master/examples/Operaciones%20Matem%C3%A1ticas%20B%C3%A1sicas</a:t>
            </a:r>
            <a:endParaRPr lang="es-GT" dirty="0"/>
          </a:p>
          <a:p>
            <a:pPr lvl="1"/>
            <a:endParaRPr lang="es-GT" dirty="0"/>
          </a:p>
          <a:p>
            <a:pPr marL="457200" lvl="1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3038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GT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¡Vamos a ver el código!</a:t>
            </a:r>
          </a:p>
        </p:txBody>
      </p:sp>
      <p:pic>
        <p:nvPicPr>
          <p:cNvPr id="1026" name="Picture 2" descr="Resultado de imagen para vector suma resta multiplicacion divisi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03" y="4488873"/>
            <a:ext cx="2428717" cy="20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imbolo mayor men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t="2262" r="62629" b="53788"/>
          <a:stretch/>
        </p:blipFill>
        <p:spPr bwMode="auto">
          <a:xfrm>
            <a:off x="10401300" y="215771"/>
            <a:ext cx="1319646" cy="11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imbolo mayor men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87" y="5161733"/>
            <a:ext cx="2180359" cy="163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simbolo potencias exponente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11" y="215771"/>
            <a:ext cx="2040016" cy="191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8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215</Words>
  <Application>Microsoft Office PowerPoint</Application>
  <PresentationFormat>Panorámica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Raleway</vt:lpstr>
      <vt:lpstr>Wingdings</vt:lpstr>
      <vt:lpstr>Wingdings 3</vt:lpstr>
      <vt:lpstr>Espiral</vt:lpstr>
      <vt:lpstr>Operaciones Principales con Tensorflow</vt:lpstr>
      <vt:lpstr>Conceptos y definiciones</vt:lpstr>
      <vt:lpstr>Según la documentación de Tensorflow estas operaciones pueden clasificarse en:</vt:lpstr>
      <vt:lpstr>Mapa Mental</vt:lpstr>
      <vt:lpstr>Referencias:</vt:lpstr>
      <vt:lpstr>¡Vamos a ver el código!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Operaciones Principales con Tensorflow</dc:title>
  <dc:creator>Carol Maitée Galindo Rodríguez</dc:creator>
  <cp:lastModifiedBy>Thelma Judith Miranda Moreno</cp:lastModifiedBy>
  <cp:revision>11</cp:revision>
  <dcterms:created xsi:type="dcterms:W3CDTF">2017-10-28T17:47:59Z</dcterms:created>
  <dcterms:modified xsi:type="dcterms:W3CDTF">2017-10-30T03:15:29Z</dcterms:modified>
</cp:coreProperties>
</file>