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7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6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2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4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49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3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28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9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CC0E00-BBB5-4FF8-865D-5C73B9EBDB00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3127512"/>
            <a:ext cx="10058400" cy="1197599"/>
          </a:xfrm>
        </p:spPr>
        <p:txBody>
          <a:bodyPr/>
          <a:lstStyle/>
          <a:p>
            <a:pPr algn="ctr"/>
            <a:r>
              <a:rPr lang="es-GT" dirty="0" smtClean="0"/>
              <a:t>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74118"/>
          </a:xfrm>
        </p:spPr>
        <p:txBody>
          <a:bodyPr>
            <a:normAutofit/>
          </a:bodyPr>
          <a:lstStyle/>
          <a:p>
            <a:r>
              <a:rPr lang="es-GT" dirty="0" smtClean="0"/>
              <a:t>Alumno:</a:t>
            </a:r>
          </a:p>
          <a:p>
            <a:r>
              <a:rPr lang="es-GT" dirty="0" smtClean="0"/>
              <a:t>CARNE:</a:t>
            </a:r>
          </a:p>
          <a:p>
            <a:r>
              <a:rPr lang="es-GT" dirty="0" smtClean="0"/>
              <a:t>FECHA: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97280" y="499847"/>
            <a:ext cx="10058400" cy="219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GT" sz="2800" b="1" dirty="0" smtClean="0"/>
              <a:t>Universidad mariano Gálvez de Guatemala</a:t>
            </a:r>
          </a:p>
          <a:p>
            <a:pPr algn="ctr"/>
            <a:r>
              <a:rPr lang="es-GT" b="1" dirty="0" smtClean="0"/>
              <a:t>Centro universitario Retalhuleu</a:t>
            </a:r>
          </a:p>
          <a:p>
            <a:pPr algn="ctr"/>
            <a:r>
              <a:rPr lang="es-GT" dirty="0" smtClean="0"/>
              <a:t>Curso de inteligencia artificial</a:t>
            </a:r>
          </a:p>
          <a:p>
            <a:pPr algn="ctr"/>
            <a:r>
              <a:rPr lang="es-GT" dirty="0" smtClean="0"/>
              <a:t>Catedrático ing. Jorge salvador santos</a:t>
            </a:r>
            <a:endParaRPr lang="es-GT" dirty="0" smtClean="0"/>
          </a:p>
        </p:txBody>
      </p:sp>
    </p:spTree>
    <p:extLst>
      <p:ext uri="{BB962C8B-B14F-4D97-AF65-F5344CB8AC3E}">
        <p14:creationId xmlns:p14="http://schemas.microsoft.com/office/powerpoint/2010/main" val="32887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Justificación</a:t>
            </a:r>
          </a:p>
          <a:p>
            <a:endParaRPr lang="es-GT" dirty="0" smtClean="0"/>
          </a:p>
          <a:p>
            <a:r>
              <a:rPr lang="es-GT" dirty="0" smtClean="0"/>
              <a:t>Objetivos</a:t>
            </a:r>
          </a:p>
          <a:p>
            <a:endParaRPr lang="es-GT" dirty="0" smtClean="0"/>
          </a:p>
          <a:p>
            <a:r>
              <a:rPr lang="es-GT" dirty="0" smtClean="0"/>
              <a:t>Propósito</a:t>
            </a:r>
          </a:p>
          <a:p>
            <a:endParaRPr lang="es-GT" dirty="0" smtClean="0"/>
          </a:p>
          <a:p>
            <a:r>
              <a:rPr lang="es-GT" dirty="0" smtClean="0"/>
              <a:t>Partes del documento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68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8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Tema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Debe incluir tres citas de autores.  Utilice las normas APA sexta edición. </a:t>
            </a:r>
          </a:p>
          <a:p>
            <a:r>
              <a:rPr lang="es-GT" dirty="0" smtClean="0"/>
              <a:t>Puede incluir gráficos</a:t>
            </a:r>
          </a:p>
          <a:p>
            <a:r>
              <a:rPr lang="es-GT" dirty="0" smtClean="0"/>
              <a:t>El tema 1 puede incluir mas de una diapositiva</a:t>
            </a:r>
          </a:p>
          <a:p>
            <a:r>
              <a:rPr lang="es-GT" dirty="0" smtClean="0"/>
              <a:t>Los elementos de investigación sugeridos son</a:t>
            </a:r>
          </a:p>
          <a:p>
            <a:r>
              <a:rPr lang="es-GT" dirty="0" smtClean="0"/>
              <a:t>Definiciones, funcionalidades, versiones, precios, proveedores, características, elementos, ventajas y desventajas, casos de uso, ejemplos, comparación con otros conceptos, entre otros.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5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Debe agregar 3 referencias por cada tema de la investigación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20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Adjuntar demostración del prototipo por medio de software</a:t>
            </a:r>
          </a:p>
          <a:p>
            <a:r>
              <a:rPr lang="es-GT" dirty="0" smtClean="0"/>
              <a:t>Incluir el link de github.com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2063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124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Tema</vt:lpstr>
      <vt:lpstr>Introducción</vt:lpstr>
      <vt:lpstr>Índice</vt:lpstr>
      <vt:lpstr>Tema 1</vt:lpstr>
      <vt:lpstr>Referencias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Erick</dc:creator>
  <cp:lastModifiedBy>Erick</cp:lastModifiedBy>
  <cp:revision>3</cp:revision>
  <dcterms:created xsi:type="dcterms:W3CDTF">2018-09-01T18:01:25Z</dcterms:created>
  <dcterms:modified xsi:type="dcterms:W3CDTF">2018-09-01T18:37:08Z</dcterms:modified>
</cp:coreProperties>
</file>