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GT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758109-B5F1-4A50-B3BF-492C7EB09B26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GT" sz="4400" spc="-1" strike="noStrike">
                <a:latin typeface="Arial"/>
              </a:rPr>
              <a:t>Pulse para editar el formato del texto de título</a:t>
            </a:r>
            <a:endParaRPr b="0" lang="es-G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esquema del texto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2F6CCE-FE18-4949-B681-86B4CE683772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latin typeface="Arial"/>
              </a:rPr>
              <a:t>Pulse para editar el formato del texto de título</a:t>
            </a:r>
            <a:endParaRPr b="0" lang="es-G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esquema del texto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2FB51E-0E2A-457B-92BC-2749CFE72046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855440"/>
            <a:ext cx="9071640" cy="13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GT" sz="9600" spc="-1" strike="noStrike">
                <a:solidFill>
                  <a:srgbClr val="ffffff"/>
                </a:solidFill>
                <a:latin typeface="Arial"/>
              </a:rPr>
              <a:t>MNIST</a:t>
            </a:r>
            <a:endParaRPr b="0" lang="es-GT" sz="9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GT" sz="4400" spc="-1" strike="noStrike">
                <a:solidFill>
                  <a:srgbClr val="ffffff"/>
                </a:solidFill>
                <a:latin typeface="Arial"/>
              </a:rPr>
              <a:t>¿Qué es MNIST?</a:t>
            </a:r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El conjunto de datos mixto de Instituto Nacional de estándares y tecnología (MNIST)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Es una colección de 70.000 pequeñas imágenes de dígitos escritos a mano.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GT" sz="4400" spc="-1" strike="noStrike">
                <a:solidFill>
                  <a:srgbClr val="ffffff"/>
                </a:solidFill>
                <a:latin typeface="Arial"/>
              </a:rPr>
              <a:t>¿En qué consiste?</a:t>
            </a:r>
            <a:endParaRPr b="0" lang="es-G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34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Colección de números del 0 al 9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hay 60.000 imágenes de formación para la creación de un modelo de reconocimiento de imagen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10.000 imágenes tendidas a probar la exactitud de un modelo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76000" y="5832000"/>
            <a:ext cx="9071640" cy="14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ffffff"/>
                </a:solidFill>
                <a:latin typeface="Arial"/>
              </a:rPr>
              <a:t>La figura muestra el dígito 4 en forma original MNIST de la izquierda y el dígito después de distorsión con deformación elástica de la derecha.</a:t>
            </a:r>
            <a:endParaRPr b="0" lang="es-GT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28280" y="144000"/>
            <a:ext cx="5823720" cy="543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2018-03-10T13:55:17Z</dcterms:created>
  <dc:creator/>
  <dc:description/>
  <dc:language>es-GT</dc:language>
  <cp:lastModifiedBy/>
  <dcterms:modified xsi:type="dcterms:W3CDTF">2018-03-10T14:32:36Z</dcterms:modified>
  <cp:revision>2</cp:revision>
  <dc:subject/>
  <dc:title>Lights</dc:title>
</cp:coreProperties>
</file>