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8" r:id="rId5"/>
    <p:sldId id="260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Game engine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starting point for using BEPU in our code</a:t>
            </a:r>
          </a:p>
          <a:p>
            <a:pPr lvl="1"/>
            <a:r>
              <a:rPr lang="en-GB" dirty="0"/>
              <a:t>Make it part of our game engine</a:t>
            </a:r>
          </a:p>
          <a:p>
            <a:pPr lvl="1"/>
            <a:r>
              <a:rPr lang="en-GB" dirty="0"/>
              <a:t>Develop objects that use it</a:t>
            </a:r>
          </a:p>
          <a:p>
            <a:r>
              <a:rPr lang="en-GB" dirty="0"/>
              <a:t>It is important to note that all the classes developed up to know have been simple showcases of individual implementations</a:t>
            </a:r>
          </a:p>
          <a:p>
            <a:r>
              <a:rPr lang="en-GB" dirty="0"/>
              <a:t>They wont necessarily fit well with the new objects to be developed</a:t>
            </a:r>
          </a:p>
          <a:p>
            <a:r>
              <a:rPr lang="en-GB" dirty="0"/>
              <a:t>It will be up to you to migrate all your previous code to work with the </a:t>
            </a:r>
            <a:r>
              <a:rPr lang="en-GB"/>
              <a:t>new objects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5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bring our games to life we need to add physics</a:t>
            </a:r>
          </a:p>
          <a:p>
            <a:r>
              <a:rPr lang="en-GB" dirty="0"/>
              <a:t>When we add physics to our engine it will change how objects behave and how we work with them</a:t>
            </a:r>
          </a:p>
          <a:p>
            <a:r>
              <a:rPr lang="en-GB" dirty="0"/>
              <a:t>Any object that uses physics can no longer be moved, scaled, rotated using the World property</a:t>
            </a:r>
          </a:p>
          <a:p>
            <a:r>
              <a:rPr lang="en-GB" dirty="0"/>
              <a:t>You must use the tools provided in the library to achieve movement, rotations etc.</a:t>
            </a:r>
          </a:p>
          <a:p>
            <a:pPr lvl="1"/>
            <a:r>
              <a:rPr lang="en-GB" dirty="0"/>
              <a:t>These will be touched on but it your own responsibility to explore these functions and they are used</a:t>
            </a:r>
          </a:p>
          <a:p>
            <a:r>
              <a:rPr lang="en-GB" dirty="0"/>
              <a:t>We will be using BEPU physics library for our class work</a:t>
            </a:r>
          </a:p>
          <a:p>
            <a:pPr lvl="1"/>
            <a:r>
              <a:rPr lang="en-GB" dirty="0"/>
              <a:t>There are other libraries available and you are free to use whichever one you like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02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addition of this simulation will bring with it a whole new area to learned</a:t>
            </a:r>
          </a:p>
          <a:p>
            <a:pPr lvl="1"/>
            <a:r>
              <a:rPr lang="en-GB" dirty="0"/>
              <a:t>Outside the bounds of this module</a:t>
            </a:r>
          </a:p>
          <a:p>
            <a:r>
              <a:rPr lang="en-GB" dirty="0"/>
              <a:t>New types of objects will be developed that showcase certain uses for a physics system</a:t>
            </a:r>
          </a:p>
          <a:p>
            <a:pPr lvl="1"/>
            <a:r>
              <a:rPr lang="en-GB" dirty="0"/>
              <a:t>Basic objects that do basic things</a:t>
            </a:r>
          </a:p>
        </p:txBody>
      </p:sp>
    </p:spTree>
    <p:extLst>
      <p:ext uri="{BB962C8B-B14F-4D97-AF65-F5344CB8AC3E}">
        <p14:creationId xmlns:p14="http://schemas.microsoft.com/office/powerpoint/2010/main" val="356203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68052-C308-4F41-A8EC-68F7E9B1A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BEPu</a:t>
            </a:r>
            <a:r>
              <a:rPr lang="en-GB"/>
              <a:t> Physics</a:t>
            </a:r>
            <a:endParaRPr lang="en-I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219A8E-917E-40E7-BE1B-40998A320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21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365631" cy="4038600"/>
          </a:xfrm>
        </p:spPr>
        <p:txBody>
          <a:bodyPr/>
          <a:lstStyle/>
          <a:p>
            <a:r>
              <a:rPr lang="en-GB" dirty="0"/>
              <a:t>Before we can have any physics we need a space for the simulation to run in</a:t>
            </a:r>
          </a:p>
          <a:p>
            <a:r>
              <a:rPr lang="en-GB" dirty="0"/>
              <a:t>This space will hold a number of entities that represent of game objects in the simulation</a:t>
            </a:r>
          </a:p>
          <a:p>
            <a:r>
              <a:rPr lang="en-GB" dirty="0"/>
              <a:t>The space will have a Gravity force that can be applied to all entities contained in it</a:t>
            </a:r>
          </a:p>
          <a:p>
            <a:r>
              <a:rPr lang="en-GB" dirty="0"/>
              <a:t>It must be regularly updated to move the simulation forward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99" y="2139333"/>
            <a:ext cx="1520397" cy="858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99" y="3559602"/>
            <a:ext cx="4017595" cy="57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631" y="4698577"/>
            <a:ext cx="4050552" cy="7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9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822831" cy="4038600"/>
          </a:xfrm>
        </p:spPr>
        <p:txBody>
          <a:bodyPr>
            <a:normAutofit fontScale="92500"/>
          </a:bodyPr>
          <a:lstStyle/>
          <a:p>
            <a:r>
              <a:rPr lang="en-GB" dirty="0"/>
              <a:t>Almost every object that is placed in the Space is an entity</a:t>
            </a:r>
          </a:p>
          <a:p>
            <a:pPr lvl="1"/>
            <a:r>
              <a:rPr lang="en-GB" dirty="0"/>
              <a:t>There are some exceptions that will be covered in the future</a:t>
            </a:r>
          </a:p>
          <a:p>
            <a:r>
              <a:rPr lang="en-GB" dirty="0"/>
              <a:t>Each Entity has numerous properties that we can use</a:t>
            </a:r>
          </a:p>
          <a:p>
            <a:pPr lvl="1"/>
            <a:r>
              <a:rPr lang="en-GB" dirty="0"/>
              <a:t>Liner and Angular velocity</a:t>
            </a:r>
          </a:p>
          <a:p>
            <a:pPr lvl="1"/>
            <a:r>
              <a:rPr lang="en-GB" dirty="0"/>
              <a:t>World Transform</a:t>
            </a:r>
          </a:p>
          <a:p>
            <a:r>
              <a:rPr lang="en-GB" dirty="0"/>
              <a:t>The World transform of the Entity is of particular interest as it will contain the updated state of the object</a:t>
            </a:r>
          </a:p>
          <a:p>
            <a:pPr lvl="1"/>
            <a:r>
              <a:rPr lang="en-GB" dirty="0"/>
              <a:t>We need to apply this to our GameObject3D World property for it to behave correctly</a:t>
            </a:r>
          </a:p>
          <a:p>
            <a:r>
              <a:rPr lang="en-GB" dirty="0"/>
              <a:t>For this reason we can no longer directly change the World Property of an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99" y="2368325"/>
            <a:ext cx="1832538" cy="872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329" y="4515966"/>
            <a:ext cx="3872279" cy="3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Entity class represents common physical objects populating the space. </a:t>
            </a:r>
          </a:p>
          <a:p>
            <a:r>
              <a:rPr lang="en-GB" dirty="0"/>
              <a:t>You can create a variety of different Entity types including </a:t>
            </a:r>
          </a:p>
          <a:p>
            <a:pPr lvl="1"/>
            <a:r>
              <a:rPr lang="en-GB" dirty="0"/>
              <a:t>Box, </a:t>
            </a:r>
          </a:p>
          <a:p>
            <a:pPr lvl="1"/>
            <a:r>
              <a:rPr lang="en-GB" dirty="0"/>
              <a:t>Cylinder, </a:t>
            </a:r>
          </a:p>
          <a:p>
            <a:pPr lvl="1"/>
            <a:r>
              <a:rPr lang="en-GB" dirty="0"/>
              <a:t>Sphere, </a:t>
            </a:r>
          </a:p>
          <a:p>
            <a:pPr lvl="1"/>
            <a:r>
              <a:rPr lang="en-GB" dirty="0"/>
              <a:t>Capsules, </a:t>
            </a:r>
          </a:p>
          <a:p>
            <a:pPr lvl="1"/>
            <a:r>
              <a:rPr lang="en-GB" dirty="0"/>
              <a:t>and others which can be found in the </a:t>
            </a:r>
            <a:r>
              <a:rPr lang="en-GB" dirty="0" err="1"/>
              <a:t>BEPUphysics.Entities</a:t>
            </a:r>
            <a:r>
              <a:rPr lang="en-GB" dirty="0"/>
              <a:t> namespace</a:t>
            </a:r>
          </a:p>
          <a:p>
            <a:r>
              <a:rPr lang="en-GB" dirty="0"/>
              <a:t>When creating a new Physics based object you must choose which shape is the closest match top your game object</a:t>
            </a:r>
          </a:p>
          <a:p>
            <a:pPr lvl="1"/>
            <a:r>
              <a:rPr lang="en-GB" dirty="0"/>
              <a:t>If it is incorrect then the visual behaviour of the object will not look as expected</a:t>
            </a:r>
          </a:p>
        </p:txBody>
      </p:sp>
    </p:spTree>
    <p:extLst>
      <p:ext uri="{BB962C8B-B14F-4D97-AF65-F5344CB8AC3E}">
        <p14:creationId xmlns:p14="http://schemas.microsoft.com/office/powerpoint/2010/main" val="213979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vs Kinematic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entities can either be dynamic or kinematic. </a:t>
            </a:r>
          </a:p>
          <a:p>
            <a:r>
              <a:rPr lang="en-GB" dirty="0"/>
              <a:t>Dynamic entities fall, get knocked around, bounce, and slide as expected.</a:t>
            </a:r>
          </a:p>
          <a:p>
            <a:r>
              <a:rPr lang="en-GB" dirty="0"/>
              <a:t>Kinematic entities are like dynamic entities, but can be thought of as having infinite mass. </a:t>
            </a:r>
          </a:p>
          <a:p>
            <a:pPr lvl="1"/>
            <a:r>
              <a:rPr lang="en-GB" dirty="0"/>
              <a:t>They will not change their velocities as the result of any collision or interaction unless explicitly told to do so. </a:t>
            </a:r>
          </a:p>
          <a:p>
            <a:r>
              <a:rPr lang="en-GB" dirty="0"/>
              <a:t>A kinematic entity moving towards a dynamic entity will simply push the dynamic entity around. </a:t>
            </a:r>
          </a:p>
          <a:p>
            <a:r>
              <a:rPr lang="en-GB" dirty="0"/>
              <a:t>If a kinematic entity encounters another kinematic entity, they pass through each other.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93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The only difference between constructing a kinematic entity and a dynamic entity is the mass specified</a:t>
            </a:r>
          </a:p>
          <a:p>
            <a:pPr fontAlgn="base"/>
            <a:r>
              <a:rPr lang="en-GB" dirty="0"/>
              <a:t>Dynamic constructors have a “mass” parameter, while kinematic constructors do not. </a:t>
            </a:r>
          </a:p>
          <a:p>
            <a:pPr fontAlgn="base"/>
            <a:r>
              <a:rPr lang="en-GB" dirty="0"/>
              <a:t>You can change between dynamic and kinematic later by calling the entity's </a:t>
            </a:r>
            <a:r>
              <a:rPr lang="en-GB" dirty="0" err="1"/>
              <a:t>BecomeKinematic</a:t>
            </a:r>
            <a:r>
              <a:rPr lang="en-GB" dirty="0"/>
              <a:t> and </a:t>
            </a:r>
            <a:r>
              <a:rPr lang="en-GB" dirty="0" err="1"/>
              <a:t>BecomeDynamic</a:t>
            </a:r>
            <a:r>
              <a:rPr lang="en-GB" dirty="0"/>
              <a:t> methods.</a:t>
            </a:r>
          </a:p>
          <a:p>
            <a:pPr lvl="1" fontAlgn="base"/>
            <a:r>
              <a:rPr lang="en-GB" dirty="0"/>
              <a:t>Dynamic is anything greater than 0</a:t>
            </a:r>
          </a:p>
          <a:p>
            <a:pPr lvl="1" fontAlgn="base"/>
            <a:r>
              <a:rPr lang="en-GB" dirty="0"/>
              <a:t>Kinematic has a mass of 0</a:t>
            </a:r>
          </a:p>
        </p:txBody>
      </p:sp>
    </p:spTree>
    <p:extLst>
      <p:ext uri="{BB962C8B-B14F-4D97-AF65-F5344CB8AC3E}">
        <p14:creationId xmlns:p14="http://schemas.microsoft.com/office/powerpoint/2010/main" val="35087524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620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3D Game engine Programming</vt:lpstr>
      <vt:lpstr>Physics</vt:lpstr>
      <vt:lpstr>Physics</vt:lpstr>
      <vt:lpstr>BEPu Physics</vt:lpstr>
      <vt:lpstr>Simulation Space</vt:lpstr>
      <vt:lpstr>Entities</vt:lpstr>
      <vt:lpstr>Entities</vt:lpstr>
      <vt:lpstr>Dynamic vs Kinematic</vt:lpstr>
      <vt:lpstr>Entities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116</cp:revision>
  <dcterms:created xsi:type="dcterms:W3CDTF">2013-09-11T14:10:47Z</dcterms:created>
  <dcterms:modified xsi:type="dcterms:W3CDTF">2018-11-07T15:27:51Z</dcterms:modified>
</cp:coreProperties>
</file>