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318" r:id="rId14"/>
    <p:sldId id="319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00" autoAdjust="0"/>
  </p:normalViewPr>
  <p:slideViewPr>
    <p:cSldViewPr snapToGrid="0">
      <p:cViewPr varScale="1">
        <p:scale>
          <a:sx n="65" d="100"/>
          <a:sy n="65" d="100"/>
        </p:scale>
        <p:origin x="13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689E0-85A9-44F5-8D21-78AE782C903A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95D62-B4F9-4035-ABA2-F17F9058F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82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26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7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2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17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643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7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66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6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6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12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2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3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5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45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14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79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Casual Gaming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Background and Game Features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Gender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5 things Males like to see in games</a:t>
            </a:r>
          </a:p>
          <a:p>
            <a:pPr marL="1036294" lvl="1" indent="-609585">
              <a:buFont typeface="+mj-lt"/>
              <a:buAutoNum type="arabicPeriod"/>
            </a:pPr>
            <a:r>
              <a:rPr lang="en-IE" dirty="0" smtClean="0"/>
              <a:t>Mastery</a:t>
            </a:r>
          </a:p>
          <a:p>
            <a:pPr marL="1402045" lvl="2" indent="-609585"/>
            <a:r>
              <a:rPr lang="en-IE" dirty="0" smtClean="0"/>
              <a:t>Must be challenging</a:t>
            </a:r>
          </a:p>
          <a:p>
            <a:pPr marL="1036294" lvl="1" indent="-609585">
              <a:buFont typeface="+mj-lt"/>
              <a:buAutoNum type="arabicPeriod"/>
            </a:pPr>
            <a:r>
              <a:rPr lang="en-IE" dirty="0" smtClean="0"/>
              <a:t>Competition</a:t>
            </a:r>
          </a:p>
          <a:p>
            <a:pPr marL="1402045" lvl="2" indent="-609585"/>
            <a:r>
              <a:rPr lang="en-IE" dirty="0" smtClean="0"/>
              <a:t>Like to beat others</a:t>
            </a:r>
          </a:p>
          <a:p>
            <a:pPr marL="1036294" lvl="1" indent="-609585">
              <a:buFont typeface="+mj-lt"/>
              <a:buAutoNum type="arabicPeriod"/>
            </a:pPr>
            <a:r>
              <a:rPr lang="en-IE" dirty="0" smtClean="0"/>
              <a:t>Destruction</a:t>
            </a:r>
          </a:p>
          <a:p>
            <a:pPr marL="1036294" lvl="1" indent="-609585">
              <a:buFont typeface="+mj-lt"/>
              <a:buAutoNum type="arabicPeriod"/>
            </a:pPr>
            <a:r>
              <a:rPr lang="en-IE" dirty="0" smtClean="0"/>
              <a:t>Spatial Puzzles</a:t>
            </a:r>
          </a:p>
          <a:p>
            <a:pPr marL="1402045" lvl="2" indent="-609585"/>
            <a:r>
              <a:rPr lang="en-IE" dirty="0" smtClean="0"/>
              <a:t>Males generally have stronger spatial skills (proven)</a:t>
            </a:r>
          </a:p>
          <a:p>
            <a:pPr marL="1036294" lvl="1" indent="-609585">
              <a:buFont typeface="+mj-lt"/>
              <a:buAutoNum type="arabicPeriod"/>
            </a:pPr>
            <a:r>
              <a:rPr lang="en-IE" dirty="0" smtClean="0"/>
              <a:t>Trial and Error</a:t>
            </a:r>
          </a:p>
          <a:p>
            <a:pPr marL="1402045" lvl="2" indent="-609585"/>
            <a:r>
              <a:rPr lang="en-IE" dirty="0" smtClean="0"/>
              <a:t>Males tend to learn through trial and error rather then accepting help</a:t>
            </a:r>
          </a:p>
          <a:p>
            <a:pPr marL="1402045" lvl="2" indent="-609585"/>
            <a:r>
              <a:rPr lang="en-IE" dirty="0" smtClean="0"/>
              <a:t>How many times have your played a game and skipped a tutorial or not read the manual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60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Gender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5 things Females like to see in games</a:t>
            </a:r>
          </a:p>
          <a:p>
            <a:pPr marL="1036294" lvl="1" indent="-609585">
              <a:buFont typeface="+mj-lt"/>
              <a:buAutoNum type="arabicPeriod"/>
            </a:pPr>
            <a:r>
              <a:rPr lang="en-IE" dirty="0" smtClean="0"/>
              <a:t>Emotion</a:t>
            </a:r>
          </a:p>
          <a:p>
            <a:pPr marL="1402045" lvl="2" indent="-609585"/>
            <a:r>
              <a:rPr lang="en-IE" dirty="0" smtClean="0"/>
              <a:t>Like experiences that explore the richness of human emotion</a:t>
            </a:r>
          </a:p>
          <a:p>
            <a:pPr marL="1036294" lvl="1" indent="-609585">
              <a:buFont typeface="+mj-lt"/>
              <a:buAutoNum type="arabicPeriod"/>
            </a:pPr>
            <a:r>
              <a:rPr lang="en-IE" dirty="0" smtClean="0"/>
              <a:t>Real World</a:t>
            </a:r>
          </a:p>
          <a:p>
            <a:pPr marL="1402045" lvl="2" indent="-609585"/>
            <a:r>
              <a:rPr lang="en-IE" dirty="0" smtClean="0"/>
              <a:t>Prefer entertainment that connects meaningfully to the real world</a:t>
            </a:r>
          </a:p>
          <a:p>
            <a:pPr marL="1036294" lvl="1" indent="-609585">
              <a:buFont typeface="+mj-lt"/>
              <a:buAutoNum type="arabicPeriod"/>
            </a:pPr>
            <a:r>
              <a:rPr lang="en-IE" dirty="0" smtClean="0"/>
              <a:t>Nurturing</a:t>
            </a:r>
          </a:p>
          <a:p>
            <a:pPr marL="1036294" lvl="1" indent="-609585">
              <a:buFont typeface="+mj-lt"/>
              <a:buAutoNum type="arabicPeriod"/>
            </a:pPr>
            <a:r>
              <a:rPr lang="en-IE" dirty="0" smtClean="0"/>
              <a:t>Dialog and Verbal Puzzles</a:t>
            </a:r>
          </a:p>
          <a:p>
            <a:pPr marL="1402045" lvl="2" indent="-609585"/>
            <a:r>
              <a:rPr lang="en-IE" dirty="0" smtClean="0"/>
              <a:t>For what females lack in spatial skills they make up for in verbal skills</a:t>
            </a:r>
          </a:p>
          <a:p>
            <a:pPr marL="1036294" lvl="1" indent="-609585">
              <a:buFont typeface="+mj-lt"/>
              <a:buAutoNum type="arabicPeriod"/>
            </a:pPr>
            <a:r>
              <a:rPr lang="en-IE" dirty="0" smtClean="0"/>
              <a:t>Learning by Example</a:t>
            </a:r>
          </a:p>
          <a:p>
            <a:pPr marL="1402045" lvl="2" indent="-609585"/>
            <a:r>
              <a:rPr lang="en-IE" dirty="0" smtClean="0"/>
              <a:t>Appreciate clear tutorials that lead step by step</a:t>
            </a:r>
          </a:p>
        </p:txBody>
      </p:sp>
    </p:spTree>
    <p:extLst>
      <p:ext uri="{BB962C8B-B14F-4D97-AF65-F5344CB8AC3E}">
        <p14:creationId xmlns:p14="http://schemas.microsoft.com/office/powerpoint/2010/main" val="22127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Demographics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When designing any game you must be aware of your demographics</a:t>
            </a:r>
          </a:p>
          <a:p>
            <a:r>
              <a:rPr lang="en-IE" dirty="0" smtClean="0"/>
              <a:t>The kitchen sink approach will not work</a:t>
            </a:r>
          </a:p>
          <a:p>
            <a:pPr lvl="1"/>
            <a:r>
              <a:rPr lang="en-IE" dirty="0" smtClean="0"/>
              <a:t>Trying to please everyone by adding a bit of everything</a:t>
            </a:r>
          </a:p>
          <a:p>
            <a:r>
              <a:rPr lang="en-IE" dirty="0" smtClean="0"/>
              <a:t>Pick your audience and tailor the experience towards them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38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Revenue worldwide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97" y="1564641"/>
            <a:ext cx="8391603" cy="48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69" y="472691"/>
            <a:ext cx="7455877" cy="60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9600" dirty="0"/>
              <a:t>Game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798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Game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Before discussing the mechanics of games</a:t>
            </a:r>
          </a:p>
          <a:p>
            <a:r>
              <a:rPr lang="en-IE" dirty="0" smtClean="0"/>
              <a:t>Look at features that are now commonly found in almost all modern video and computer games</a:t>
            </a:r>
          </a:p>
          <a:p>
            <a:r>
              <a:rPr lang="en-IE" dirty="0" smtClean="0"/>
              <a:t>Identify which features you do not have and which features you need to develop</a:t>
            </a:r>
          </a:p>
          <a:p>
            <a:pPr lvl="1"/>
            <a:r>
              <a:rPr lang="en-IE" dirty="0" smtClean="0"/>
              <a:t>We will develop some of these features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75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Activity Feed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Shows players what is/has been happening in the game since they have been away or are not playing</a:t>
            </a:r>
          </a:p>
          <a:p>
            <a:r>
              <a:rPr lang="en-IE" dirty="0" smtClean="0"/>
              <a:t>Players can see other players activity and may show players features or task that they were not aware of</a:t>
            </a:r>
          </a:p>
          <a:p>
            <a:pPr lvl="1"/>
            <a:r>
              <a:rPr lang="en-IE" dirty="0" smtClean="0"/>
              <a:t>Notifications</a:t>
            </a:r>
          </a:p>
          <a:p>
            <a:pPr lvl="1"/>
            <a:r>
              <a:rPr lang="en-IE" dirty="0" smtClean="0"/>
              <a:t>Toast Notifications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25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Announcements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most multiplayer games there are announcements to relay new information to the player</a:t>
            </a:r>
          </a:p>
          <a:p>
            <a:pPr lvl="1"/>
            <a:r>
              <a:rPr lang="en-IE" dirty="0" smtClean="0"/>
              <a:t>Voice or text</a:t>
            </a:r>
          </a:p>
          <a:p>
            <a:r>
              <a:rPr lang="en-IE" dirty="0" smtClean="0"/>
              <a:t>When a  player comes online or joins a game their name is announced to the other players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36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Avatars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Are representations for a player in a game</a:t>
            </a:r>
          </a:p>
          <a:p>
            <a:r>
              <a:rPr lang="en-IE" dirty="0" smtClean="0"/>
              <a:t>Usually a customizable character that represents the player</a:t>
            </a:r>
          </a:p>
          <a:p>
            <a:pPr lvl="1"/>
            <a:r>
              <a:rPr lang="en-IE" dirty="0" smtClean="0"/>
              <a:t>2D or 3D</a:t>
            </a:r>
          </a:p>
          <a:p>
            <a:r>
              <a:rPr lang="en-IE" dirty="0" smtClean="0"/>
              <a:t>Games that use avatars have been shown to show high emotional attachment between the player and the game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73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Cover the core game mechanics that are in use in modern games</a:t>
            </a:r>
          </a:p>
          <a:p>
            <a:r>
              <a:rPr lang="en-IE" dirty="0" smtClean="0"/>
              <a:t>Asses how each could be applied to a </a:t>
            </a:r>
            <a:r>
              <a:rPr lang="en-IE" dirty="0"/>
              <a:t>casual game </a:t>
            </a:r>
            <a:r>
              <a:rPr lang="en-IE" dirty="0" smtClean="0"/>
              <a:t>and their relevance in a casual game context</a:t>
            </a:r>
          </a:p>
          <a:p>
            <a:r>
              <a:rPr lang="en-IE" dirty="0" smtClean="0"/>
              <a:t>Find ways to integrate the mechanics in existing games or new types of </a:t>
            </a:r>
            <a:r>
              <a:rPr lang="en-IE" dirty="0"/>
              <a:t>casual games</a:t>
            </a:r>
          </a:p>
        </p:txBody>
      </p:sp>
    </p:spTree>
    <p:extLst>
      <p:ext uri="{BB962C8B-B14F-4D97-AF65-F5344CB8AC3E}">
        <p14:creationId xmlns:p14="http://schemas.microsoft.com/office/powerpoint/2010/main" val="37824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Leaderboards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Leaderbaords</a:t>
            </a:r>
            <a:r>
              <a:rPr lang="en-IE" dirty="0" smtClean="0"/>
              <a:t> are means for player to track their performance relative to others</a:t>
            </a:r>
          </a:p>
          <a:p>
            <a:r>
              <a:rPr lang="en-IE" dirty="0" err="1" smtClean="0"/>
              <a:t>Leaderbords</a:t>
            </a:r>
            <a:r>
              <a:rPr lang="en-IE" dirty="0" smtClean="0"/>
              <a:t> are a visual display of a players progress</a:t>
            </a:r>
          </a:p>
          <a:p>
            <a:r>
              <a:rPr lang="en-IE" dirty="0" smtClean="0"/>
              <a:t>Can be broken in sub-categories</a:t>
            </a:r>
          </a:p>
          <a:p>
            <a:pPr lvl="1"/>
            <a:r>
              <a:rPr lang="en-IE" dirty="0" smtClean="0"/>
              <a:t>Global, Local, Friends</a:t>
            </a:r>
          </a:p>
        </p:txBody>
      </p:sp>
    </p:spTree>
    <p:extLst>
      <p:ext uri="{BB962C8B-B14F-4D97-AF65-F5344CB8AC3E}">
        <p14:creationId xmlns:p14="http://schemas.microsoft.com/office/powerpoint/2010/main" val="28123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Notifier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to give the player direct feedback on their progress/status/gameplay</a:t>
            </a:r>
          </a:p>
          <a:p>
            <a:r>
              <a:rPr lang="en-IE" dirty="0" smtClean="0"/>
              <a:t>Usually displayed as pop-up messages displayed on the game HUD</a:t>
            </a:r>
          </a:p>
          <a:p>
            <a:r>
              <a:rPr lang="en-IE" dirty="0" smtClean="0"/>
              <a:t>Always used to convey important/relevant information to the player</a:t>
            </a:r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56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User Profile*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profile can have multiple uses</a:t>
            </a:r>
          </a:p>
          <a:p>
            <a:r>
              <a:rPr lang="en-IE" dirty="0" smtClean="0"/>
              <a:t>Simply showing a players stats and activity on a website or game </a:t>
            </a:r>
            <a:r>
              <a:rPr lang="en-IE" dirty="0" err="1" smtClean="0"/>
              <a:t>leaderboard</a:t>
            </a:r>
            <a:endParaRPr lang="en-IE" dirty="0" smtClean="0"/>
          </a:p>
          <a:p>
            <a:r>
              <a:rPr lang="en-IE" dirty="0" smtClean="0"/>
              <a:t>Keeping track of players progress across multiple devices and platforms</a:t>
            </a:r>
          </a:p>
          <a:p>
            <a:pPr lvl="1"/>
            <a:r>
              <a:rPr lang="en-IE" dirty="0" smtClean="0"/>
              <a:t>Stored in central location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15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Recommended Reading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Game Design: A book of lenses</a:t>
            </a:r>
          </a:p>
          <a:p>
            <a:pPr lvl="1"/>
            <a:r>
              <a:rPr lang="en-IE" dirty="0" smtClean="0"/>
              <a:t>Jesse Schell</a:t>
            </a:r>
          </a:p>
          <a:p>
            <a:r>
              <a:rPr lang="en-IE" b="1" dirty="0" smtClean="0"/>
              <a:t>A Theory of Fun</a:t>
            </a:r>
          </a:p>
          <a:p>
            <a:pPr lvl="1"/>
            <a:r>
              <a:rPr lang="en-IE" dirty="0" err="1" smtClean="0"/>
              <a:t>Raph</a:t>
            </a:r>
            <a:r>
              <a:rPr lang="en-IE" dirty="0" smtClean="0"/>
              <a:t> </a:t>
            </a:r>
            <a:r>
              <a:rPr lang="en-IE" dirty="0" err="1" smtClean="0"/>
              <a:t>Koster</a:t>
            </a:r>
            <a:r>
              <a:rPr lang="en-IE" dirty="0" smtClean="0"/>
              <a:t> (available in the </a:t>
            </a:r>
            <a:r>
              <a:rPr lang="en-IE" dirty="0" err="1" smtClean="0"/>
              <a:t>ebrary</a:t>
            </a:r>
            <a:r>
              <a:rPr lang="en-I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27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9600" dirty="0"/>
              <a:t>Personality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34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Player Types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There are four main “types” of players</a:t>
            </a:r>
          </a:p>
          <a:p>
            <a:pPr lvl="1"/>
            <a:r>
              <a:rPr lang="en-IE" dirty="0" smtClean="0"/>
              <a:t>Achievers</a:t>
            </a:r>
          </a:p>
          <a:p>
            <a:pPr lvl="1"/>
            <a:r>
              <a:rPr lang="en-IE" dirty="0" smtClean="0"/>
              <a:t>Explorers</a:t>
            </a:r>
          </a:p>
          <a:p>
            <a:pPr lvl="1"/>
            <a:r>
              <a:rPr lang="en-IE" dirty="0" smtClean="0"/>
              <a:t>Socializers</a:t>
            </a:r>
          </a:p>
          <a:p>
            <a:pPr lvl="1"/>
            <a:r>
              <a:rPr lang="en-IE" dirty="0" smtClean="0"/>
              <a:t>Killers</a:t>
            </a:r>
          </a:p>
          <a:p>
            <a:r>
              <a:rPr lang="en-IE" dirty="0" smtClean="0"/>
              <a:t>Of course a player can move between each type as time passes</a:t>
            </a:r>
          </a:p>
          <a:p>
            <a:r>
              <a:rPr lang="en-IE" dirty="0" smtClean="0"/>
              <a:t>Which type are you targeting?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849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Player Types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When designing a game remember the game is for a target audience</a:t>
            </a:r>
          </a:p>
          <a:p>
            <a:pPr lvl="1"/>
            <a:r>
              <a:rPr lang="en-IE" dirty="0" smtClean="0"/>
              <a:t>Not for you</a:t>
            </a:r>
          </a:p>
          <a:p>
            <a:r>
              <a:rPr lang="en-IE" dirty="0" smtClean="0"/>
              <a:t>Know your demographics</a:t>
            </a:r>
          </a:p>
          <a:p>
            <a:r>
              <a:rPr lang="en-IE" dirty="0" smtClean="0"/>
              <a:t>Design and build your game to meet the main needs of your core demographic</a:t>
            </a:r>
          </a:p>
          <a:p>
            <a:pPr lvl="1"/>
            <a:r>
              <a:rPr lang="en-IE" dirty="0" smtClean="0"/>
              <a:t>What are these needs?</a:t>
            </a:r>
          </a:p>
          <a:p>
            <a:pPr lvl="1"/>
            <a:r>
              <a:rPr lang="en-IE" dirty="0" smtClean="0"/>
              <a:t>Certain types of Mechanics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85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Demographics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0-3 Infants/Toddlers</a:t>
            </a:r>
          </a:p>
          <a:p>
            <a:r>
              <a:rPr lang="en-IE" dirty="0" smtClean="0"/>
              <a:t>4-6 Pre-Schoolers</a:t>
            </a:r>
          </a:p>
          <a:p>
            <a:r>
              <a:rPr lang="en-IE" dirty="0" smtClean="0"/>
              <a:t>7-9 Kids</a:t>
            </a:r>
          </a:p>
          <a:p>
            <a:r>
              <a:rPr lang="en-IE" dirty="0" smtClean="0"/>
              <a:t>10-13 Pre-Teens</a:t>
            </a:r>
          </a:p>
          <a:p>
            <a:r>
              <a:rPr lang="en-IE" dirty="0" smtClean="0"/>
              <a:t>13-18 Teens</a:t>
            </a:r>
          </a:p>
          <a:p>
            <a:r>
              <a:rPr lang="en-IE" dirty="0" smtClean="0"/>
              <a:t>18-24 </a:t>
            </a:r>
            <a:r>
              <a:rPr lang="en-IE" b="1" dirty="0" smtClean="0"/>
              <a:t>Young Adult</a:t>
            </a:r>
          </a:p>
          <a:p>
            <a:r>
              <a:rPr lang="en-IE" dirty="0" smtClean="0"/>
              <a:t>25-35 </a:t>
            </a:r>
            <a:r>
              <a:rPr lang="en-IE" b="1" dirty="0" smtClean="0"/>
              <a:t>Twenties and Thirties</a:t>
            </a:r>
          </a:p>
          <a:p>
            <a:r>
              <a:rPr lang="en-IE" dirty="0" smtClean="0"/>
              <a:t>35-50 Thirties and Forties</a:t>
            </a:r>
          </a:p>
          <a:p>
            <a:r>
              <a:rPr lang="en-IE" dirty="0" smtClean="0"/>
              <a:t>50+ </a:t>
            </a:r>
            <a:r>
              <a:rPr lang="en-IE" b="1" dirty="0" smtClean="0"/>
              <a:t>Fifty and Up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2941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Demographics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Out of the demographics listed the key demos are</a:t>
            </a:r>
          </a:p>
          <a:p>
            <a:pPr lvl="1"/>
            <a:r>
              <a:rPr lang="en-IE" dirty="0"/>
              <a:t>18-24 </a:t>
            </a:r>
            <a:r>
              <a:rPr lang="en-IE" b="1" dirty="0"/>
              <a:t>Young Adult</a:t>
            </a:r>
          </a:p>
          <a:p>
            <a:pPr lvl="1"/>
            <a:r>
              <a:rPr lang="en-IE" dirty="0"/>
              <a:t>25-35 </a:t>
            </a:r>
            <a:r>
              <a:rPr lang="en-IE" b="1" dirty="0"/>
              <a:t>Twenties and </a:t>
            </a:r>
            <a:r>
              <a:rPr lang="en-IE" b="1" dirty="0" smtClean="0"/>
              <a:t>Thirties</a:t>
            </a:r>
          </a:p>
          <a:p>
            <a:r>
              <a:rPr lang="en-IE" dirty="0" smtClean="0"/>
              <a:t>The average game player is 31 years old</a:t>
            </a:r>
          </a:p>
          <a:p>
            <a:pPr lvl="1"/>
            <a:r>
              <a:rPr lang="en-IE" dirty="0" smtClean="0"/>
              <a:t>And has been playing for 12 years</a:t>
            </a:r>
          </a:p>
          <a:p>
            <a:r>
              <a:rPr lang="en-IE" dirty="0" smtClean="0"/>
              <a:t>The average age of the most frequent game purchaser is 35</a:t>
            </a:r>
          </a:p>
          <a:p>
            <a:r>
              <a:rPr lang="en-IE" dirty="0" smtClean="0"/>
              <a:t>63% of gamers play with other (local or online)</a:t>
            </a:r>
            <a:endParaRPr lang="en-IE" dirty="0"/>
          </a:p>
          <a:p>
            <a:pPr lvl="1"/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8068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Demographics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33% of gamers player social games</a:t>
            </a:r>
          </a:p>
          <a:p>
            <a:r>
              <a:rPr lang="en-IE" dirty="0" smtClean="0"/>
              <a:t>33% of gamers play on smartphones and 25% play on dedicated handheld gaming consoles</a:t>
            </a:r>
          </a:p>
          <a:p>
            <a:r>
              <a:rPr lang="en-IE" dirty="0" smtClean="0"/>
              <a:t>Don’t forget gender</a:t>
            </a:r>
          </a:p>
          <a:p>
            <a:pPr lvl="1"/>
            <a:r>
              <a:rPr lang="en-IE" dirty="0" smtClean="0"/>
              <a:t>Male vs. Female</a:t>
            </a:r>
          </a:p>
          <a:p>
            <a:r>
              <a:rPr lang="en-IE" dirty="0" smtClean="0"/>
              <a:t>52% of gamers are female in the UK. 48% in the US.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15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826</TotalTime>
  <Words>704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Casual Gaming</vt:lpstr>
      <vt:lpstr>Intro</vt:lpstr>
      <vt:lpstr>Recommended Reading</vt:lpstr>
      <vt:lpstr>Personality Types</vt:lpstr>
      <vt:lpstr>Player Types</vt:lpstr>
      <vt:lpstr>Player Types</vt:lpstr>
      <vt:lpstr>Demographics</vt:lpstr>
      <vt:lpstr>Demographics</vt:lpstr>
      <vt:lpstr>Demographics</vt:lpstr>
      <vt:lpstr>Gender</vt:lpstr>
      <vt:lpstr>Gender</vt:lpstr>
      <vt:lpstr>Demographics</vt:lpstr>
      <vt:lpstr>Revenue worldwide </vt:lpstr>
      <vt:lpstr>PowerPoint Presentation</vt:lpstr>
      <vt:lpstr>Game Features</vt:lpstr>
      <vt:lpstr>Game Features</vt:lpstr>
      <vt:lpstr>Activity Feed</vt:lpstr>
      <vt:lpstr>Announcements</vt:lpstr>
      <vt:lpstr>Avatars</vt:lpstr>
      <vt:lpstr>Leaderboards</vt:lpstr>
      <vt:lpstr>Notifier</vt:lpstr>
      <vt:lpstr>User Profile*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Paul Powell at IT Sligo</cp:lastModifiedBy>
  <cp:revision>93</cp:revision>
  <dcterms:created xsi:type="dcterms:W3CDTF">2013-09-11T14:10:47Z</dcterms:created>
  <dcterms:modified xsi:type="dcterms:W3CDTF">2015-11-02T08:52:42Z</dcterms:modified>
</cp:coreProperties>
</file>