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8" r:id="rId4"/>
    <p:sldId id="257" r:id="rId5"/>
    <p:sldId id="26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Design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9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Conceptualize an idea</a:t>
            </a:r>
          </a:p>
          <a:p>
            <a:r>
              <a:rPr lang="en-US" dirty="0"/>
              <a:t>Understand the Game development process</a:t>
            </a:r>
          </a:p>
          <a:p>
            <a:r>
              <a:rPr lang="en-US" dirty="0"/>
              <a:t>Develop an idea into a workable game mechanic</a:t>
            </a:r>
          </a:p>
          <a:p>
            <a:r>
              <a:rPr lang="en-US" dirty="0"/>
              <a:t>Work in Teams to develop a software application in the form of a game</a:t>
            </a:r>
          </a:p>
          <a:p>
            <a:r>
              <a:rPr lang="en-US" dirty="0"/>
              <a:t>Manage a group game project</a:t>
            </a:r>
          </a:p>
          <a:p>
            <a:r>
              <a:rPr lang="en-US" dirty="0"/>
              <a:t>Incorporate game content and logic to produce a functioning game using an existing game engine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7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3768865" cy="4038600"/>
          </a:xfrm>
        </p:spPr>
        <p:txBody>
          <a:bodyPr>
            <a:normAutofit/>
          </a:bodyPr>
          <a:lstStyle/>
          <a:p>
            <a:r>
              <a:rPr lang="en-US" dirty="0"/>
              <a:t>Storyline</a:t>
            </a:r>
          </a:p>
          <a:p>
            <a:r>
              <a:rPr lang="en-US" dirty="0"/>
              <a:t>Outline a story based on a title</a:t>
            </a:r>
          </a:p>
          <a:p>
            <a:r>
              <a:rPr lang="en-US" dirty="0"/>
              <a:t>Extract character and game play from storyline</a:t>
            </a:r>
          </a:p>
          <a:p>
            <a:r>
              <a:rPr lang="en-US" dirty="0"/>
              <a:t>Create a textual or Graphical story board</a:t>
            </a:r>
          </a:p>
          <a:p>
            <a:r>
              <a:rPr lang="en-US" dirty="0"/>
              <a:t>Game Mechanics</a:t>
            </a:r>
          </a:p>
          <a:p>
            <a:r>
              <a:rPr lang="en-US" dirty="0"/>
              <a:t>Character Movement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0760" y="1965960"/>
            <a:ext cx="376886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Manipulating Sprites and sprite sheets</a:t>
            </a:r>
          </a:p>
          <a:p>
            <a:r>
              <a:rPr lang="en-US" dirty="0"/>
              <a:t>Handling Collision detection</a:t>
            </a:r>
          </a:p>
          <a:p>
            <a:r>
              <a:rPr lang="en-US" dirty="0"/>
              <a:t>Cueing sounds</a:t>
            </a:r>
          </a:p>
          <a:p>
            <a:r>
              <a:rPr lang="en-US" dirty="0"/>
              <a:t>Hierarchy objects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Paths and Computer Generated Characters</a:t>
            </a:r>
          </a:p>
          <a:p>
            <a:r>
              <a:rPr lang="en-US" dirty="0"/>
              <a:t>AI techniques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3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Assessements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8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Continuous assessment (40%)</a:t>
            </a:r>
          </a:p>
          <a:p>
            <a:pPr lvl="1"/>
            <a:r>
              <a:rPr lang="en-US" sz="2800" dirty="0"/>
              <a:t>Project to develop and produce a group game based on a concept</a:t>
            </a:r>
          </a:p>
          <a:p>
            <a:pPr lvl="1"/>
            <a:r>
              <a:rPr lang="en-US" sz="2800" dirty="0"/>
              <a:t>Each group free to create any game based on a pre selected  theme</a:t>
            </a:r>
          </a:p>
          <a:p>
            <a:r>
              <a:rPr lang="en-US" sz="3000"/>
              <a:t>Attendance (20%)</a:t>
            </a:r>
            <a:endParaRPr lang="en-US" sz="3000" dirty="0"/>
          </a:p>
          <a:p>
            <a:r>
              <a:rPr lang="en-GB" sz="3200" dirty="0"/>
              <a:t>Final Exam (40%)</a:t>
            </a:r>
          </a:p>
          <a:p>
            <a:pPr lvl="2"/>
            <a:r>
              <a:rPr lang="en-GB" sz="2600" dirty="0"/>
              <a:t>Practical</a:t>
            </a:r>
          </a:p>
          <a:p>
            <a:pPr lvl="2"/>
            <a:r>
              <a:rPr lang="en-GB" sz="2600" dirty="0"/>
              <a:t>Using a starter kit build a game to meet a required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644530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163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Game Design and Programming</vt:lpstr>
      <vt:lpstr>Module Overview</vt:lpstr>
      <vt:lpstr>Learning Outcomes</vt:lpstr>
      <vt:lpstr>Module Overview</vt:lpstr>
      <vt:lpstr>Assessements</vt:lpstr>
      <vt:lpstr>Assessment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76</cp:revision>
  <dcterms:created xsi:type="dcterms:W3CDTF">2013-09-11T14:10:47Z</dcterms:created>
  <dcterms:modified xsi:type="dcterms:W3CDTF">2018-05-14T15:27:55Z</dcterms:modified>
</cp:coreProperties>
</file>