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4" r:id="rId5"/>
    <p:sldId id="275" r:id="rId6"/>
    <p:sldId id="277" r:id="rId7"/>
    <p:sldId id="268" r:id="rId8"/>
    <p:sldId id="269" r:id="rId9"/>
    <p:sldId id="265" r:id="rId10"/>
    <p:sldId id="278" r:id="rId11"/>
    <p:sldId id="267" r:id="rId12"/>
    <p:sldId id="279" r:id="rId13"/>
    <p:sldId id="285" r:id="rId14"/>
    <p:sldId id="283" r:id="rId15"/>
    <p:sldId id="284" r:id="rId16"/>
    <p:sldId id="273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7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0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Game Design and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Gannon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 Scope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Instance</a:t>
            </a:r>
          </a:p>
          <a:p>
            <a:pPr lvl="1"/>
            <a:r>
              <a:rPr lang="en-IE" dirty="0" smtClean="0"/>
              <a:t>These variables are defined within an instance</a:t>
            </a:r>
          </a:p>
          <a:p>
            <a:pPr lvl="1"/>
            <a:r>
              <a:rPr lang="en-IE" dirty="0" smtClean="0"/>
              <a:t>Unique to that instance and can be used by any script/event of that object</a:t>
            </a:r>
          </a:p>
          <a:p>
            <a:pPr lvl="1"/>
            <a:r>
              <a:rPr lang="en-IE" dirty="0" smtClean="0"/>
              <a:t>Can be accessed from other objects</a:t>
            </a:r>
          </a:p>
          <a:p>
            <a:r>
              <a:rPr lang="en-IE" dirty="0" smtClean="0"/>
              <a:t>Local</a:t>
            </a:r>
          </a:p>
          <a:p>
            <a:pPr lvl="1"/>
            <a:r>
              <a:rPr lang="en-IE" dirty="0" smtClean="0"/>
              <a:t>Local variables only exist for the lifetime of the script they are in</a:t>
            </a:r>
          </a:p>
          <a:p>
            <a:pPr lvl="1"/>
            <a:r>
              <a:rPr lang="en-IE" dirty="0" smtClean="0"/>
              <a:t>Once the script is finished executing the variable is forgotten</a:t>
            </a:r>
          </a:p>
          <a:p>
            <a:r>
              <a:rPr lang="en-IE" dirty="0" smtClean="0"/>
              <a:t>Global</a:t>
            </a:r>
          </a:p>
          <a:p>
            <a:pPr lvl="1"/>
            <a:r>
              <a:rPr lang="en-IE" dirty="0" smtClean="0"/>
              <a:t>Part of the game itself and not tied to any one instance</a:t>
            </a:r>
          </a:p>
          <a:p>
            <a:pPr lvl="1"/>
            <a:r>
              <a:rPr lang="en-IE" dirty="0" smtClean="0"/>
              <a:t>Can be accessed from any other piece of code</a:t>
            </a:r>
          </a:p>
          <a:p>
            <a:pPr lvl="1"/>
            <a:r>
              <a:rPr lang="en-IE" dirty="0" smtClean="0"/>
              <a:t>Shared data</a:t>
            </a:r>
          </a:p>
          <a:p>
            <a:r>
              <a:rPr lang="en-IE" dirty="0" smtClean="0"/>
              <a:t>Built-In</a:t>
            </a:r>
          </a:p>
          <a:p>
            <a:pPr lvl="1"/>
            <a:r>
              <a:rPr lang="en-IE" dirty="0" smtClean="0"/>
              <a:t>Pre-defined variables that are present in all objects (X,Y, Direction, etc</a:t>
            </a:r>
            <a:r>
              <a:rPr lang="en-IE" dirty="0" smtClean="0"/>
              <a:t>.)</a:t>
            </a:r>
          </a:p>
          <a:p>
            <a:pPr lvl="1"/>
            <a:r>
              <a:rPr lang="en-IE" dirty="0" smtClean="0"/>
              <a:t>Cannot be removed</a:t>
            </a:r>
          </a:p>
          <a:p>
            <a:pPr lvl="1"/>
            <a:r>
              <a:rPr lang="en-IE" dirty="0" smtClean="0"/>
              <a:t>Reserved Names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260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Methods/Functions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method contains  series of code statements</a:t>
            </a:r>
          </a:p>
          <a:p>
            <a:pPr lvl="1"/>
            <a:r>
              <a:rPr lang="en-IE" dirty="0" smtClean="0"/>
              <a:t>Typically takes some inputs, performs operations, returns an output</a:t>
            </a:r>
          </a:p>
          <a:p>
            <a:pPr lvl="1"/>
            <a:r>
              <a:rPr lang="en-IE" dirty="0" smtClean="0"/>
              <a:t>Typically very specific in nature</a:t>
            </a:r>
          </a:p>
          <a:p>
            <a:pPr lvl="1"/>
            <a:r>
              <a:rPr lang="en-IE" dirty="0" smtClean="0"/>
              <a:t>Requires a unique name</a:t>
            </a:r>
          </a:p>
          <a:p>
            <a:r>
              <a:rPr lang="en-IE" dirty="0" smtClean="0"/>
              <a:t>In </a:t>
            </a:r>
            <a:r>
              <a:rPr lang="en-IE" dirty="0" smtClean="0"/>
              <a:t>Unity we can custom methods</a:t>
            </a:r>
            <a:endParaRPr lang="en-IE" dirty="0" smtClean="0"/>
          </a:p>
          <a:p>
            <a:pPr lvl="1"/>
            <a:r>
              <a:rPr lang="en-IE" dirty="0" smtClean="0"/>
              <a:t>We can define inputs and output</a:t>
            </a:r>
          </a:p>
          <a:p>
            <a:pPr lvl="1"/>
            <a:r>
              <a:rPr lang="en-IE" dirty="0" smtClean="0"/>
              <a:t>Can </a:t>
            </a:r>
            <a:r>
              <a:rPr lang="en-IE" dirty="0" smtClean="0"/>
              <a:t>be called from any other piece of </a:t>
            </a:r>
            <a:r>
              <a:rPr lang="en-IE" dirty="0" smtClean="0"/>
              <a:t>code</a:t>
            </a:r>
          </a:p>
          <a:p>
            <a:r>
              <a:rPr lang="en-IE" dirty="0" smtClean="0"/>
              <a:t>Useful </a:t>
            </a:r>
            <a:r>
              <a:rPr lang="en-IE" dirty="0" smtClean="0"/>
              <a:t>for removing duplicated code and creating reusable code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363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Statements and Data Types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7653042" cy="4038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C</a:t>
            </a:r>
            <a:r>
              <a:rPr lang="en-IE" dirty="0" smtClean="0"/>
              <a:t># </a:t>
            </a:r>
            <a:r>
              <a:rPr lang="en-IE" dirty="0" smtClean="0"/>
              <a:t>features </a:t>
            </a:r>
            <a:r>
              <a:rPr lang="en-IE" dirty="0" smtClean="0"/>
              <a:t>a range of built in statements</a:t>
            </a:r>
          </a:p>
          <a:p>
            <a:pPr lvl="1"/>
            <a:r>
              <a:rPr lang="en-IE" dirty="0" smtClean="0"/>
              <a:t>IF, ELSE</a:t>
            </a:r>
            <a:r>
              <a:rPr lang="en-IE" dirty="0" smtClean="0"/>
              <a:t>, </a:t>
            </a:r>
            <a:r>
              <a:rPr lang="en-IE" dirty="0" smtClean="0"/>
              <a:t>WHILE, SWITCH</a:t>
            </a:r>
            <a:r>
              <a:rPr lang="en-IE" dirty="0" smtClean="0"/>
              <a:t>, FOR</a:t>
            </a:r>
            <a:endParaRPr lang="en-IE" dirty="0" smtClean="0"/>
          </a:p>
          <a:p>
            <a:pPr lvl="1"/>
            <a:r>
              <a:rPr lang="en-IE" dirty="0" smtClean="0"/>
              <a:t>These </a:t>
            </a:r>
            <a:r>
              <a:rPr lang="en-IE" dirty="0" smtClean="0"/>
              <a:t>are language level features that allow us to perform various operations and conditional logic</a:t>
            </a:r>
          </a:p>
          <a:p>
            <a:r>
              <a:rPr lang="en-IE" dirty="0" smtClean="0"/>
              <a:t>In C</a:t>
            </a:r>
            <a:r>
              <a:rPr lang="en-IE" dirty="0" smtClean="0"/>
              <a:t># we </a:t>
            </a:r>
            <a:r>
              <a:rPr lang="en-IE" dirty="0" smtClean="0"/>
              <a:t>have </a:t>
            </a:r>
            <a:r>
              <a:rPr lang="en-IE" dirty="0" smtClean="0"/>
              <a:t>declare the data type when creating a variable</a:t>
            </a:r>
          </a:p>
          <a:p>
            <a:pPr lvl="1"/>
            <a:r>
              <a:rPr lang="en-IE" dirty="0" smtClean="0"/>
              <a:t>You simply need to give the variable a name and assign the data to </a:t>
            </a:r>
            <a:r>
              <a:rPr lang="en-IE" dirty="0" smtClean="0"/>
              <a:t>it</a:t>
            </a:r>
          </a:p>
          <a:p>
            <a:pPr lvl="2"/>
            <a:r>
              <a:rPr lang="en-IE" dirty="0" smtClean="0"/>
              <a:t>String</a:t>
            </a:r>
          </a:p>
          <a:p>
            <a:pPr lvl="2"/>
            <a:r>
              <a:rPr lang="en-IE" dirty="0" smtClean="0"/>
              <a:t>Booleans</a:t>
            </a:r>
          </a:p>
          <a:p>
            <a:pPr lvl="2"/>
            <a:r>
              <a:rPr lang="en-IE" dirty="0" err="1" smtClean="0"/>
              <a:t>Int</a:t>
            </a:r>
            <a:endParaRPr lang="en-IE" dirty="0" smtClean="0"/>
          </a:p>
          <a:p>
            <a:pPr lvl="2"/>
            <a:r>
              <a:rPr lang="en-IE" dirty="0" smtClean="0"/>
              <a:t>Float</a:t>
            </a:r>
          </a:p>
          <a:p>
            <a:pPr lvl="2"/>
            <a:r>
              <a:rPr lang="en-IE" dirty="0" smtClean="0"/>
              <a:t>Arrays</a:t>
            </a:r>
            <a:r>
              <a:rPr lang="en-IE" dirty="0" smtClean="0"/>
              <a:t>, </a:t>
            </a:r>
            <a:r>
              <a:rPr lang="en-IE" dirty="0" err="1" smtClean="0"/>
              <a:t>Enum</a:t>
            </a:r>
            <a:r>
              <a:rPr lang="en-IE" dirty="0" smtClean="0"/>
              <a:t> (to be covered this semester)</a:t>
            </a:r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20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Game Objects and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140116" cy="4038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Unity any object that is placed in a scene is known as a game object</a:t>
            </a:r>
          </a:p>
          <a:p>
            <a:pPr lvl="1"/>
            <a:r>
              <a:rPr lang="en-GB" dirty="0" smtClean="0"/>
              <a:t>Game Objects have no game related code</a:t>
            </a:r>
          </a:p>
          <a:p>
            <a:pPr lvl="1"/>
            <a:r>
              <a:rPr lang="en-GB" dirty="0" smtClean="0"/>
              <a:t>Instead they are designed to have components attached to them</a:t>
            </a:r>
          </a:p>
          <a:p>
            <a:r>
              <a:rPr lang="en-GB" dirty="0" smtClean="0"/>
              <a:t>Components </a:t>
            </a:r>
            <a:r>
              <a:rPr lang="en-GB" dirty="0"/>
              <a:t>are single self-contained units that perform a single specialised task. </a:t>
            </a:r>
            <a:endParaRPr lang="en-GB" dirty="0" smtClean="0"/>
          </a:p>
          <a:p>
            <a:pPr lvl="1"/>
            <a:r>
              <a:rPr lang="en-GB" dirty="0" smtClean="0"/>
              <a:t>Commonly known as scripts</a:t>
            </a:r>
          </a:p>
          <a:p>
            <a:pPr lvl="1"/>
            <a:r>
              <a:rPr lang="en-GB" dirty="0" smtClean="0"/>
              <a:t>We write a  script and then attach it to a Game Object</a:t>
            </a:r>
          </a:p>
          <a:p>
            <a:r>
              <a:rPr lang="en-GB" dirty="0" smtClean="0"/>
              <a:t>This </a:t>
            </a:r>
            <a:r>
              <a:rPr lang="en-GB" dirty="0"/>
              <a:t>way we can reuse all of our components among all of our game objects.</a:t>
            </a:r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218" y="1965960"/>
            <a:ext cx="4240758" cy="3778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922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Key </a:t>
            </a:r>
            <a:r>
              <a:rPr lang="en-IE" dirty="0" smtClean="0"/>
              <a:t>Script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315449" cy="4038600"/>
          </a:xfrm>
        </p:spPr>
        <p:txBody>
          <a:bodyPr/>
          <a:lstStyle/>
          <a:p>
            <a:r>
              <a:rPr lang="en-IE" dirty="0" err="1" smtClean="0"/>
              <a:t>gameObject</a:t>
            </a:r>
            <a:endParaRPr lang="en-IE" dirty="0" smtClean="0"/>
          </a:p>
          <a:p>
            <a:r>
              <a:rPr lang="en-IE" dirty="0" smtClean="0"/>
              <a:t>transform</a:t>
            </a:r>
          </a:p>
          <a:p>
            <a:pPr lvl="1"/>
            <a:r>
              <a:rPr lang="en-IE" dirty="0"/>
              <a:t>x</a:t>
            </a:r>
            <a:endParaRPr lang="en-IE" dirty="0" smtClean="0"/>
          </a:p>
          <a:p>
            <a:pPr lvl="1"/>
            <a:r>
              <a:rPr lang="en-IE" dirty="0"/>
              <a:t>y</a:t>
            </a:r>
            <a:endParaRPr lang="en-IE" dirty="0" smtClean="0"/>
          </a:p>
          <a:p>
            <a:pPr lvl="1"/>
            <a:r>
              <a:rPr lang="en-IE" dirty="0" smtClean="0"/>
              <a:t>Up</a:t>
            </a:r>
          </a:p>
          <a:p>
            <a:r>
              <a:rPr lang="en-IE" dirty="0" smtClean="0"/>
              <a:t>tag</a:t>
            </a:r>
          </a:p>
          <a:p>
            <a:r>
              <a:rPr lang="en-IE" dirty="0" smtClean="0"/>
              <a:t>name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965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Key </a:t>
            </a:r>
            <a:r>
              <a:rPr lang="en-IE" dirty="0" smtClean="0"/>
              <a:t>Script Methods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9217478" cy="4038600"/>
          </a:xfrm>
        </p:spPr>
        <p:txBody>
          <a:bodyPr/>
          <a:lstStyle/>
          <a:p>
            <a:r>
              <a:rPr lang="en-IE" dirty="0" smtClean="0"/>
              <a:t>Destroy</a:t>
            </a:r>
          </a:p>
          <a:p>
            <a:r>
              <a:rPr lang="en-IE" dirty="0" smtClean="0"/>
              <a:t>Instantiate</a:t>
            </a:r>
          </a:p>
          <a:p>
            <a:r>
              <a:rPr lang="en-IE" dirty="0" err="1" smtClean="0"/>
              <a:t>SetActive</a:t>
            </a:r>
            <a:endParaRPr lang="en-IE" dirty="0" smtClean="0"/>
          </a:p>
          <a:p>
            <a:r>
              <a:rPr lang="en-IE" dirty="0" err="1" smtClean="0"/>
              <a:t>GetComponent</a:t>
            </a:r>
            <a:endParaRPr lang="en-IE" dirty="0" smtClean="0"/>
          </a:p>
          <a:p>
            <a:r>
              <a:rPr lang="en-IE" dirty="0" err="1" smtClean="0"/>
              <a:t>GetComponentInParent</a:t>
            </a:r>
            <a:endParaRPr lang="en-IE" dirty="0" smtClean="0"/>
          </a:p>
          <a:p>
            <a:r>
              <a:rPr lang="en-IE" dirty="0" err="1" smtClean="0"/>
              <a:t>GetComponentInChildren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958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Game State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All the object instances and variables that exist while a game is running can be referred to as the game state</a:t>
            </a:r>
          </a:p>
          <a:p>
            <a:r>
              <a:rPr lang="en-IE" dirty="0" smtClean="0"/>
              <a:t>The state gives us a snapshot of objects and their variable values at a given point in time</a:t>
            </a:r>
          </a:p>
          <a:p>
            <a:r>
              <a:rPr lang="en-IE" dirty="0" smtClean="0"/>
              <a:t>The state is central to game logic</a:t>
            </a:r>
          </a:p>
          <a:p>
            <a:pPr lvl="1"/>
            <a:r>
              <a:rPr lang="en-IE" dirty="0"/>
              <a:t>Operations will performed on the </a:t>
            </a:r>
            <a:r>
              <a:rPr lang="en-IE" dirty="0" smtClean="0"/>
              <a:t>state</a:t>
            </a:r>
          </a:p>
          <a:p>
            <a:pPr lvl="1"/>
            <a:r>
              <a:rPr lang="en-IE" dirty="0" smtClean="0"/>
              <a:t>Gameplay logic will depend on the values stored in the state</a:t>
            </a:r>
          </a:p>
          <a:p>
            <a:pPr lvl="1"/>
            <a:r>
              <a:rPr lang="en-IE" dirty="0" smtClean="0"/>
              <a:t>Saving of state for checkpoints/save games</a:t>
            </a:r>
          </a:p>
          <a:p>
            <a:r>
              <a:rPr lang="en-IE" dirty="0" smtClean="0"/>
              <a:t>We sometimes want to be able to view certain parts of the state</a:t>
            </a:r>
          </a:p>
          <a:p>
            <a:pPr lvl="1"/>
            <a:r>
              <a:rPr lang="en-IE" dirty="0" smtClean="0"/>
              <a:t>Debug state view</a:t>
            </a:r>
          </a:p>
        </p:txBody>
      </p:sp>
    </p:spTree>
    <p:extLst>
      <p:ext uri="{BB962C8B-B14F-4D97-AF65-F5344CB8AC3E}">
        <p14:creationId xmlns:p14="http://schemas.microsoft.com/office/powerpoint/2010/main" val="125076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Reusable Scripts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363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Health Component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Both the player and enemies will have “Health”</a:t>
            </a:r>
          </a:p>
          <a:p>
            <a:r>
              <a:rPr lang="en-IE" dirty="0" smtClean="0"/>
              <a:t>Properties</a:t>
            </a:r>
          </a:p>
          <a:p>
            <a:pPr lvl="1"/>
            <a:r>
              <a:rPr lang="en-IE" dirty="0" smtClean="0"/>
              <a:t>Health</a:t>
            </a:r>
          </a:p>
          <a:p>
            <a:pPr lvl="1"/>
            <a:r>
              <a:rPr lang="en-IE" dirty="0" err="1" smtClean="0"/>
              <a:t>isDead</a:t>
            </a:r>
            <a:endParaRPr lang="en-IE" dirty="0" smtClean="0"/>
          </a:p>
          <a:p>
            <a:pPr lvl="1"/>
            <a:r>
              <a:rPr lang="en-IE" dirty="0" err="1" smtClean="0"/>
              <a:t>enemyTag</a:t>
            </a:r>
            <a:endParaRPr lang="en-IE" dirty="0" smtClean="0"/>
          </a:p>
          <a:p>
            <a:pPr lvl="1"/>
            <a:r>
              <a:rPr lang="en-IE" dirty="0" err="1" smtClean="0"/>
              <a:t>doDestroyOtherObjectOnCollision</a:t>
            </a:r>
            <a:endParaRPr lang="en-IE" dirty="0"/>
          </a:p>
          <a:p>
            <a:r>
              <a:rPr lang="en-IE" dirty="0" smtClean="0"/>
              <a:t>Methods</a:t>
            </a:r>
          </a:p>
          <a:p>
            <a:pPr lvl="1"/>
            <a:r>
              <a:rPr lang="en-IE" dirty="0" smtClean="0"/>
              <a:t>We want to be able to Add an amount to the existing health</a:t>
            </a:r>
          </a:p>
          <a:p>
            <a:pPr lvl="1"/>
            <a:r>
              <a:rPr lang="en-IE" dirty="0" smtClean="0"/>
              <a:t>We want to be able to Subtract an amount from the existing health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04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Revision of core topics from last semester</a:t>
            </a:r>
          </a:p>
          <a:p>
            <a:r>
              <a:rPr lang="en-IE" dirty="0" smtClean="0"/>
              <a:t>Language features of C#</a:t>
            </a:r>
          </a:p>
          <a:p>
            <a:pPr lvl="1"/>
            <a:r>
              <a:rPr lang="en-IE" dirty="0" smtClean="0"/>
              <a:t>Variables</a:t>
            </a:r>
          </a:p>
          <a:p>
            <a:pPr lvl="1"/>
            <a:r>
              <a:rPr lang="en-IE" dirty="0" smtClean="0"/>
              <a:t>Methods</a:t>
            </a:r>
          </a:p>
          <a:p>
            <a:pPr lvl="1"/>
            <a:r>
              <a:rPr lang="en-IE" dirty="0" smtClean="0"/>
              <a:t>Objects and Instances</a:t>
            </a:r>
          </a:p>
          <a:p>
            <a:pPr lvl="1"/>
            <a:r>
              <a:rPr lang="en-IE" dirty="0"/>
              <a:t>Statements and Data </a:t>
            </a:r>
            <a:r>
              <a:rPr lang="en-IE" dirty="0" smtClean="0"/>
              <a:t>Types</a:t>
            </a:r>
          </a:p>
          <a:p>
            <a:r>
              <a:rPr lang="en-IE" dirty="0" smtClean="0"/>
              <a:t>Game </a:t>
            </a:r>
            <a:r>
              <a:rPr lang="en-IE" dirty="0" smtClean="0"/>
              <a:t>State</a:t>
            </a:r>
          </a:p>
          <a:p>
            <a:r>
              <a:rPr lang="en-IE" dirty="0" smtClean="0"/>
              <a:t>Visualising State in Game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300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Revision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357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Scripts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259595" cy="4038600"/>
          </a:xfrm>
        </p:spPr>
        <p:txBody>
          <a:bodyPr>
            <a:normAutofit/>
          </a:bodyPr>
          <a:lstStyle/>
          <a:p>
            <a:r>
              <a:rPr lang="en-IE" dirty="0" smtClean="0"/>
              <a:t>Scripts are short segments of code that perform a specific task</a:t>
            </a:r>
          </a:p>
          <a:p>
            <a:pPr lvl="1"/>
            <a:r>
              <a:rPr lang="en-IE" dirty="0" smtClean="0"/>
              <a:t>We </a:t>
            </a:r>
            <a:r>
              <a:rPr lang="en-IE" dirty="0" smtClean="0"/>
              <a:t>can </a:t>
            </a:r>
            <a:r>
              <a:rPr lang="en-IE" dirty="0" smtClean="0"/>
              <a:t>write </a:t>
            </a:r>
            <a:r>
              <a:rPr lang="en-IE" dirty="0" smtClean="0"/>
              <a:t>our own custom scripts</a:t>
            </a:r>
          </a:p>
          <a:p>
            <a:pPr lvl="1"/>
            <a:r>
              <a:rPr lang="en-IE" dirty="0" smtClean="0"/>
              <a:t>Preferably scripts would be reusable across different objects</a:t>
            </a:r>
          </a:p>
          <a:p>
            <a:r>
              <a:rPr lang="en-IE" dirty="0" smtClean="0"/>
              <a:t>Scripts can be used across a wide range of areas</a:t>
            </a:r>
          </a:p>
          <a:p>
            <a:pPr lvl="1"/>
            <a:r>
              <a:rPr lang="en-IE" dirty="0" smtClean="0"/>
              <a:t>Initial variable declaration and instantiation</a:t>
            </a:r>
          </a:p>
          <a:p>
            <a:pPr lvl="1"/>
            <a:r>
              <a:rPr lang="en-IE" dirty="0" smtClean="0"/>
              <a:t>Game logic and state management</a:t>
            </a:r>
          </a:p>
          <a:p>
            <a:pPr lvl="1"/>
            <a:r>
              <a:rPr lang="en-IE" dirty="0" smtClean="0"/>
              <a:t>Game I/O</a:t>
            </a:r>
          </a:p>
          <a:p>
            <a:r>
              <a:rPr lang="en-IE" dirty="0" smtClean="0"/>
              <a:t>Already used a lot of </a:t>
            </a:r>
            <a:r>
              <a:rPr lang="en-IE" dirty="0" smtClean="0"/>
              <a:t>scripts and predefined methods</a:t>
            </a:r>
            <a:endParaRPr lang="en-IE" dirty="0" smtClean="0"/>
          </a:p>
          <a:p>
            <a:pPr lvl="1"/>
            <a:r>
              <a:rPr lang="en-IE" dirty="0" smtClean="0"/>
              <a:t>Movement, Collision Reactions</a:t>
            </a:r>
            <a:r>
              <a:rPr lang="en-IE" dirty="0" smtClean="0"/>
              <a:t>, Game Logic, </a:t>
            </a:r>
            <a:r>
              <a:rPr lang="en-IE" dirty="0" smtClean="0"/>
              <a:t>etc.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710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Events (Methods)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13822" cy="4038600"/>
          </a:xfrm>
        </p:spPr>
        <p:txBody>
          <a:bodyPr>
            <a:normAutofit/>
          </a:bodyPr>
          <a:lstStyle/>
          <a:p>
            <a:r>
              <a:rPr lang="en-IE" dirty="0" smtClean="0"/>
              <a:t>Each </a:t>
            </a:r>
            <a:r>
              <a:rPr lang="en-IE" dirty="0" smtClean="0"/>
              <a:t>object features a series of predefined events that can be raised</a:t>
            </a:r>
          </a:p>
          <a:p>
            <a:pPr lvl="1"/>
            <a:r>
              <a:rPr lang="en-IE" dirty="0" smtClean="0"/>
              <a:t>Start, Update, OnCollisionEnter2D, OnTriggerEnter2D</a:t>
            </a:r>
            <a:endParaRPr lang="en-IE" dirty="0" smtClean="0"/>
          </a:p>
          <a:p>
            <a:r>
              <a:rPr lang="en-IE" dirty="0" smtClean="0"/>
              <a:t>Events are responsible for executing our code</a:t>
            </a:r>
          </a:p>
          <a:p>
            <a:r>
              <a:rPr lang="en-IE" dirty="0" smtClean="0"/>
              <a:t>We typically make programming design decisions around these events</a:t>
            </a:r>
          </a:p>
          <a:p>
            <a:pPr lvl="1"/>
            <a:r>
              <a:rPr lang="en-IE" dirty="0" smtClean="0"/>
              <a:t>If Object X collides with Object  Y then do something… (</a:t>
            </a:r>
            <a:r>
              <a:rPr lang="en-IE" b="1" dirty="0" smtClean="0"/>
              <a:t>Collision Event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If </a:t>
            </a:r>
            <a:r>
              <a:rPr lang="en-IE" dirty="0" smtClean="0"/>
              <a:t>Object Q is thirsty then go and find water </a:t>
            </a:r>
            <a:r>
              <a:rPr lang="en-IE" dirty="0" smtClean="0"/>
              <a:t>(</a:t>
            </a:r>
            <a:r>
              <a:rPr lang="en-IE" b="1" dirty="0" smtClean="0"/>
              <a:t>Update Method</a:t>
            </a:r>
            <a:r>
              <a:rPr lang="en-IE" dirty="0" smtClean="0"/>
              <a:t>)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57906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Instance Creation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create definitions of objects in GameMaker</a:t>
            </a:r>
          </a:p>
          <a:p>
            <a:pPr lvl="1"/>
            <a:r>
              <a:rPr lang="en-IE" dirty="0" smtClean="0"/>
              <a:t>When this object is added to a room we are creating a new instance </a:t>
            </a:r>
          </a:p>
          <a:p>
            <a:pPr lvl="1"/>
            <a:r>
              <a:rPr lang="en-IE" dirty="0" smtClean="0"/>
              <a:t>This instance is it’s own unique clone of the original object</a:t>
            </a:r>
          </a:p>
          <a:p>
            <a:pPr lvl="1"/>
            <a:r>
              <a:rPr lang="en-IE" dirty="0" smtClean="0"/>
              <a:t>We can modify each individual instance properties</a:t>
            </a:r>
          </a:p>
          <a:p>
            <a:r>
              <a:rPr lang="en-IE" dirty="0" smtClean="0"/>
              <a:t>When we create a new instance of an object we can attach a script to be executed</a:t>
            </a:r>
          </a:p>
          <a:p>
            <a:pPr lvl="1"/>
            <a:r>
              <a:rPr lang="en-IE" dirty="0" smtClean="0"/>
              <a:t>Allows </a:t>
            </a:r>
            <a:r>
              <a:rPr lang="en-IE" dirty="0" smtClean="0"/>
              <a:t>us to modify specific instances</a:t>
            </a:r>
          </a:p>
          <a:p>
            <a:pPr lvl="1"/>
            <a:r>
              <a:rPr lang="en-IE" dirty="0" smtClean="0"/>
              <a:t>Have game objects that have different properties outside of the original definition</a:t>
            </a:r>
          </a:p>
        </p:txBody>
      </p:sp>
    </p:spTree>
    <p:extLst>
      <p:ext uri="{BB962C8B-B14F-4D97-AF65-F5344CB8AC3E}">
        <p14:creationId xmlns:p14="http://schemas.microsoft.com/office/powerpoint/2010/main" val="26523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Objects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object is a preconfigured resource from which instances will be created</a:t>
            </a:r>
          </a:p>
          <a:p>
            <a:r>
              <a:rPr lang="en-IE" dirty="0" smtClean="0"/>
              <a:t>Typically objects </a:t>
            </a:r>
            <a:r>
              <a:rPr lang="en-IE" dirty="0" smtClean="0"/>
              <a:t>have </a:t>
            </a:r>
            <a:r>
              <a:rPr lang="en-IE" dirty="0" smtClean="0"/>
              <a:t>important properties</a:t>
            </a:r>
          </a:p>
          <a:p>
            <a:pPr lvl="1"/>
            <a:r>
              <a:rPr lang="en-IE" dirty="0" smtClean="0"/>
              <a:t>Sprite</a:t>
            </a:r>
          </a:p>
          <a:p>
            <a:pPr lvl="1"/>
            <a:r>
              <a:rPr lang="en-IE" dirty="0" smtClean="0"/>
              <a:t>Position</a:t>
            </a:r>
          </a:p>
          <a:p>
            <a:pPr lvl="1"/>
            <a:r>
              <a:rPr lang="en-IE" dirty="0" smtClean="0"/>
              <a:t>Direction</a:t>
            </a:r>
          </a:p>
          <a:p>
            <a:pPr lvl="1"/>
            <a:r>
              <a:rPr lang="en-IE" dirty="0" smtClean="0"/>
              <a:t>Health, Score</a:t>
            </a:r>
          </a:p>
          <a:p>
            <a:r>
              <a:rPr lang="en-IE" dirty="0" smtClean="0"/>
              <a:t> When we place an object in a room</a:t>
            </a:r>
          </a:p>
          <a:p>
            <a:pPr lvl="1"/>
            <a:r>
              <a:rPr lang="en-IE" dirty="0" smtClean="0"/>
              <a:t>We are creating an instance (clone) of the object</a:t>
            </a:r>
          </a:p>
          <a:p>
            <a:pPr lvl="1"/>
            <a:r>
              <a:rPr lang="en-IE" dirty="0" smtClean="0"/>
              <a:t>Adding that specific instance to the room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774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Instances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Instances are created from objects</a:t>
            </a:r>
          </a:p>
          <a:p>
            <a:r>
              <a:rPr lang="en-IE" dirty="0" smtClean="0"/>
              <a:t>They contain all the preconfigured elements of the original object</a:t>
            </a:r>
          </a:p>
          <a:p>
            <a:r>
              <a:rPr lang="en-IE" dirty="0" smtClean="0"/>
              <a:t>Each instance of an object contains it’s own set of variable values</a:t>
            </a:r>
          </a:p>
          <a:p>
            <a:pPr lvl="1"/>
            <a:r>
              <a:rPr lang="en-IE" dirty="0" smtClean="0"/>
              <a:t>Same named variables but with different assignments</a:t>
            </a:r>
          </a:p>
          <a:p>
            <a:pPr lvl="1"/>
            <a:r>
              <a:rPr lang="en-IE" dirty="0" smtClean="0"/>
              <a:t>These can be accessed or modified by other instances</a:t>
            </a:r>
          </a:p>
          <a:p>
            <a:pPr lvl="1"/>
            <a:r>
              <a:rPr lang="en-IE" dirty="0" smtClean="0"/>
              <a:t>Objects will a unique name to differentiate them from others</a:t>
            </a:r>
            <a:endParaRPr lang="en-IE" dirty="0" smtClean="0"/>
          </a:p>
          <a:p>
            <a:r>
              <a:rPr lang="en-IE" dirty="0" smtClean="0"/>
              <a:t>Later it will be important to be able to find a specific instance of an object</a:t>
            </a:r>
          </a:p>
          <a:p>
            <a:pPr lvl="1"/>
            <a:r>
              <a:rPr lang="en-IE" dirty="0" smtClean="0"/>
              <a:t>Preform some task on that one/group of objects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621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Like other programming languages </a:t>
            </a:r>
            <a:r>
              <a:rPr lang="en-IE" dirty="0" smtClean="0"/>
              <a:t>C# </a:t>
            </a:r>
            <a:r>
              <a:rPr lang="en-IE" dirty="0" smtClean="0"/>
              <a:t>uses variables</a:t>
            </a:r>
          </a:p>
          <a:p>
            <a:pPr lvl="1"/>
            <a:r>
              <a:rPr lang="en-IE" dirty="0" smtClean="0"/>
              <a:t>Basic unit for most operations</a:t>
            </a:r>
          </a:p>
          <a:p>
            <a:pPr lvl="1"/>
            <a:r>
              <a:rPr lang="en-IE" dirty="0" smtClean="0"/>
              <a:t>Can store different data types in memory</a:t>
            </a:r>
          </a:p>
          <a:p>
            <a:pPr lvl="1"/>
            <a:r>
              <a:rPr lang="en-IE" dirty="0" smtClean="0"/>
              <a:t>Named for easy retrieval/modification</a:t>
            </a:r>
          </a:p>
          <a:p>
            <a:r>
              <a:rPr lang="en-IE" dirty="0" smtClean="0"/>
              <a:t>Variable Stages</a:t>
            </a:r>
          </a:p>
          <a:p>
            <a:pPr lvl="1"/>
            <a:r>
              <a:rPr lang="en-IE" dirty="0" smtClean="0"/>
              <a:t>Declaration</a:t>
            </a:r>
          </a:p>
          <a:p>
            <a:pPr lvl="1"/>
            <a:r>
              <a:rPr lang="en-IE" dirty="0" smtClean="0"/>
              <a:t>Assignment</a:t>
            </a:r>
          </a:p>
          <a:p>
            <a:pPr lvl="1"/>
            <a:r>
              <a:rPr lang="en-IE" dirty="0" smtClean="0"/>
              <a:t>Usage</a:t>
            </a:r>
          </a:p>
          <a:p>
            <a:r>
              <a:rPr lang="en-IE" dirty="0" smtClean="0"/>
              <a:t>Variables have scope</a:t>
            </a:r>
          </a:p>
          <a:p>
            <a:pPr lvl="1"/>
            <a:r>
              <a:rPr lang="en-IE" dirty="0" smtClean="0"/>
              <a:t>The area of where this variable is to be used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872220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888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Corbel</vt:lpstr>
      <vt:lpstr>Basis</vt:lpstr>
      <vt:lpstr>Game Design and Programming</vt:lpstr>
      <vt:lpstr>Today</vt:lpstr>
      <vt:lpstr>Revision</vt:lpstr>
      <vt:lpstr>Scripts</vt:lpstr>
      <vt:lpstr>Events (Methods)</vt:lpstr>
      <vt:lpstr>Instance Creation</vt:lpstr>
      <vt:lpstr>Objects</vt:lpstr>
      <vt:lpstr>Instances</vt:lpstr>
      <vt:lpstr>Variables</vt:lpstr>
      <vt:lpstr>Variable Scope</vt:lpstr>
      <vt:lpstr>Methods/Functions</vt:lpstr>
      <vt:lpstr>Statements and Data Types</vt:lpstr>
      <vt:lpstr>Game Objects and Components</vt:lpstr>
      <vt:lpstr>Key Script Properties</vt:lpstr>
      <vt:lpstr>Key Script Methods</vt:lpstr>
      <vt:lpstr>Game State</vt:lpstr>
      <vt:lpstr>Reusable Scripts</vt:lpstr>
      <vt:lpstr>Health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196</cp:revision>
  <dcterms:created xsi:type="dcterms:W3CDTF">2013-09-11T14:10:47Z</dcterms:created>
  <dcterms:modified xsi:type="dcterms:W3CDTF">2018-01-23T15:49:40Z</dcterms:modified>
</cp:coreProperties>
</file>