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74" r:id="rId4"/>
    <p:sldId id="277" r:id="rId5"/>
    <p:sldId id="281" r:id="rId6"/>
    <p:sldId id="276" r:id="rId7"/>
    <p:sldId id="275" r:id="rId8"/>
    <p:sldId id="258" r:id="rId9"/>
    <p:sldId id="282" r:id="rId10"/>
    <p:sldId id="260" r:id="rId11"/>
    <p:sldId id="267" r:id="rId12"/>
    <p:sldId id="268" r:id="rId13"/>
    <p:sldId id="269" r:id="rId14"/>
    <p:sldId id="270" r:id="rId15"/>
    <p:sldId id="278" r:id="rId16"/>
    <p:sldId id="279" r:id="rId17"/>
    <p:sldId id="283" r:id="rId18"/>
    <p:sldId id="284" r:id="rId19"/>
    <p:sldId id="285" r:id="rId20"/>
    <p:sldId id="262" r:id="rId21"/>
    <p:sldId id="280" r:id="rId22"/>
    <p:sldId id="263" r:id="rId23"/>
    <p:sldId id="264" r:id="rId24"/>
    <p:sldId id="265" r:id="rId25"/>
    <p:sldId id="266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7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68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5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3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0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3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848FFA7-97A5-46F6-A1C7-5EF4A02E8EFC}" type="datetimeFigureOut">
              <a:rPr lang="en-GB" smtClean="0"/>
              <a:t>30/01/2018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AF73B8C-6F0E-4597-8B26-5FF8F43A3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Design and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Gannon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7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Health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457950" cy="4038600"/>
          </a:xfrm>
        </p:spPr>
        <p:txBody>
          <a:bodyPr/>
          <a:lstStyle/>
          <a:p>
            <a:r>
              <a:rPr lang="en-IE" dirty="0" smtClean="0"/>
              <a:t>A general purpose health script</a:t>
            </a:r>
          </a:p>
          <a:p>
            <a:pPr lvl="1"/>
            <a:r>
              <a:rPr lang="en-IE" dirty="0" smtClean="0"/>
              <a:t>Tracks the current health</a:t>
            </a:r>
          </a:p>
          <a:p>
            <a:pPr lvl="1"/>
            <a:r>
              <a:rPr lang="en-IE" dirty="0" smtClean="0"/>
              <a:t>Allows for an amount to  added to the health</a:t>
            </a:r>
          </a:p>
          <a:p>
            <a:pPr lvl="1"/>
            <a:r>
              <a:rPr lang="en-IE" dirty="0" smtClean="0"/>
              <a:t>Allows for an amount to subtracted from the health</a:t>
            </a:r>
          </a:p>
          <a:p>
            <a:pPr lvl="1"/>
            <a:r>
              <a:rPr lang="en-IE" dirty="0" smtClean="0"/>
              <a:t>Allows us to check is the health is 0 or beneath</a:t>
            </a:r>
          </a:p>
          <a:p>
            <a:r>
              <a:rPr lang="en-IE" dirty="0" smtClean="0"/>
              <a:t>Can be attached to any object</a:t>
            </a:r>
          </a:p>
          <a:p>
            <a:r>
              <a:rPr lang="en-IE" dirty="0" smtClean="0"/>
              <a:t>No reliance on any other 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32" y="1181100"/>
            <a:ext cx="37147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Checkpoints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162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Checkpoint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404757" cy="4038600"/>
          </a:xfrm>
        </p:spPr>
        <p:txBody>
          <a:bodyPr/>
          <a:lstStyle/>
          <a:p>
            <a:r>
              <a:rPr lang="en-IE" dirty="0" smtClean="0"/>
              <a:t>A checkpoint is a mechanism to save the progress a player has made in a scene</a:t>
            </a:r>
          </a:p>
          <a:p>
            <a:pPr lvl="1"/>
            <a:r>
              <a:rPr lang="en-IE" dirty="0" smtClean="0"/>
              <a:t>Positional progress</a:t>
            </a:r>
          </a:p>
          <a:p>
            <a:r>
              <a:rPr lang="en-IE" dirty="0" smtClean="0"/>
              <a:t>A checkpoint requires</a:t>
            </a:r>
          </a:p>
          <a:p>
            <a:pPr lvl="1"/>
            <a:r>
              <a:rPr lang="en-IE" dirty="0" smtClean="0"/>
              <a:t>Tag of Checkpoint</a:t>
            </a:r>
          </a:p>
          <a:p>
            <a:pPr lvl="1"/>
            <a:r>
              <a:rPr lang="en-IE" dirty="0" smtClean="0"/>
              <a:t>BoxCollider2D set as a trigger</a:t>
            </a:r>
          </a:p>
          <a:p>
            <a:pPr lvl="1"/>
            <a:r>
              <a:rPr lang="en-IE" dirty="0" smtClean="0"/>
              <a:t>Sprite (needs to be hidden when playing)</a:t>
            </a:r>
          </a:p>
          <a:p>
            <a:r>
              <a:rPr lang="en-IE" dirty="0" smtClean="0"/>
              <a:t>If the player hits a trigger tagged as checkpoint</a:t>
            </a:r>
          </a:p>
          <a:p>
            <a:pPr lvl="1"/>
            <a:r>
              <a:rPr lang="en-IE" dirty="0" smtClean="0"/>
              <a:t>Save the position of the checkpoint in a variable for use later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02" y="3845379"/>
            <a:ext cx="5051649" cy="918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790" y="1965960"/>
            <a:ext cx="11334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6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Kill Volume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79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Kill Volume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6425293" cy="4038600"/>
          </a:xfrm>
        </p:spPr>
        <p:txBody>
          <a:bodyPr/>
          <a:lstStyle/>
          <a:p>
            <a:r>
              <a:rPr lang="en-IE" dirty="0" smtClean="0"/>
              <a:t>An invisible volume which will kill the player or other objects if they hit it</a:t>
            </a:r>
          </a:p>
          <a:p>
            <a:r>
              <a:rPr lang="en-IE" dirty="0" smtClean="0"/>
              <a:t>Requires</a:t>
            </a:r>
          </a:p>
          <a:p>
            <a:pPr lvl="1"/>
            <a:r>
              <a:rPr lang="en-IE" dirty="0" smtClean="0"/>
              <a:t>A BoxCollider2D that is set to be a trigger</a:t>
            </a:r>
          </a:p>
          <a:p>
            <a:pPr lvl="1"/>
            <a:r>
              <a:rPr lang="en-IE" dirty="0" smtClean="0"/>
              <a:t>Sprite so we can see position/size in the level</a:t>
            </a:r>
          </a:p>
          <a:p>
            <a:pPr lvl="1"/>
            <a:r>
              <a:rPr lang="en-IE" dirty="0" err="1" smtClean="0"/>
              <a:t>HideSprite</a:t>
            </a:r>
            <a:r>
              <a:rPr lang="en-IE" dirty="0" smtClean="0"/>
              <a:t> script to hide the sprite when the game is running</a:t>
            </a:r>
          </a:p>
          <a:p>
            <a:r>
              <a:rPr lang="en-IE" dirty="0" smtClean="0"/>
              <a:t>Use</a:t>
            </a:r>
          </a:p>
          <a:p>
            <a:pPr lvl="1"/>
            <a:r>
              <a:rPr lang="en-IE" dirty="0" smtClean="0"/>
              <a:t>Using OnTriggerEnter2D detect if an object tagged as Kill has been hit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73" y="1454654"/>
            <a:ext cx="2881897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615" y="436628"/>
            <a:ext cx="713014" cy="845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346" y="5009062"/>
            <a:ext cx="40195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2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Hide Sprite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729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Hide Sprite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318907" cy="4038600"/>
          </a:xfrm>
        </p:spPr>
        <p:txBody>
          <a:bodyPr/>
          <a:lstStyle/>
          <a:p>
            <a:r>
              <a:rPr lang="en-IE" dirty="0" smtClean="0"/>
              <a:t>We want to easily place invisible objects in the game</a:t>
            </a:r>
          </a:p>
          <a:p>
            <a:pPr lvl="1"/>
            <a:r>
              <a:rPr lang="en-IE" dirty="0" smtClean="0"/>
              <a:t>Still need to see them when designing the scene</a:t>
            </a:r>
          </a:p>
          <a:p>
            <a:r>
              <a:rPr lang="en-IE" dirty="0" smtClean="0"/>
              <a:t>We need to disable the sprite on an object when the game is being played</a:t>
            </a:r>
          </a:p>
          <a:p>
            <a:r>
              <a:rPr lang="en-IE" dirty="0" smtClean="0"/>
              <a:t>The </a:t>
            </a:r>
            <a:r>
              <a:rPr lang="en-IE" dirty="0" err="1" smtClean="0"/>
              <a:t>HideSprite</a:t>
            </a:r>
            <a:r>
              <a:rPr lang="en-IE" dirty="0" smtClean="0"/>
              <a:t> script will disable the sprite renderer of an object when the game starts</a:t>
            </a:r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12" y="3077937"/>
            <a:ext cx="5754417" cy="18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023937"/>
            <a:ext cx="9772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10" y="921884"/>
            <a:ext cx="91630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880707"/>
            <a:ext cx="916432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4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This Week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Project Details</a:t>
            </a:r>
          </a:p>
          <a:p>
            <a:r>
              <a:rPr lang="en-IE" dirty="0" smtClean="0"/>
              <a:t>Quick Week 1 Code Revision</a:t>
            </a:r>
          </a:p>
          <a:p>
            <a:r>
              <a:rPr lang="en-IE" dirty="0" smtClean="0"/>
              <a:t>Code for this Week</a:t>
            </a:r>
          </a:p>
          <a:p>
            <a:pPr lvl="1"/>
            <a:r>
              <a:rPr lang="en-IE" dirty="0" smtClean="0"/>
              <a:t>Progress Checkpoints</a:t>
            </a:r>
          </a:p>
          <a:p>
            <a:pPr lvl="1"/>
            <a:r>
              <a:rPr lang="en-IE" dirty="0" smtClean="0"/>
              <a:t>Kill Volume</a:t>
            </a:r>
          </a:p>
          <a:p>
            <a:pPr lvl="1"/>
            <a:r>
              <a:rPr lang="en-IE" dirty="0" smtClean="0"/>
              <a:t>Hide Sprite</a:t>
            </a:r>
          </a:p>
          <a:p>
            <a:pPr lvl="1"/>
            <a:r>
              <a:rPr lang="en-IE" dirty="0"/>
              <a:t>Extending Player </a:t>
            </a:r>
            <a:r>
              <a:rPr lang="en-IE" dirty="0" smtClean="0"/>
              <a:t>Movement</a:t>
            </a:r>
          </a:p>
          <a:p>
            <a:pPr lvl="1"/>
            <a:r>
              <a:rPr lang="en-IE" dirty="0" smtClean="0"/>
              <a:t>Player Sprite Controller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256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Extending Player Movement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21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502729" cy="4038600"/>
          </a:xfrm>
        </p:spPr>
        <p:txBody>
          <a:bodyPr/>
          <a:lstStyle/>
          <a:p>
            <a:r>
              <a:rPr lang="en-IE" dirty="0" smtClean="0"/>
              <a:t>Store the results of the </a:t>
            </a:r>
            <a:r>
              <a:rPr lang="en-IE" dirty="0" err="1" smtClean="0"/>
              <a:t>Input.GetAxis</a:t>
            </a:r>
            <a:r>
              <a:rPr lang="en-IE" dirty="0" smtClean="0"/>
              <a:t> in a Vector2</a:t>
            </a:r>
          </a:p>
          <a:p>
            <a:r>
              <a:rPr lang="en-IE" dirty="0" smtClean="0"/>
              <a:t>Store the Jump Key as variable that can be set in the editor</a:t>
            </a:r>
          </a:p>
          <a:p>
            <a:r>
              <a:rPr lang="en-IE" dirty="0" smtClean="0"/>
              <a:t>Store the direction (left/right) the player is moving in</a:t>
            </a:r>
          </a:p>
          <a:p>
            <a:r>
              <a:rPr lang="en-IE" dirty="0" smtClean="0"/>
              <a:t>Save the last checkpoint position</a:t>
            </a:r>
          </a:p>
          <a:p>
            <a:r>
              <a:rPr lang="en-IE" dirty="0" smtClean="0"/>
              <a:t>Store the RigidBody2D for use later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213" y="2334305"/>
            <a:ext cx="46386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6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Input.GetAxis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02578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A Vector2 has two components</a:t>
            </a:r>
          </a:p>
          <a:p>
            <a:pPr lvl="1"/>
            <a:r>
              <a:rPr lang="en-IE" dirty="0" smtClean="0"/>
              <a:t>X Value</a:t>
            </a:r>
          </a:p>
          <a:p>
            <a:pPr lvl="1"/>
            <a:r>
              <a:rPr lang="en-IE" dirty="0" smtClean="0"/>
              <a:t>Y Value</a:t>
            </a:r>
          </a:p>
          <a:p>
            <a:r>
              <a:rPr lang="en-IE" dirty="0" smtClean="0"/>
              <a:t>Store the Horizontal and Vertical values from </a:t>
            </a:r>
            <a:r>
              <a:rPr lang="en-IE" dirty="0" err="1" smtClean="0"/>
              <a:t>Input.GetAxis</a:t>
            </a:r>
            <a:r>
              <a:rPr lang="en-IE" dirty="0" smtClean="0"/>
              <a:t> in the X and Y component of </a:t>
            </a:r>
            <a:r>
              <a:rPr lang="en-IE" dirty="0" err="1" smtClean="0"/>
              <a:t>inputAmount</a:t>
            </a:r>
            <a:endParaRPr lang="en-IE" dirty="0" smtClean="0"/>
          </a:p>
          <a:p>
            <a:r>
              <a:rPr lang="en-IE" dirty="0" smtClean="0"/>
              <a:t>Direction is determined by the X value of </a:t>
            </a:r>
            <a:r>
              <a:rPr lang="en-IE" dirty="0" err="1" smtClean="0"/>
              <a:t>inputAmount</a:t>
            </a:r>
            <a:endParaRPr lang="en-IE" dirty="0" smtClean="0"/>
          </a:p>
          <a:p>
            <a:r>
              <a:rPr lang="en-IE" dirty="0" smtClean="0"/>
              <a:t>Set the velocity to be </a:t>
            </a:r>
            <a:r>
              <a:rPr lang="en-IE" dirty="0" err="1" smtClean="0"/>
              <a:t>inputAmount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902" y="2833007"/>
            <a:ext cx="5815189" cy="19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2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Clamping Horizontal Velocity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596493" cy="4038600"/>
          </a:xfrm>
        </p:spPr>
        <p:txBody>
          <a:bodyPr/>
          <a:lstStyle/>
          <a:p>
            <a:r>
              <a:rPr lang="en-IE" dirty="0" smtClean="0"/>
              <a:t>We want to stop the player from going too fast horizontally</a:t>
            </a:r>
          </a:p>
          <a:p>
            <a:r>
              <a:rPr lang="en-IE" dirty="0" smtClean="0"/>
              <a:t>Vector2.ClampMagnitude allows us to keep a Vector2 within a bounds</a:t>
            </a:r>
          </a:p>
          <a:p>
            <a:pPr lvl="1"/>
            <a:r>
              <a:rPr lang="en-IE" dirty="0" smtClean="0"/>
              <a:t>Max or Min value that the vector must stay within</a:t>
            </a:r>
          </a:p>
          <a:p>
            <a:r>
              <a:rPr lang="en-IE" dirty="0" smtClean="0"/>
              <a:t>Vector2.ClampMagnitude returns a new Vector2</a:t>
            </a:r>
          </a:p>
          <a:p>
            <a:pPr lvl="1"/>
            <a:r>
              <a:rPr lang="en-IE" dirty="0" smtClean="0"/>
              <a:t>Currently we just access the returned X value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22" y="3666444"/>
            <a:ext cx="56388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4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Basic Jumping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278086" cy="4038600"/>
          </a:xfrm>
        </p:spPr>
        <p:txBody>
          <a:bodyPr/>
          <a:lstStyle/>
          <a:p>
            <a:r>
              <a:rPr lang="en-IE" dirty="0" smtClean="0"/>
              <a:t>Based on code from last semester</a:t>
            </a:r>
          </a:p>
          <a:p>
            <a:r>
              <a:rPr lang="en-IE" dirty="0" smtClean="0"/>
              <a:t>If the player is allowed to jump</a:t>
            </a:r>
          </a:p>
          <a:p>
            <a:pPr lvl="1"/>
            <a:r>
              <a:rPr lang="en-IE" dirty="0" smtClean="0"/>
              <a:t>If the player has pressed the jump key and the player is on the ground</a:t>
            </a:r>
          </a:p>
          <a:p>
            <a:pPr lvl="1"/>
            <a:r>
              <a:rPr lang="en-IE" dirty="0" smtClean="0"/>
              <a:t>Add force to the rigid body</a:t>
            </a:r>
          </a:p>
          <a:p>
            <a:pPr lvl="1"/>
            <a:r>
              <a:rPr lang="en-IE" dirty="0" smtClean="0"/>
              <a:t>Update </a:t>
            </a:r>
            <a:r>
              <a:rPr lang="en-IE" dirty="0" err="1" smtClean="0"/>
              <a:t>isOnGround</a:t>
            </a:r>
            <a:endParaRPr lang="en-IE" dirty="0" smtClean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44" y="3228157"/>
            <a:ext cx="5654449" cy="16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IsBeneathCharacter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865914" cy="4038600"/>
          </a:xfrm>
        </p:spPr>
        <p:txBody>
          <a:bodyPr/>
          <a:lstStyle/>
          <a:p>
            <a:r>
              <a:rPr lang="en-IE" dirty="0" smtClean="0"/>
              <a:t>We want to be able to determine if the ground is beneath the player</a:t>
            </a:r>
          </a:p>
          <a:p>
            <a:r>
              <a:rPr lang="en-IE" dirty="0" smtClean="0"/>
              <a:t>A simple check for this is base don the position of each object</a:t>
            </a:r>
          </a:p>
          <a:p>
            <a:pPr lvl="1"/>
            <a:r>
              <a:rPr lang="en-IE" dirty="0" smtClean="0"/>
              <a:t>If the ground is lower than the player</a:t>
            </a:r>
          </a:p>
          <a:p>
            <a:pPr lvl="1"/>
            <a:r>
              <a:rPr lang="en-IE" dirty="0" smtClean="0"/>
              <a:t>Then it is considered to be beneath it</a:t>
            </a:r>
          </a:p>
          <a:p>
            <a:pPr lvl="1"/>
            <a:r>
              <a:rPr lang="en-IE" dirty="0" smtClean="0"/>
              <a:t>This will not work in all cases</a:t>
            </a:r>
          </a:p>
          <a:p>
            <a:r>
              <a:rPr lang="en-IE" dirty="0" smtClean="0"/>
              <a:t>We will cover a more complex solution in the future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44" y="3514725"/>
            <a:ext cx="51149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Player Sprite Controller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24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Player Sprite 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437414" cy="4038600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We want our sprite to face in the direction the player is moving</a:t>
            </a:r>
          </a:p>
          <a:p>
            <a:pPr lvl="1"/>
            <a:r>
              <a:rPr lang="en-IE" dirty="0" err="1" smtClean="0"/>
              <a:t>PlayerMovement</a:t>
            </a:r>
            <a:r>
              <a:rPr lang="en-IE" dirty="0" smtClean="0"/>
              <a:t> has the direction stored as a variable</a:t>
            </a:r>
          </a:p>
          <a:p>
            <a:pPr lvl="1"/>
            <a:r>
              <a:rPr lang="en-IE" dirty="0" smtClean="0"/>
              <a:t>The Player object will have a sprite attached to it</a:t>
            </a:r>
          </a:p>
          <a:p>
            <a:r>
              <a:rPr lang="en-IE" dirty="0" smtClean="0"/>
              <a:t>Get both components in the Start method of the script</a:t>
            </a:r>
          </a:p>
          <a:p>
            <a:r>
              <a:rPr lang="en-IE" dirty="0" smtClean="0"/>
              <a:t>In the Update</a:t>
            </a:r>
          </a:p>
          <a:p>
            <a:pPr lvl="1"/>
            <a:r>
              <a:rPr lang="en-IE" dirty="0" smtClean="0"/>
              <a:t>If the direction is less than 0 (left) then flip the X axis of the sprite</a:t>
            </a:r>
          </a:p>
          <a:p>
            <a:pPr lvl="1"/>
            <a:r>
              <a:rPr lang="en-IE" dirty="0" smtClean="0"/>
              <a:t>Otherwise flip the sprite back to its default state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040" y="1350688"/>
            <a:ext cx="4339318" cy="45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Project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644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Schedule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8 Weeks from now until Easter Break</a:t>
            </a:r>
          </a:p>
          <a:p>
            <a:pPr lvl="1"/>
            <a:r>
              <a:rPr lang="en-IE" dirty="0" smtClean="0"/>
              <a:t>Easter break 26</a:t>
            </a:r>
            <a:r>
              <a:rPr lang="en-IE" baseline="30000" dirty="0" smtClean="0"/>
              <a:t>th</a:t>
            </a:r>
            <a:r>
              <a:rPr lang="en-IE" dirty="0" smtClean="0"/>
              <a:t> March</a:t>
            </a:r>
          </a:p>
          <a:p>
            <a:r>
              <a:rPr lang="en-IE" dirty="0" smtClean="0"/>
              <a:t>4 weeks after Easter break</a:t>
            </a:r>
          </a:p>
          <a:p>
            <a:pPr lvl="1"/>
            <a:r>
              <a:rPr lang="en-IE" dirty="0" smtClean="0"/>
              <a:t>3 weeks for project</a:t>
            </a:r>
          </a:p>
          <a:p>
            <a:pPr lvl="1"/>
            <a:r>
              <a:rPr lang="en-IE" dirty="0" smtClean="0"/>
              <a:t>1 week for presenting projects</a:t>
            </a:r>
          </a:p>
        </p:txBody>
      </p:sp>
    </p:spTree>
    <p:extLst>
      <p:ext uri="{BB962C8B-B14F-4D97-AF65-F5344CB8AC3E}">
        <p14:creationId xmlns:p14="http://schemas.microsoft.com/office/powerpoint/2010/main" val="181722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Schedule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979242"/>
              </p:ext>
            </p:extLst>
          </p:nvPr>
        </p:nvGraphicFramePr>
        <p:xfrm>
          <a:off x="3208156" y="1947999"/>
          <a:ext cx="60338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82">
                  <a:extLst>
                    <a:ext uri="{9D8B030D-6E8A-4147-A177-3AD203B41FA5}">
                      <a16:colId xmlns:a16="http://schemas.microsoft.com/office/drawing/2014/main" val="1284900139"/>
                    </a:ext>
                  </a:extLst>
                </a:gridCol>
                <a:gridCol w="4848134">
                  <a:extLst>
                    <a:ext uri="{9D8B030D-6E8A-4147-A177-3AD203B41FA5}">
                      <a16:colId xmlns:a16="http://schemas.microsoft.com/office/drawing/2014/main" val="3026796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Week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Work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6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Idea and</a:t>
                      </a:r>
                      <a:r>
                        <a:rPr lang="en-IE" baseline="0" dirty="0" smtClean="0"/>
                        <a:t>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4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Story Progression and Gameplay Mechanics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5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Team Roles and</a:t>
                      </a:r>
                      <a:r>
                        <a:rPr lang="en-IE" baseline="0" dirty="0" smtClean="0"/>
                        <a:t> Tasks (Start Development)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5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Development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4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5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5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4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In Class Evaluation of Work Completed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5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Groups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Going to allow teams of 4 to be formed by students</a:t>
            </a:r>
          </a:p>
          <a:p>
            <a:pPr lvl="1"/>
            <a:r>
              <a:rPr lang="en-IE" dirty="0" smtClean="0"/>
              <a:t>Some groups may be bigger or smaller by one person </a:t>
            </a:r>
          </a:p>
          <a:p>
            <a:pPr lvl="1"/>
            <a:r>
              <a:rPr lang="en-IE" dirty="0"/>
              <a:t>D</a:t>
            </a:r>
            <a:r>
              <a:rPr lang="en-IE" dirty="0" smtClean="0"/>
              <a:t>epends on the class size</a:t>
            </a:r>
          </a:p>
          <a:p>
            <a:r>
              <a:rPr lang="en-IE" dirty="0" smtClean="0"/>
              <a:t>Teams </a:t>
            </a:r>
            <a:r>
              <a:rPr lang="en-IE" b="1" dirty="0" smtClean="0"/>
              <a:t>must</a:t>
            </a:r>
            <a:r>
              <a:rPr lang="en-IE" dirty="0" smtClean="0"/>
              <a:t> be formed by the end of your lab class this week</a:t>
            </a:r>
          </a:p>
          <a:p>
            <a:r>
              <a:rPr lang="en-IE" b="1" dirty="0" smtClean="0"/>
              <a:t>Each team must</a:t>
            </a:r>
          </a:p>
          <a:p>
            <a:pPr lvl="1"/>
            <a:r>
              <a:rPr lang="en-IE" dirty="0" smtClean="0"/>
              <a:t>Nominate one person to be team leader</a:t>
            </a:r>
          </a:p>
          <a:p>
            <a:pPr lvl="1"/>
            <a:r>
              <a:rPr lang="en-IE" dirty="0" smtClean="0"/>
              <a:t>Pick a team name</a:t>
            </a:r>
          </a:p>
          <a:p>
            <a:pPr lvl="1"/>
            <a:r>
              <a:rPr lang="en-IE" dirty="0" smtClean="0"/>
              <a:t>Write a single page pitch of your game</a:t>
            </a:r>
          </a:p>
          <a:p>
            <a:pPr lvl="1"/>
            <a:r>
              <a:rPr lang="en-IE" dirty="0" smtClean="0"/>
              <a:t>Pick a game name</a:t>
            </a:r>
          </a:p>
          <a:p>
            <a:pPr lvl="1"/>
            <a:r>
              <a:rPr lang="en-IE" dirty="0" smtClean="0"/>
              <a:t>Submit proposal document on Moodle by next class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8071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833007"/>
          </a:xfrm>
        </p:spPr>
        <p:txBody>
          <a:bodyPr anchor="ctr"/>
          <a:lstStyle/>
          <a:p>
            <a:pPr marL="45720" indent="0" algn="ctr">
              <a:buNone/>
            </a:pPr>
            <a:r>
              <a:rPr lang="en-IE" sz="8800" dirty="0" smtClean="0"/>
              <a:t>Exploration</a:t>
            </a:r>
            <a:endParaRPr lang="en-IE" sz="8800" dirty="0"/>
          </a:p>
        </p:txBody>
      </p:sp>
    </p:spTree>
    <p:extLst>
      <p:ext uri="{BB962C8B-B14F-4D97-AF65-F5344CB8AC3E}">
        <p14:creationId xmlns:p14="http://schemas.microsoft.com/office/powerpoint/2010/main" val="414908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Week 1 Revision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80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Access</a:t>
            </a:r>
          </a:p>
          <a:p>
            <a:pPr lvl="1"/>
            <a:r>
              <a:rPr lang="en-IE" dirty="0" smtClean="0"/>
              <a:t>Private means we can access the variable inside the script but not outside of it</a:t>
            </a:r>
          </a:p>
          <a:p>
            <a:pPr lvl="1"/>
            <a:r>
              <a:rPr lang="en-IE" dirty="0" smtClean="0"/>
              <a:t>Public means we can access the variable both inside and outside the script</a:t>
            </a:r>
          </a:p>
          <a:p>
            <a:r>
              <a:rPr lang="en-IE" dirty="0" smtClean="0"/>
              <a:t>Instance	</a:t>
            </a:r>
          </a:p>
          <a:p>
            <a:pPr lvl="1"/>
            <a:r>
              <a:rPr lang="en-IE" dirty="0" smtClean="0"/>
              <a:t>To call a method on a script</a:t>
            </a:r>
          </a:p>
          <a:p>
            <a:pPr lvl="1"/>
            <a:r>
              <a:rPr lang="en-IE" dirty="0" smtClean="0"/>
              <a:t>We need access to the instance of the script</a:t>
            </a:r>
          </a:p>
          <a:p>
            <a:pPr lvl="2"/>
            <a:r>
              <a:rPr lang="en-IE" dirty="0" smtClean="0"/>
              <a:t>Get the object -&gt; </a:t>
            </a:r>
            <a:r>
              <a:rPr lang="en-IE" dirty="0" err="1" smtClean="0"/>
              <a:t>GetComponent</a:t>
            </a:r>
            <a:r>
              <a:rPr lang="en-IE" dirty="0" smtClean="0"/>
              <a:t>&lt;</a:t>
            </a:r>
            <a:r>
              <a:rPr lang="en-IE" dirty="0" err="1" smtClean="0"/>
              <a:t>YourScript</a:t>
            </a:r>
            <a:r>
              <a:rPr lang="en-IE" dirty="0" smtClean="0"/>
              <a:t>&gt;() -&gt; access to the methods and variables</a:t>
            </a:r>
          </a:p>
          <a:p>
            <a:r>
              <a:rPr lang="en-IE" dirty="0" smtClean="0"/>
              <a:t>Remove creation of local variables from the Update</a:t>
            </a:r>
          </a:p>
          <a:p>
            <a:pPr lvl="1"/>
            <a:r>
              <a:rPr lang="en-IE" dirty="0" smtClean="0"/>
              <a:t>If we are creating variables in the Update method then we should consider moving these to be instance variables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9700470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745</Words>
  <Application>Microsoft Office PowerPoint</Application>
  <PresentationFormat>Widescreen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Corbel</vt:lpstr>
      <vt:lpstr>Basis</vt:lpstr>
      <vt:lpstr>Game Design and Programming</vt:lpstr>
      <vt:lpstr>This Week</vt:lpstr>
      <vt:lpstr>Project</vt:lpstr>
      <vt:lpstr>Schedule</vt:lpstr>
      <vt:lpstr>Schedule</vt:lpstr>
      <vt:lpstr>Groups</vt:lpstr>
      <vt:lpstr>Theme</vt:lpstr>
      <vt:lpstr>Week 1 Revision</vt:lpstr>
      <vt:lpstr>Methods</vt:lpstr>
      <vt:lpstr>Health</vt:lpstr>
      <vt:lpstr>Checkpoints</vt:lpstr>
      <vt:lpstr>Checkpoint</vt:lpstr>
      <vt:lpstr>Kill Volume</vt:lpstr>
      <vt:lpstr>Kill Volume</vt:lpstr>
      <vt:lpstr>Hide Sprite</vt:lpstr>
      <vt:lpstr>Hide Sprite</vt:lpstr>
      <vt:lpstr>PowerPoint Presentation</vt:lpstr>
      <vt:lpstr>PowerPoint Presentation</vt:lpstr>
      <vt:lpstr>PowerPoint Presentation</vt:lpstr>
      <vt:lpstr>Extending Player Movement</vt:lpstr>
      <vt:lpstr>Variables</vt:lpstr>
      <vt:lpstr>Input.GetAxis</vt:lpstr>
      <vt:lpstr>Clamping Horizontal Velocity</vt:lpstr>
      <vt:lpstr>Basic Jumping</vt:lpstr>
      <vt:lpstr>IsBeneathCharacter</vt:lpstr>
      <vt:lpstr>Player Sprite Controller</vt:lpstr>
      <vt:lpstr>Player Sprite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Gannon</dc:creator>
  <cp:lastModifiedBy>Neil Gannon</cp:lastModifiedBy>
  <cp:revision>242</cp:revision>
  <dcterms:created xsi:type="dcterms:W3CDTF">2013-09-11T14:10:47Z</dcterms:created>
  <dcterms:modified xsi:type="dcterms:W3CDTF">2018-01-30T16:45:01Z</dcterms:modified>
</cp:coreProperties>
</file>