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57" r:id="rId4"/>
    <p:sldId id="258" r:id="rId5"/>
    <p:sldId id="276" r:id="rId6"/>
    <p:sldId id="290" r:id="rId7"/>
    <p:sldId id="291" r:id="rId8"/>
    <p:sldId id="29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4" r:id="rId18"/>
    <p:sldId id="279" r:id="rId19"/>
    <p:sldId id="277" r:id="rId20"/>
    <p:sldId id="278" r:id="rId21"/>
    <p:sldId id="267" r:id="rId22"/>
    <p:sldId id="268" r:id="rId23"/>
    <p:sldId id="270" r:id="rId24"/>
    <p:sldId id="285" r:id="rId25"/>
    <p:sldId id="287" r:id="rId26"/>
    <p:sldId id="271" r:id="rId27"/>
    <p:sldId id="286" r:id="rId28"/>
    <p:sldId id="273" r:id="rId29"/>
    <p:sldId id="274" r:id="rId30"/>
    <p:sldId id="280" r:id="rId31"/>
    <p:sldId id="288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annon" userId="375fcefba4b9d57b" providerId="LiveId" clId="{43363950-87E6-4FEE-83E7-7B18E0BE3D04}"/>
    <pc:docChg chg="undo custSel addSld delSld modSld sldOrd">
      <pc:chgData name="Neil Gannon" userId="375fcefba4b9d57b" providerId="LiveId" clId="{43363950-87E6-4FEE-83E7-7B18E0BE3D04}" dt="2018-02-15T21:09:27.028" v="7748" actId="14"/>
      <pc:docMkLst>
        <pc:docMk/>
      </pc:docMkLst>
      <pc:sldChg chg="modSp">
        <pc:chgData name="Neil Gannon" userId="375fcefba4b9d57b" providerId="LiveId" clId="{43363950-87E6-4FEE-83E7-7B18E0BE3D04}" dt="2018-02-15T20:08:58.286" v="2114" actId="20577"/>
        <pc:sldMkLst>
          <pc:docMk/>
          <pc:sldMk cId="2070196237" sldId="258"/>
        </pc:sldMkLst>
        <pc:spChg chg="mod">
          <ac:chgData name="Neil Gannon" userId="375fcefba4b9d57b" providerId="LiveId" clId="{43363950-87E6-4FEE-83E7-7B18E0BE3D04}" dt="2018-02-15T20:08:58.286" v="2114" actId="20577"/>
          <ac:spMkLst>
            <pc:docMk/>
            <pc:sldMk cId="2070196237" sldId="258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08:22.011" v="2062" actId="20577"/>
        <pc:sldMkLst>
          <pc:docMk/>
          <pc:sldMk cId="3769854703" sldId="259"/>
        </pc:sldMkLst>
        <pc:spChg chg="mod">
          <ac:chgData name="Neil Gannon" userId="375fcefba4b9d57b" providerId="LiveId" clId="{43363950-87E6-4FEE-83E7-7B18E0BE3D04}" dt="2018-02-15T20:08:22.011" v="2062" actId="20577"/>
          <ac:spMkLst>
            <pc:docMk/>
            <pc:sldMk cId="3769854703" sldId="259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12:17.438" v="2550" actId="20577"/>
        <pc:sldMkLst>
          <pc:docMk/>
          <pc:sldMk cId="597484723" sldId="261"/>
        </pc:sldMkLst>
        <pc:spChg chg="mod">
          <ac:chgData name="Neil Gannon" userId="375fcefba4b9d57b" providerId="LiveId" clId="{43363950-87E6-4FEE-83E7-7B18E0BE3D04}" dt="2018-02-15T20:12:17.438" v="2550" actId="20577"/>
          <ac:spMkLst>
            <pc:docMk/>
            <pc:sldMk cId="597484723" sldId="261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14:22.598" v="2946" actId="20577"/>
        <pc:sldMkLst>
          <pc:docMk/>
          <pc:sldMk cId="178398994" sldId="262"/>
        </pc:sldMkLst>
        <pc:spChg chg="mod">
          <ac:chgData name="Neil Gannon" userId="375fcefba4b9d57b" providerId="LiveId" clId="{43363950-87E6-4FEE-83E7-7B18E0BE3D04}" dt="2018-02-15T20:14:22.598" v="2946" actId="20577"/>
          <ac:spMkLst>
            <pc:docMk/>
            <pc:sldMk cId="178398994" sldId="262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32:47.737" v="3558" actId="20577"/>
        <pc:sldMkLst>
          <pc:docMk/>
          <pc:sldMk cId="2715877872" sldId="263"/>
        </pc:sldMkLst>
        <pc:spChg chg="mod">
          <ac:chgData name="Neil Gannon" userId="375fcefba4b9d57b" providerId="LiveId" clId="{43363950-87E6-4FEE-83E7-7B18E0BE3D04}" dt="2018-02-15T20:32:47.737" v="3558" actId="20577"/>
          <ac:spMkLst>
            <pc:docMk/>
            <pc:sldMk cId="2715877872" sldId="263"/>
            <ac:spMk id="3" creationId="{00000000-0000-0000-0000-000000000000}"/>
          </ac:spMkLst>
        </pc:spChg>
        <pc:picChg chg="mod">
          <ac:chgData name="Neil Gannon" userId="375fcefba4b9d57b" providerId="LiveId" clId="{43363950-87E6-4FEE-83E7-7B18E0BE3D04}" dt="2018-02-15T19:52:48.943" v="147" actId="1076"/>
          <ac:picMkLst>
            <pc:docMk/>
            <pc:sldMk cId="2715877872" sldId="263"/>
            <ac:picMk id="4" creationId="{00000000-0000-0000-0000-000000000000}"/>
          </ac:picMkLst>
        </pc:picChg>
        <pc:picChg chg="mod">
          <ac:chgData name="Neil Gannon" userId="375fcefba4b9d57b" providerId="LiveId" clId="{43363950-87E6-4FEE-83E7-7B18E0BE3D04}" dt="2018-02-15T19:52:47.513" v="146" actId="1076"/>
          <ac:picMkLst>
            <pc:docMk/>
            <pc:sldMk cId="2715877872" sldId="263"/>
            <ac:picMk id="5" creationId="{00000000-0000-0000-0000-000000000000}"/>
          </ac:picMkLst>
        </pc:picChg>
      </pc:sldChg>
      <pc:sldChg chg="modSp">
        <pc:chgData name="Neil Gannon" userId="375fcefba4b9d57b" providerId="LiveId" clId="{43363950-87E6-4FEE-83E7-7B18E0BE3D04}" dt="2018-02-15T20:40:47.037" v="3848" actId="20577"/>
        <pc:sldMkLst>
          <pc:docMk/>
          <pc:sldMk cId="4005263314" sldId="265"/>
        </pc:sldMkLst>
        <pc:spChg chg="mod">
          <ac:chgData name="Neil Gannon" userId="375fcefba4b9d57b" providerId="LiveId" clId="{43363950-87E6-4FEE-83E7-7B18E0BE3D04}" dt="2018-02-15T20:40:47.037" v="3848" actId="20577"/>
          <ac:spMkLst>
            <pc:docMk/>
            <pc:sldMk cId="4005263314" sldId="265"/>
            <ac:spMk id="3" creationId="{00000000-0000-0000-0000-000000000000}"/>
          </ac:spMkLst>
        </pc:spChg>
      </pc:sldChg>
      <pc:sldChg chg="modSp ord">
        <pc:chgData name="Neil Gannon" userId="375fcefba4b9d57b" providerId="LiveId" clId="{43363950-87E6-4FEE-83E7-7B18E0BE3D04}" dt="2018-02-15T20:48:09.772" v="4889"/>
        <pc:sldMkLst>
          <pc:docMk/>
          <pc:sldMk cId="3342775878" sldId="266"/>
        </pc:sldMkLst>
        <pc:spChg chg="mod">
          <ac:chgData name="Neil Gannon" userId="375fcefba4b9d57b" providerId="LiveId" clId="{43363950-87E6-4FEE-83E7-7B18E0BE3D04}" dt="2018-02-15T20:41:45.526" v="4042" actId="20577"/>
          <ac:spMkLst>
            <pc:docMk/>
            <pc:sldMk cId="3342775878" sldId="266"/>
            <ac:spMk id="3" creationId="{00000000-0000-0000-0000-000000000000}"/>
          </ac:spMkLst>
        </pc:spChg>
      </pc:sldChg>
      <pc:sldChg chg="addSp modSp">
        <pc:chgData name="Neil Gannon" userId="375fcefba4b9d57b" providerId="LiveId" clId="{43363950-87E6-4FEE-83E7-7B18E0BE3D04}" dt="2018-02-15T20:56:04.198" v="6001" actId="20577"/>
        <pc:sldMkLst>
          <pc:docMk/>
          <pc:sldMk cId="3414405584" sldId="268"/>
        </pc:sldMkLst>
        <pc:spChg chg="mod">
          <ac:chgData name="Neil Gannon" userId="375fcefba4b9d57b" providerId="LiveId" clId="{43363950-87E6-4FEE-83E7-7B18E0BE3D04}" dt="2018-02-15T20:56:04.198" v="6001" actId="20577"/>
          <ac:spMkLst>
            <pc:docMk/>
            <pc:sldMk cId="3414405584" sldId="268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0:53:11.808" v="5576" actId="14100"/>
          <ac:picMkLst>
            <pc:docMk/>
            <pc:sldMk cId="3414405584" sldId="268"/>
            <ac:picMk id="5" creationId="{171858B6-DBFF-4B9C-92E2-7D0317F8A8D9}"/>
          </ac:picMkLst>
        </pc:picChg>
      </pc:sldChg>
      <pc:sldChg chg="modSp">
        <pc:chgData name="Neil Gannon" userId="375fcefba4b9d57b" providerId="LiveId" clId="{43363950-87E6-4FEE-83E7-7B18E0BE3D04}" dt="2018-02-15T21:05:28.431" v="7026" actId="20577"/>
        <pc:sldMkLst>
          <pc:docMk/>
          <pc:sldMk cId="2010729776" sldId="271"/>
        </pc:sldMkLst>
        <pc:spChg chg="mod">
          <ac:chgData name="Neil Gannon" userId="375fcefba4b9d57b" providerId="LiveId" clId="{43363950-87E6-4FEE-83E7-7B18E0BE3D04}" dt="2018-02-15T21:05:28.431" v="7026" actId="20577"/>
          <ac:spMkLst>
            <pc:docMk/>
            <pc:sldMk cId="2010729776" sldId="271"/>
            <ac:spMk id="3" creationId="{00000000-0000-0000-0000-000000000000}"/>
          </ac:spMkLst>
        </pc:spChg>
        <pc:picChg chg="mod">
          <ac:chgData name="Neil Gannon" userId="375fcefba4b9d57b" providerId="LiveId" clId="{43363950-87E6-4FEE-83E7-7B18E0BE3D04}" dt="2018-02-15T19:24:33.393" v="144" actId="1076"/>
          <ac:picMkLst>
            <pc:docMk/>
            <pc:sldMk cId="2010729776" sldId="271"/>
            <ac:picMk id="4" creationId="{00000000-0000-0000-0000-000000000000}"/>
          </ac:picMkLst>
        </pc:picChg>
        <pc:picChg chg="mod">
          <ac:chgData name="Neil Gannon" userId="375fcefba4b9d57b" providerId="LiveId" clId="{43363950-87E6-4FEE-83E7-7B18E0BE3D04}" dt="2018-02-15T19:24:33.393" v="144" actId="1076"/>
          <ac:picMkLst>
            <pc:docMk/>
            <pc:sldMk cId="2010729776" sldId="271"/>
            <ac:picMk id="5" creationId="{00000000-0000-0000-0000-000000000000}"/>
          </ac:picMkLst>
        </pc:picChg>
      </pc:sldChg>
      <pc:sldChg chg="addSp delSp modSp">
        <pc:chgData name="Neil Gannon" userId="375fcefba4b9d57b" providerId="LiveId" clId="{43363950-87E6-4FEE-83E7-7B18E0BE3D04}" dt="2018-02-15T21:07:40.809" v="7454" actId="1076"/>
        <pc:sldMkLst>
          <pc:docMk/>
          <pc:sldMk cId="2338257907" sldId="274"/>
        </pc:sldMkLst>
        <pc:spChg chg="del">
          <ac:chgData name="Neil Gannon" userId="375fcefba4b9d57b" providerId="LiveId" clId="{43363950-87E6-4FEE-83E7-7B18E0BE3D04}" dt="2018-02-15T21:07:32.698" v="7450" actId="478"/>
          <ac:spMkLst>
            <pc:docMk/>
            <pc:sldMk cId="2338257907" sldId="274"/>
            <ac:spMk id="3" creationId="{00000000-0000-0000-0000-000000000000}"/>
          </ac:spMkLst>
        </pc:spChg>
        <pc:picChg chg="mod">
          <ac:chgData name="Neil Gannon" userId="375fcefba4b9d57b" providerId="LiveId" clId="{43363950-87E6-4FEE-83E7-7B18E0BE3D04}" dt="2018-02-15T21:07:40.809" v="7454" actId="1076"/>
          <ac:picMkLst>
            <pc:docMk/>
            <pc:sldMk cId="2338257907" sldId="274"/>
            <ac:picMk id="4" creationId="{00000000-0000-0000-0000-000000000000}"/>
          </ac:picMkLst>
        </pc:picChg>
        <pc:picChg chg="add mod">
          <ac:chgData name="Neil Gannon" userId="375fcefba4b9d57b" providerId="LiveId" clId="{43363950-87E6-4FEE-83E7-7B18E0BE3D04}" dt="2018-02-15T21:07:39.403" v="7453" actId="1076"/>
          <ac:picMkLst>
            <pc:docMk/>
            <pc:sldMk cId="2338257907" sldId="274"/>
            <ac:picMk id="5" creationId="{4E55149B-5FF2-44C0-9D61-65542ABD43C6}"/>
          </ac:picMkLst>
        </pc:picChg>
      </pc:sldChg>
      <pc:sldChg chg="modSp">
        <pc:chgData name="Neil Gannon" userId="375fcefba4b9d57b" providerId="LiveId" clId="{43363950-87E6-4FEE-83E7-7B18E0BE3D04}" dt="2018-02-15T19:21:54.502" v="73" actId="20577"/>
        <pc:sldMkLst>
          <pc:docMk/>
          <pc:sldMk cId="969423687" sldId="275"/>
        </pc:sldMkLst>
        <pc:spChg chg="mod">
          <ac:chgData name="Neil Gannon" userId="375fcefba4b9d57b" providerId="LiveId" clId="{43363950-87E6-4FEE-83E7-7B18E0BE3D04}" dt="2018-02-15T19:21:30.998" v="20" actId="20577"/>
          <ac:spMkLst>
            <pc:docMk/>
            <pc:sldMk cId="969423687" sldId="275"/>
            <ac:spMk id="2" creationId="{00000000-0000-0000-0000-000000000000}"/>
          </ac:spMkLst>
        </pc:spChg>
        <pc:spChg chg="mod">
          <ac:chgData name="Neil Gannon" userId="375fcefba4b9d57b" providerId="LiveId" clId="{43363950-87E6-4FEE-83E7-7B18E0BE3D04}" dt="2018-02-15T19:21:54.502" v="73" actId="20577"/>
          <ac:spMkLst>
            <pc:docMk/>
            <pc:sldMk cId="969423687" sldId="275"/>
            <ac:spMk id="3" creationId="{00000000-0000-0000-0000-000000000000}"/>
          </ac:spMkLst>
        </pc:spChg>
      </pc:sldChg>
      <pc:sldChg chg="modSp ord">
        <pc:chgData name="Neil Gannon" userId="375fcefba4b9d57b" providerId="LiveId" clId="{43363950-87E6-4FEE-83E7-7B18E0BE3D04}" dt="2018-02-15T19:59:45.100" v="1082" actId="20577"/>
        <pc:sldMkLst>
          <pc:docMk/>
          <pc:sldMk cId="3537740405" sldId="276"/>
        </pc:sldMkLst>
        <pc:spChg chg="mod">
          <ac:chgData name="Neil Gannon" userId="375fcefba4b9d57b" providerId="LiveId" clId="{43363950-87E6-4FEE-83E7-7B18E0BE3D04}" dt="2018-02-15T19:59:45.100" v="1082" actId="20577"/>
          <ac:spMkLst>
            <pc:docMk/>
            <pc:sldMk cId="3537740405" sldId="276"/>
            <ac:spMk id="3" creationId="{00000000-0000-0000-0000-000000000000}"/>
          </ac:spMkLst>
        </pc:spChg>
      </pc:sldChg>
      <pc:sldChg chg="addSp modSp">
        <pc:chgData name="Neil Gannon" userId="375fcefba4b9d57b" providerId="LiveId" clId="{43363950-87E6-4FEE-83E7-7B18E0BE3D04}" dt="2018-02-15T20:46:19.672" v="4620" actId="113"/>
        <pc:sldMkLst>
          <pc:docMk/>
          <pc:sldMk cId="2010544529" sldId="277"/>
        </pc:sldMkLst>
        <pc:spChg chg="mod">
          <ac:chgData name="Neil Gannon" userId="375fcefba4b9d57b" providerId="LiveId" clId="{43363950-87E6-4FEE-83E7-7B18E0BE3D04}" dt="2018-02-15T20:46:19.672" v="4620" actId="113"/>
          <ac:spMkLst>
            <pc:docMk/>
            <pc:sldMk cId="2010544529" sldId="277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0:44:07.493" v="4317" actId="1076"/>
          <ac:picMkLst>
            <pc:docMk/>
            <pc:sldMk cId="2010544529" sldId="277"/>
            <ac:picMk id="6" creationId="{42169FCA-8304-48D0-9EF3-B4E74C7BC416}"/>
          </ac:picMkLst>
        </pc:picChg>
      </pc:sldChg>
      <pc:sldChg chg="modSp">
        <pc:chgData name="Neil Gannon" userId="375fcefba4b9d57b" providerId="LiveId" clId="{43363950-87E6-4FEE-83E7-7B18E0BE3D04}" dt="2018-02-15T20:51:00.993" v="5357" actId="20577"/>
        <pc:sldMkLst>
          <pc:docMk/>
          <pc:sldMk cId="3670932419" sldId="278"/>
        </pc:sldMkLst>
        <pc:spChg chg="mod">
          <ac:chgData name="Neil Gannon" userId="375fcefba4b9d57b" providerId="LiveId" clId="{43363950-87E6-4FEE-83E7-7B18E0BE3D04}" dt="2018-02-15T20:51:00.993" v="5357" actId="20577"/>
          <ac:spMkLst>
            <pc:docMk/>
            <pc:sldMk cId="3670932419" sldId="278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20:43:23.490" v="4281" actId="20577"/>
        <pc:sldMkLst>
          <pc:docMk/>
          <pc:sldMk cId="2823833436" sldId="279"/>
        </pc:sldMkLst>
        <pc:spChg chg="mod">
          <ac:chgData name="Neil Gannon" userId="375fcefba4b9d57b" providerId="LiveId" clId="{43363950-87E6-4FEE-83E7-7B18E0BE3D04}" dt="2018-02-15T20:43:23.490" v="4281" actId="20577"/>
          <ac:spMkLst>
            <pc:docMk/>
            <pc:sldMk cId="2823833436" sldId="279"/>
            <ac:spMk id="3" creationId="{00000000-0000-0000-0000-000000000000}"/>
          </ac:spMkLst>
        </pc:spChg>
      </pc:sldChg>
      <pc:sldChg chg="modSp">
        <pc:chgData name="Neil Gannon" userId="375fcefba4b9d57b" providerId="LiveId" clId="{43363950-87E6-4FEE-83E7-7B18E0BE3D04}" dt="2018-02-15T19:22:28.930" v="90" actId="20577"/>
        <pc:sldMkLst>
          <pc:docMk/>
          <pc:sldMk cId="2038906717" sldId="280"/>
        </pc:sldMkLst>
        <pc:spChg chg="mod">
          <ac:chgData name="Neil Gannon" userId="375fcefba4b9d57b" providerId="LiveId" clId="{43363950-87E6-4FEE-83E7-7B18E0BE3D04}" dt="2018-02-15T19:22:28.930" v="90" actId="20577"/>
          <ac:spMkLst>
            <pc:docMk/>
            <pc:sldMk cId="2038906717" sldId="280"/>
            <ac:spMk id="4" creationId="{00000000-0000-0000-0000-000000000000}"/>
          </ac:spMkLst>
        </pc:spChg>
      </pc:sldChg>
      <pc:sldChg chg="del">
        <pc:chgData name="Neil Gannon" userId="375fcefba4b9d57b" providerId="LiveId" clId="{43363950-87E6-4FEE-83E7-7B18E0BE3D04}" dt="2018-02-15T19:22:22.876" v="74" actId="2696"/>
        <pc:sldMkLst>
          <pc:docMk/>
          <pc:sldMk cId="4265128848" sldId="282"/>
        </pc:sldMkLst>
      </pc:sldChg>
      <pc:sldChg chg="addSp modSp">
        <pc:chgData name="Neil Gannon" userId="375fcefba4b9d57b" providerId="LiveId" clId="{43363950-87E6-4FEE-83E7-7B18E0BE3D04}" dt="2018-02-15T21:09:27.028" v="7748" actId="14"/>
        <pc:sldMkLst>
          <pc:docMk/>
          <pc:sldMk cId="3882356708" sldId="283"/>
        </pc:sldMkLst>
        <pc:spChg chg="mod">
          <ac:chgData name="Neil Gannon" userId="375fcefba4b9d57b" providerId="LiveId" clId="{43363950-87E6-4FEE-83E7-7B18E0BE3D04}" dt="2018-02-15T21:08:08.232" v="7469" actId="20577"/>
          <ac:spMkLst>
            <pc:docMk/>
            <pc:sldMk cId="3882356708" sldId="283"/>
            <ac:spMk id="2" creationId="{00000000-0000-0000-0000-000000000000}"/>
          </ac:spMkLst>
        </pc:spChg>
        <pc:spChg chg="mod">
          <ac:chgData name="Neil Gannon" userId="375fcefba4b9d57b" providerId="LiveId" clId="{43363950-87E6-4FEE-83E7-7B18E0BE3D04}" dt="2018-02-15T21:09:27.028" v="7748" actId="14"/>
          <ac:spMkLst>
            <pc:docMk/>
            <pc:sldMk cId="3882356708" sldId="283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0:37:36.821" v="3568" actId="1076"/>
          <ac:picMkLst>
            <pc:docMk/>
            <pc:sldMk cId="3882356708" sldId="283"/>
            <ac:picMk id="4" creationId="{32BDEE3E-CA27-468B-9E3F-0E016C3CA6E9}"/>
          </ac:picMkLst>
        </pc:picChg>
      </pc:sldChg>
      <pc:sldChg chg="modSp ord">
        <pc:chgData name="Neil Gannon" userId="375fcefba4b9d57b" providerId="LiveId" clId="{43363950-87E6-4FEE-83E7-7B18E0BE3D04}" dt="2018-02-15T20:48:04.825" v="4888" actId="20577"/>
        <pc:sldMkLst>
          <pc:docMk/>
          <pc:sldMk cId="1447070929" sldId="284"/>
        </pc:sldMkLst>
        <pc:spChg chg="mod">
          <ac:chgData name="Neil Gannon" userId="375fcefba4b9d57b" providerId="LiveId" clId="{43363950-87E6-4FEE-83E7-7B18E0BE3D04}" dt="2018-02-15T20:48:04.825" v="4888" actId="20577"/>
          <ac:spMkLst>
            <pc:docMk/>
            <pc:sldMk cId="1447070929" sldId="284"/>
            <ac:spMk id="3" creationId="{00000000-0000-0000-0000-000000000000}"/>
          </ac:spMkLst>
        </pc:spChg>
      </pc:sldChg>
      <pc:sldChg chg="addSp modSp">
        <pc:chgData name="Neil Gannon" userId="375fcefba4b9d57b" providerId="LiveId" clId="{43363950-87E6-4FEE-83E7-7B18E0BE3D04}" dt="2018-02-15T20:58:02.561" v="6314" actId="20577"/>
        <pc:sldMkLst>
          <pc:docMk/>
          <pc:sldMk cId="2967278446" sldId="285"/>
        </pc:sldMkLst>
        <pc:spChg chg="mod">
          <ac:chgData name="Neil Gannon" userId="375fcefba4b9d57b" providerId="LiveId" clId="{43363950-87E6-4FEE-83E7-7B18E0BE3D04}" dt="2018-02-15T20:58:02.561" v="6314" actId="20577"/>
          <ac:spMkLst>
            <pc:docMk/>
            <pc:sldMk cId="2967278446" sldId="285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0:56:58.673" v="6088" actId="1076"/>
          <ac:picMkLst>
            <pc:docMk/>
            <pc:sldMk cId="2967278446" sldId="285"/>
            <ac:picMk id="4" creationId="{A907EDEA-0294-4082-B226-91004A5D1522}"/>
          </ac:picMkLst>
        </pc:picChg>
      </pc:sldChg>
      <pc:sldChg chg="addSp modSp">
        <pc:chgData name="Neil Gannon" userId="375fcefba4b9d57b" providerId="LiveId" clId="{43363950-87E6-4FEE-83E7-7B18E0BE3D04}" dt="2018-02-15T21:07:17.331" v="7449" actId="20577"/>
        <pc:sldMkLst>
          <pc:docMk/>
          <pc:sldMk cId="3226630486" sldId="286"/>
        </pc:sldMkLst>
        <pc:spChg chg="mod">
          <ac:chgData name="Neil Gannon" userId="375fcefba4b9d57b" providerId="LiveId" clId="{43363950-87E6-4FEE-83E7-7B18E0BE3D04}" dt="2018-02-15T21:07:17.331" v="7449" actId="20577"/>
          <ac:spMkLst>
            <pc:docMk/>
            <pc:sldMk cId="3226630486" sldId="286"/>
            <ac:spMk id="3" creationId="{00000000-0000-0000-0000-000000000000}"/>
          </ac:spMkLst>
        </pc:spChg>
        <pc:spChg chg="add mod">
          <ac:chgData name="Neil Gannon" userId="375fcefba4b9d57b" providerId="LiveId" clId="{43363950-87E6-4FEE-83E7-7B18E0BE3D04}" dt="2018-02-15T19:24:00.464" v="135" actId="14100"/>
          <ac:spMkLst>
            <pc:docMk/>
            <pc:sldMk cId="3226630486" sldId="286"/>
            <ac:spMk id="4" creationId="{47BA41C4-31A8-4ED6-87C9-2AD7C2578377}"/>
          </ac:spMkLst>
        </pc:spChg>
        <pc:spChg chg="add mod">
          <ac:chgData name="Neil Gannon" userId="375fcefba4b9d57b" providerId="LiveId" clId="{43363950-87E6-4FEE-83E7-7B18E0BE3D04}" dt="2018-02-15T19:24:16.196" v="142" actId="1076"/>
          <ac:spMkLst>
            <pc:docMk/>
            <pc:sldMk cId="3226630486" sldId="286"/>
            <ac:spMk id="9" creationId="{70D79FF2-01EC-4BC8-AA89-A48F40088097}"/>
          </ac:spMkLst>
        </pc:spChg>
        <pc:picChg chg="mod">
          <ac:chgData name="Neil Gannon" userId="375fcefba4b9d57b" providerId="LiveId" clId="{43363950-87E6-4FEE-83E7-7B18E0BE3D04}" dt="2018-02-15T19:23:55.746" v="134" actId="1076"/>
          <ac:picMkLst>
            <pc:docMk/>
            <pc:sldMk cId="3226630486" sldId="286"/>
            <ac:picMk id="8" creationId="{00000000-0000-0000-0000-000000000000}"/>
          </ac:picMkLst>
        </pc:picChg>
      </pc:sldChg>
      <pc:sldChg chg="modSp">
        <pc:chgData name="Neil Gannon" userId="375fcefba4b9d57b" providerId="LiveId" clId="{43363950-87E6-4FEE-83E7-7B18E0BE3D04}" dt="2018-02-15T21:03:49.647" v="6665" actId="20577"/>
        <pc:sldMkLst>
          <pc:docMk/>
          <pc:sldMk cId="2387821324" sldId="287"/>
        </pc:sldMkLst>
        <pc:spChg chg="mod">
          <ac:chgData name="Neil Gannon" userId="375fcefba4b9d57b" providerId="LiveId" clId="{43363950-87E6-4FEE-83E7-7B18E0BE3D04}" dt="2018-02-15T21:03:49.647" v="6665" actId="20577"/>
          <ac:spMkLst>
            <pc:docMk/>
            <pc:sldMk cId="2387821324" sldId="287"/>
            <ac:spMk id="3" creationId="{00000000-0000-0000-0000-000000000000}"/>
          </ac:spMkLst>
        </pc:spChg>
      </pc:sldChg>
      <pc:sldChg chg="addSp delSp modSp">
        <pc:chgData name="Neil Gannon" userId="375fcefba4b9d57b" providerId="LiveId" clId="{43363950-87E6-4FEE-83E7-7B18E0BE3D04}" dt="2018-02-15T21:08:02.056" v="7458" actId="1076"/>
        <pc:sldMkLst>
          <pc:docMk/>
          <pc:sldMk cId="2964665901" sldId="288"/>
        </pc:sldMkLst>
        <pc:spChg chg="del">
          <ac:chgData name="Neil Gannon" userId="375fcefba4b9d57b" providerId="LiveId" clId="{43363950-87E6-4FEE-83E7-7B18E0BE3D04}" dt="2018-02-15T21:07:57.358" v="7455" actId="478"/>
          <ac:spMkLst>
            <pc:docMk/>
            <pc:sldMk cId="2964665901" sldId="288"/>
            <ac:spMk id="3" creationId="{00000000-0000-0000-0000-000000000000}"/>
          </ac:spMkLst>
        </pc:spChg>
        <pc:picChg chg="add mod">
          <ac:chgData name="Neil Gannon" userId="375fcefba4b9d57b" providerId="LiveId" clId="{43363950-87E6-4FEE-83E7-7B18E0BE3D04}" dt="2018-02-15T21:08:02.056" v="7458" actId="1076"/>
          <ac:picMkLst>
            <pc:docMk/>
            <pc:sldMk cId="2964665901" sldId="288"/>
            <ac:picMk id="4" creationId="{5394CEEF-A113-4798-AC66-B19C1870FADE}"/>
          </ac:picMkLst>
        </pc:picChg>
        <pc:picChg chg="del">
          <ac:chgData name="Neil Gannon" userId="375fcefba4b9d57b" providerId="LiveId" clId="{43363950-87E6-4FEE-83E7-7B18E0BE3D04}" dt="2018-02-15T20:36:54.657" v="3559" actId="478"/>
          <ac:picMkLst>
            <pc:docMk/>
            <pc:sldMk cId="2964665901" sldId="288"/>
            <ac:picMk id="5" creationId="{00000000-0000-0000-0000-000000000000}"/>
          </ac:picMkLst>
        </pc:picChg>
        <pc:picChg chg="add mod">
          <ac:chgData name="Neil Gannon" userId="375fcefba4b9d57b" providerId="LiveId" clId="{43363950-87E6-4FEE-83E7-7B18E0BE3D04}" dt="2018-02-15T21:08:02.056" v="7458" actId="1076"/>
          <ac:picMkLst>
            <pc:docMk/>
            <pc:sldMk cId="2964665901" sldId="288"/>
            <ac:picMk id="6" creationId="{D8E5E724-CE0A-4124-952E-67DCD025C7D8}"/>
          </ac:picMkLst>
        </pc:picChg>
      </pc:sldChg>
      <pc:sldChg chg="addSp delSp modSp add del">
        <pc:chgData name="Neil Gannon" userId="375fcefba4b9d57b" providerId="LiveId" clId="{43363950-87E6-4FEE-83E7-7B18E0BE3D04}" dt="2018-02-15T19:59:04.139" v="936" actId="2696"/>
        <pc:sldMkLst>
          <pc:docMk/>
          <pc:sldMk cId="2257125142" sldId="289"/>
        </pc:sldMkLst>
        <pc:spChg chg="del">
          <ac:chgData name="Neil Gannon" userId="375fcefba4b9d57b" providerId="LiveId" clId="{43363950-87E6-4FEE-83E7-7B18E0BE3D04}" dt="2018-02-15T19:58:31.533" v="926"/>
          <ac:spMkLst>
            <pc:docMk/>
            <pc:sldMk cId="2257125142" sldId="289"/>
            <ac:spMk id="3" creationId="{5ED91232-8CC5-4D87-A0E2-0F5C8A420963}"/>
          </ac:spMkLst>
        </pc:spChg>
        <pc:spChg chg="add mod">
          <ac:chgData name="Neil Gannon" userId="375fcefba4b9d57b" providerId="LiveId" clId="{43363950-87E6-4FEE-83E7-7B18E0BE3D04}" dt="2018-02-15T19:58:34.767" v="927" actId="14100"/>
          <ac:spMkLst>
            <pc:docMk/>
            <pc:sldMk cId="2257125142" sldId="289"/>
            <ac:spMk id="5" creationId="{4B8E96B5-52A5-4E13-952B-136BD63CE90B}"/>
          </ac:spMkLst>
        </pc:spChg>
        <pc:graphicFrameChg chg="add mod modGraphic">
          <ac:chgData name="Neil Gannon" userId="375fcefba4b9d57b" providerId="LiveId" clId="{43363950-87E6-4FEE-83E7-7B18E0BE3D04}" dt="2018-02-15T19:58:40.482" v="929" actId="1076"/>
          <ac:graphicFrameMkLst>
            <pc:docMk/>
            <pc:sldMk cId="2257125142" sldId="289"/>
            <ac:graphicFrameMk id="4" creationId="{E0152753-C585-4A8F-9636-915714471B39}"/>
          </ac:graphicFrameMkLst>
        </pc:graphicFrameChg>
      </pc:sldChg>
      <pc:sldChg chg="addSp delSp modSp add">
        <pc:chgData name="Neil Gannon" userId="375fcefba4b9d57b" providerId="LiveId" clId="{43363950-87E6-4FEE-83E7-7B18E0BE3D04}" dt="2018-02-15T20:00:02.796" v="1106" actId="20577"/>
        <pc:sldMkLst>
          <pc:docMk/>
          <pc:sldMk cId="2826877993" sldId="290"/>
        </pc:sldMkLst>
        <pc:spChg chg="del mod">
          <ac:chgData name="Neil Gannon" userId="375fcefba4b9d57b" providerId="LiveId" clId="{43363950-87E6-4FEE-83E7-7B18E0BE3D04}" dt="2018-02-15T19:58:48.262" v="932" actId="478"/>
          <ac:spMkLst>
            <pc:docMk/>
            <pc:sldMk cId="2826877993" sldId="290"/>
            <ac:spMk id="3" creationId="{00000000-0000-0000-0000-000000000000}"/>
          </ac:spMkLst>
        </pc:spChg>
        <pc:graphicFrameChg chg="add mod modGraphic">
          <ac:chgData name="Neil Gannon" userId="375fcefba4b9d57b" providerId="LiveId" clId="{43363950-87E6-4FEE-83E7-7B18E0BE3D04}" dt="2018-02-15T20:00:02.796" v="1106" actId="20577"/>
          <ac:graphicFrameMkLst>
            <pc:docMk/>
            <pc:sldMk cId="2826877993" sldId="290"/>
            <ac:graphicFrameMk id="5" creationId="{482D71EB-327D-4E0E-A699-4D9546308BDF}"/>
          </ac:graphicFrameMkLst>
        </pc:graphicFrameChg>
      </pc:sldChg>
      <pc:sldChg chg="addSp delSp modSp add">
        <pc:chgData name="Neil Gannon" userId="375fcefba4b9d57b" providerId="LiveId" clId="{43363950-87E6-4FEE-83E7-7B18E0BE3D04}" dt="2018-02-15T20:03:39.768" v="1471" actId="313"/>
        <pc:sldMkLst>
          <pc:docMk/>
          <pc:sldMk cId="2392919257" sldId="291"/>
        </pc:sldMkLst>
        <pc:spChg chg="mod">
          <ac:chgData name="Neil Gannon" userId="375fcefba4b9d57b" providerId="LiveId" clId="{43363950-87E6-4FEE-83E7-7B18E0BE3D04}" dt="2018-02-15T20:01:14.256" v="1135" actId="20577"/>
          <ac:spMkLst>
            <pc:docMk/>
            <pc:sldMk cId="2392919257" sldId="291"/>
            <ac:spMk id="2" creationId="{3FAEDD7D-D719-4250-9810-3C3B37AE5488}"/>
          </ac:spMkLst>
        </pc:spChg>
        <pc:spChg chg="mod">
          <ac:chgData name="Neil Gannon" userId="375fcefba4b9d57b" providerId="LiveId" clId="{43363950-87E6-4FEE-83E7-7B18E0BE3D04}" dt="2018-02-15T20:03:39.768" v="1471" actId="313"/>
          <ac:spMkLst>
            <pc:docMk/>
            <pc:sldMk cId="2392919257" sldId="291"/>
            <ac:spMk id="3" creationId="{2E5E2AD6-0B53-44B7-ABF6-6BD1BD586048}"/>
          </ac:spMkLst>
        </pc:spChg>
        <pc:picChg chg="add del mod">
          <ac:chgData name="Neil Gannon" userId="375fcefba4b9d57b" providerId="LiveId" clId="{43363950-87E6-4FEE-83E7-7B18E0BE3D04}" dt="2018-02-15T20:00:42.193" v="1112" actId="478"/>
          <ac:picMkLst>
            <pc:docMk/>
            <pc:sldMk cId="2392919257" sldId="291"/>
            <ac:picMk id="4" creationId="{710591A1-C86C-496E-9215-E791C75D991B}"/>
          </ac:picMkLst>
        </pc:picChg>
        <pc:picChg chg="add mod">
          <ac:chgData name="Neil Gannon" userId="375fcefba4b9d57b" providerId="LiveId" clId="{43363950-87E6-4FEE-83E7-7B18E0BE3D04}" dt="2018-02-15T20:01:48.406" v="1140" actId="1076"/>
          <ac:picMkLst>
            <pc:docMk/>
            <pc:sldMk cId="2392919257" sldId="291"/>
            <ac:picMk id="5" creationId="{AD245E37-1FCB-4700-B2C0-AD3FF5E2CE10}"/>
          </ac:picMkLst>
        </pc:picChg>
        <pc:picChg chg="add mod">
          <ac:chgData name="Neil Gannon" userId="375fcefba4b9d57b" providerId="LiveId" clId="{43363950-87E6-4FEE-83E7-7B18E0BE3D04}" dt="2018-02-15T20:01:48.406" v="1140" actId="1076"/>
          <ac:picMkLst>
            <pc:docMk/>
            <pc:sldMk cId="2392919257" sldId="291"/>
            <ac:picMk id="6" creationId="{E3F6AA90-8453-45CE-A32A-2E7BFDCA38CC}"/>
          </ac:picMkLst>
        </pc:picChg>
      </pc:sldChg>
      <pc:sldChg chg="addSp delSp modSp add">
        <pc:chgData name="Neil Gannon" userId="375fcefba4b9d57b" providerId="LiveId" clId="{43363950-87E6-4FEE-83E7-7B18E0BE3D04}" dt="2018-02-15T20:05:47.600" v="1532" actId="1076"/>
        <pc:sldMkLst>
          <pc:docMk/>
          <pc:sldMk cId="1636728460" sldId="292"/>
        </pc:sldMkLst>
        <pc:spChg chg="mod">
          <ac:chgData name="Neil Gannon" userId="375fcefba4b9d57b" providerId="LiveId" clId="{43363950-87E6-4FEE-83E7-7B18E0BE3D04}" dt="2018-02-15T20:04:13.163" v="1476"/>
          <ac:spMkLst>
            <pc:docMk/>
            <pc:sldMk cId="1636728460" sldId="292"/>
            <ac:spMk id="2" creationId="{E411C9B5-6BC6-4ECB-9268-2E678B2E177A}"/>
          </ac:spMkLst>
        </pc:spChg>
        <pc:spChg chg="del">
          <ac:chgData name="Neil Gannon" userId="375fcefba4b9d57b" providerId="LiveId" clId="{43363950-87E6-4FEE-83E7-7B18E0BE3D04}" dt="2018-02-15T20:04:15.454" v="1477" actId="478"/>
          <ac:spMkLst>
            <pc:docMk/>
            <pc:sldMk cId="1636728460" sldId="292"/>
            <ac:spMk id="3" creationId="{9801A903-250C-454B-805B-E2B69C94F589}"/>
          </ac:spMkLst>
        </pc:spChg>
        <pc:spChg chg="add mod">
          <ac:chgData name="Neil Gannon" userId="375fcefba4b9d57b" providerId="LiveId" clId="{43363950-87E6-4FEE-83E7-7B18E0BE3D04}" dt="2018-02-15T20:05:47.600" v="1532" actId="1076"/>
          <ac:spMkLst>
            <pc:docMk/>
            <pc:sldMk cId="1636728460" sldId="292"/>
            <ac:spMk id="6" creationId="{EDA4C373-4793-4F3B-8914-FF97FC9968A9}"/>
          </ac:spMkLst>
        </pc:spChg>
        <pc:spChg chg="add mod">
          <ac:chgData name="Neil Gannon" userId="375fcefba4b9d57b" providerId="LiveId" clId="{43363950-87E6-4FEE-83E7-7B18E0BE3D04}" dt="2018-02-15T20:05:38.915" v="1527" actId="1076"/>
          <ac:spMkLst>
            <pc:docMk/>
            <pc:sldMk cId="1636728460" sldId="292"/>
            <ac:spMk id="7" creationId="{5E453646-C8E0-4548-A89F-972F4E4671D0}"/>
          </ac:spMkLst>
        </pc:spChg>
        <pc:picChg chg="add mod">
          <ac:chgData name="Neil Gannon" userId="375fcefba4b9d57b" providerId="LiveId" clId="{43363950-87E6-4FEE-83E7-7B18E0BE3D04}" dt="2018-02-15T20:04:45.359" v="1486" actId="1076"/>
          <ac:picMkLst>
            <pc:docMk/>
            <pc:sldMk cId="1636728460" sldId="292"/>
            <ac:picMk id="2050" creationId="{8882157C-C741-444B-A5F4-57523A027F91}"/>
          </ac:picMkLst>
        </pc:picChg>
        <pc:picChg chg="add mod">
          <ac:chgData name="Neil Gannon" userId="375fcefba4b9d57b" providerId="LiveId" clId="{43363950-87E6-4FEE-83E7-7B18E0BE3D04}" dt="2018-02-15T20:04:45.359" v="1486" actId="1076"/>
          <ac:picMkLst>
            <pc:docMk/>
            <pc:sldMk cId="1636728460" sldId="292"/>
            <ac:picMk id="2052" creationId="{010F1407-1CC5-4455-A48E-D69D560D29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7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0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Design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Neil Gannon</a:t>
            </a:r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Layout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501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Layout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 UI controls are represented as rectangles in Unity</a:t>
            </a:r>
          </a:p>
          <a:p>
            <a:r>
              <a:rPr lang="en-IE" dirty="0"/>
              <a:t>Like with sprites we are able to modify the rectangle</a:t>
            </a:r>
          </a:p>
          <a:p>
            <a:pPr lvl="1"/>
            <a:r>
              <a:rPr lang="en-IE" dirty="0"/>
              <a:t>Width</a:t>
            </a:r>
          </a:p>
          <a:p>
            <a:pPr lvl="1"/>
            <a:r>
              <a:rPr lang="en-IE" dirty="0"/>
              <a:t>Height</a:t>
            </a:r>
          </a:p>
          <a:p>
            <a:pPr lvl="1"/>
            <a:r>
              <a:rPr lang="en-IE" dirty="0"/>
              <a:t>Rotation</a:t>
            </a:r>
          </a:p>
          <a:p>
            <a:r>
              <a:rPr lang="en-IE" dirty="0"/>
              <a:t>Two key aspects of these rectangles are how the behave when </a:t>
            </a:r>
          </a:p>
          <a:p>
            <a:pPr lvl="1"/>
            <a:r>
              <a:rPr lang="en-IE" dirty="0"/>
              <a:t>The size is modified</a:t>
            </a:r>
          </a:p>
          <a:p>
            <a:pPr lvl="1"/>
            <a:r>
              <a:rPr lang="en-IE" dirty="0"/>
              <a:t>When the resolution changes and how they fill the new size of the canvas</a:t>
            </a:r>
          </a:p>
        </p:txBody>
      </p:sp>
    </p:spTree>
    <p:extLst>
      <p:ext uri="{BB962C8B-B14F-4D97-AF65-F5344CB8AC3E}">
        <p14:creationId xmlns:p14="http://schemas.microsoft.com/office/powerpoint/2010/main" val="59748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Pivots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645729" cy="4038600"/>
          </a:xfrm>
        </p:spPr>
        <p:txBody>
          <a:bodyPr>
            <a:normAutofit/>
          </a:bodyPr>
          <a:lstStyle/>
          <a:p>
            <a:r>
              <a:rPr lang="en-IE" dirty="0"/>
              <a:t>Pivots set the origin for an object</a:t>
            </a:r>
          </a:p>
          <a:p>
            <a:pPr lvl="1"/>
            <a:r>
              <a:rPr lang="en-IE" dirty="0"/>
              <a:t>Also exist on sprites</a:t>
            </a:r>
          </a:p>
          <a:p>
            <a:pPr lvl="1"/>
            <a:r>
              <a:rPr lang="en-IE" dirty="0"/>
              <a:t>By default the pivot is set the be the </a:t>
            </a:r>
            <a:r>
              <a:rPr lang="en-IE" dirty="0" err="1"/>
              <a:t>center</a:t>
            </a:r>
            <a:r>
              <a:rPr lang="en-IE" dirty="0"/>
              <a:t> of the object</a:t>
            </a:r>
          </a:p>
          <a:p>
            <a:pPr lvl="2"/>
            <a:r>
              <a:rPr lang="en-IE" dirty="0"/>
              <a:t>Width /2 and Height /2</a:t>
            </a:r>
          </a:p>
          <a:p>
            <a:r>
              <a:rPr lang="en-IE" dirty="0"/>
              <a:t>By changing the pivot you are changing how the control behaves when</a:t>
            </a:r>
          </a:p>
          <a:p>
            <a:pPr lvl="1"/>
            <a:r>
              <a:rPr lang="en-IE" dirty="0"/>
              <a:t>Rotated</a:t>
            </a:r>
          </a:p>
          <a:p>
            <a:pPr lvl="1"/>
            <a:r>
              <a:rPr lang="en-IE" dirty="0"/>
              <a:t>Translated</a:t>
            </a:r>
          </a:p>
          <a:p>
            <a:r>
              <a:rPr lang="en-IE" dirty="0"/>
              <a:t>When the pivot has been changed all transformations are applied around this new pivot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869" y="2847294"/>
            <a:ext cx="32670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408963" cy="403860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Anchors are one of the most important parts of laying out a UI</a:t>
            </a:r>
          </a:p>
          <a:p>
            <a:r>
              <a:rPr lang="en-IE" dirty="0"/>
              <a:t>Anchors represent 4 points from which your controls are positioned relative to</a:t>
            </a:r>
          </a:p>
          <a:p>
            <a:pPr lvl="1"/>
            <a:r>
              <a:rPr lang="en-IE" dirty="0"/>
              <a:t>Unity provides a range of anchors to choose from</a:t>
            </a:r>
          </a:p>
          <a:p>
            <a:pPr lvl="1"/>
            <a:r>
              <a:rPr lang="en-IE" dirty="0"/>
              <a:t>Which one you choose depends on where on the screen you want your controls to positioned</a:t>
            </a:r>
          </a:p>
          <a:p>
            <a:pPr lvl="1"/>
            <a:r>
              <a:rPr lang="en-IE" dirty="0"/>
              <a:t>We will see these over the semester in range of samples available on Moodle</a:t>
            </a:r>
          </a:p>
          <a:p>
            <a:r>
              <a:rPr lang="en-IE" dirty="0"/>
              <a:t>When an anchor is chosen we can choose</a:t>
            </a:r>
          </a:p>
          <a:p>
            <a:pPr lvl="1"/>
            <a:r>
              <a:rPr lang="en-IE" dirty="0"/>
              <a:t>Position of the control relative to the anchor</a:t>
            </a:r>
          </a:p>
          <a:p>
            <a:pPr lvl="1"/>
            <a:r>
              <a:rPr lang="en-IE" dirty="0"/>
              <a:t>Size of the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025" y="892629"/>
            <a:ext cx="248602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51" y="4150099"/>
            <a:ext cx="3686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7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Controls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845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7372350" cy="4038600"/>
          </a:xfrm>
        </p:spPr>
        <p:txBody>
          <a:bodyPr/>
          <a:lstStyle/>
          <a:p>
            <a:r>
              <a:rPr lang="en-IE" dirty="0"/>
              <a:t>Unity comes with a selection of controls</a:t>
            </a:r>
          </a:p>
          <a:p>
            <a:pPr lvl="1"/>
            <a:r>
              <a:rPr lang="en-IE" dirty="0"/>
              <a:t>Possible to create additional custom ones</a:t>
            </a:r>
          </a:p>
          <a:p>
            <a:r>
              <a:rPr lang="en-IE" dirty="0"/>
              <a:t>Initially we will cover the core ones</a:t>
            </a:r>
          </a:p>
          <a:p>
            <a:pPr lvl="1"/>
            <a:r>
              <a:rPr lang="en-IE" dirty="0"/>
              <a:t>Image</a:t>
            </a:r>
          </a:p>
          <a:p>
            <a:pPr lvl="1"/>
            <a:r>
              <a:rPr lang="en-IE" dirty="0"/>
              <a:t>Text</a:t>
            </a:r>
          </a:p>
          <a:p>
            <a:pPr lvl="1"/>
            <a:r>
              <a:rPr lang="en-IE" dirty="0"/>
              <a:t>Button</a:t>
            </a:r>
          </a:p>
          <a:p>
            <a:pPr lvl="1"/>
            <a:r>
              <a:rPr lang="en-IE" dirty="0"/>
              <a:t>Slider</a:t>
            </a:r>
          </a:p>
          <a:p>
            <a:pPr lvl="1"/>
            <a:r>
              <a:rPr lang="en-IE" dirty="0"/>
              <a:t>Panel</a:t>
            </a:r>
          </a:p>
          <a:p>
            <a:r>
              <a:rPr lang="en-IE" dirty="0"/>
              <a:t>Remaining controls are more complex to use and will feature in standalone samples later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570" y="2194258"/>
            <a:ext cx="2062950" cy="376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6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368143" cy="4038600"/>
          </a:xfrm>
        </p:spPr>
        <p:txBody>
          <a:bodyPr/>
          <a:lstStyle/>
          <a:p>
            <a:r>
              <a:rPr lang="en-IE" dirty="0"/>
              <a:t>Near identical to sprites</a:t>
            </a:r>
          </a:p>
          <a:p>
            <a:pPr lvl="1"/>
            <a:r>
              <a:rPr lang="en-IE" dirty="0"/>
              <a:t>Can use a sprite image as a source</a:t>
            </a:r>
          </a:p>
          <a:p>
            <a:pPr lvl="1"/>
            <a:r>
              <a:rPr lang="en-IE" dirty="0" err="1"/>
              <a:t>Color</a:t>
            </a:r>
            <a:r>
              <a:rPr lang="en-IE" dirty="0"/>
              <a:t> can be changed via the </a:t>
            </a:r>
            <a:r>
              <a:rPr lang="en-IE" dirty="0" err="1"/>
              <a:t>color</a:t>
            </a:r>
            <a:r>
              <a:rPr lang="en-IE" dirty="0"/>
              <a:t> picker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595" y="1965960"/>
            <a:ext cx="244792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857" y="4535941"/>
            <a:ext cx="3581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7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621236" cy="4038600"/>
          </a:xfrm>
        </p:spPr>
        <p:txBody>
          <a:bodyPr/>
          <a:lstStyle/>
          <a:p>
            <a:r>
              <a:rPr lang="en-IE" dirty="0"/>
              <a:t>A container for other controls to placed within</a:t>
            </a:r>
          </a:p>
          <a:p>
            <a:pPr lvl="1"/>
            <a:r>
              <a:rPr lang="en-IE" dirty="0"/>
              <a:t>Similar in nature to a canvas</a:t>
            </a:r>
          </a:p>
          <a:p>
            <a:r>
              <a:rPr lang="en-IE" dirty="0"/>
              <a:t>Allows us to group related controls together</a:t>
            </a:r>
          </a:p>
          <a:p>
            <a:r>
              <a:rPr lang="en-IE" dirty="0"/>
              <a:t>Controls within will be position relative the extents of the panel</a:t>
            </a:r>
          </a:p>
          <a:p>
            <a:r>
              <a:rPr lang="en-IE" dirty="0"/>
              <a:t>Uses an image for it’s background</a:t>
            </a:r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2" y="4169229"/>
            <a:ext cx="36195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59" y="1287780"/>
            <a:ext cx="2981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7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384471" cy="4038600"/>
          </a:xfrm>
        </p:spPr>
        <p:txBody>
          <a:bodyPr/>
          <a:lstStyle/>
          <a:p>
            <a:r>
              <a:rPr lang="en-IE" dirty="0"/>
              <a:t>Renders text within a rectangular area</a:t>
            </a:r>
          </a:p>
          <a:p>
            <a:r>
              <a:rPr lang="en-IE" dirty="0"/>
              <a:t>Text can be entered using</a:t>
            </a:r>
          </a:p>
          <a:p>
            <a:pPr lvl="1"/>
            <a:r>
              <a:rPr lang="en-IE" dirty="0"/>
              <a:t>The inspector</a:t>
            </a:r>
          </a:p>
          <a:p>
            <a:pPr lvl="1"/>
            <a:r>
              <a:rPr lang="en-IE" dirty="0"/>
              <a:t>Through a C# script</a:t>
            </a:r>
          </a:p>
          <a:p>
            <a:r>
              <a:rPr lang="en-IE" dirty="0"/>
              <a:t>Core properties</a:t>
            </a:r>
          </a:p>
          <a:p>
            <a:pPr lvl="1"/>
            <a:r>
              <a:rPr lang="en-IE" dirty="0"/>
              <a:t>Size</a:t>
            </a:r>
          </a:p>
          <a:p>
            <a:pPr lvl="1"/>
            <a:r>
              <a:rPr lang="en-IE" dirty="0"/>
              <a:t>Alignment</a:t>
            </a:r>
          </a:p>
          <a:p>
            <a:pPr lvl="1"/>
            <a:r>
              <a:rPr lang="en-IE" dirty="0" err="1"/>
              <a:t>Color</a:t>
            </a:r>
            <a:endParaRPr lang="en-IE" dirty="0"/>
          </a:p>
          <a:p>
            <a:r>
              <a:rPr lang="en-IE" dirty="0"/>
              <a:t>Custom fonts can be added to your project like any other asset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58" y="1099185"/>
            <a:ext cx="35052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95" y="2703740"/>
            <a:ext cx="34385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3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817178" cy="403860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 button consists of two controls</a:t>
            </a:r>
          </a:p>
          <a:p>
            <a:pPr lvl="1"/>
            <a:r>
              <a:rPr lang="en-IE" dirty="0"/>
              <a:t>Image</a:t>
            </a:r>
          </a:p>
          <a:p>
            <a:pPr lvl="1"/>
            <a:r>
              <a:rPr lang="en-IE" dirty="0"/>
              <a:t>Text</a:t>
            </a:r>
          </a:p>
          <a:p>
            <a:r>
              <a:rPr lang="en-IE" dirty="0"/>
              <a:t>Buttons have states and change the </a:t>
            </a:r>
            <a:r>
              <a:rPr lang="en-IE" dirty="0" err="1"/>
              <a:t>color</a:t>
            </a:r>
            <a:r>
              <a:rPr lang="en-IE" dirty="0"/>
              <a:t> tint of the image based don these</a:t>
            </a:r>
          </a:p>
          <a:p>
            <a:pPr lvl="1"/>
            <a:r>
              <a:rPr lang="en-IE" dirty="0"/>
              <a:t>Normal</a:t>
            </a:r>
          </a:p>
          <a:p>
            <a:pPr lvl="1"/>
            <a:r>
              <a:rPr lang="en-IE" dirty="0"/>
              <a:t>Highlighted (Mouse Over)</a:t>
            </a:r>
          </a:p>
          <a:p>
            <a:pPr lvl="1"/>
            <a:r>
              <a:rPr lang="en-IE" dirty="0"/>
              <a:t>Pressed (Clicked)</a:t>
            </a:r>
          </a:p>
          <a:p>
            <a:pPr lvl="1"/>
            <a:r>
              <a:rPr lang="en-IE" dirty="0"/>
              <a:t>Disabled</a:t>
            </a:r>
          </a:p>
          <a:p>
            <a:r>
              <a:rPr lang="en-IE" dirty="0"/>
              <a:t>Features an </a:t>
            </a:r>
            <a:r>
              <a:rPr lang="en-IE" b="1" dirty="0"/>
              <a:t>Event</a:t>
            </a:r>
            <a:r>
              <a:rPr lang="en-IE" dirty="0"/>
              <a:t> called </a:t>
            </a:r>
            <a:r>
              <a:rPr lang="en-IE" b="1" dirty="0" err="1"/>
              <a:t>OnClick</a:t>
            </a:r>
            <a:endParaRPr lang="en-IE" b="1" dirty="0"/>
          </a:p>
          <a:p>
            <a:pPr lvl="1"/>
            <a:r>
              <a:rPr lang="en-IE" dirty="0"/>
              <a:t>Core use of the button is this event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5" y="1198227"/>
            <a:ext cx="1362756" cy="759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705" y="2057400"/>
            <a:ext cx="3457575" cy="432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69FCA-8304-48D0-9EF3-B4E74C7BC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431" y="384343"/>
            <a:ext cx="2632121" cy="7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Interface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Canvas</a:t>
            </a:r>
          </a:p>
          <a:p>
            <a:r>
              <a:rPr lang="en-IE" dirty="0"/>
              <a:t>Layout</a:t>
            </a:r>
          </a:p>
          <a:p>
            <a:r>
              <a:rPr lang="en-IE" dirty="0"/>
              <a:t>Controls</a:t>
            </a:r>
          </a:p>
          <a:p>
            <a:r>
              <a:rPr lang="en-IE" dirty="0"/>
              <a:t>Events</a:t>
            </a:r>
          </a:p>
          <a:p>
            <a:r>
              <a:rPr lang="en-IE" dirty="0"/>
              <a:t>Event Handling</a:t>
            </a:r>
          </a:p>
          <a:p>
            <a:r>
              <a:rPr lang="en-IE" dirty="0"/>
              <a:t>Samples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942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Slider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572250" cy="4038600"/>
          </a:xfrm>
        </p:spPr>
        <p:txBody>
          <a:bodyPr/>
          <a:lstStyle/>
          <a:p>
            <a:r>
              <a:rPr lang="en-IE" dirty="0"/>
              <a:t>A slider allows us to pick an numerical value using a sliding bar</a:t>
            </a:r>
          </a:p>
          <a:p>
            <a:pPr lvl="1"/>
            <a:r>
              <a:rPr lang="en-IE" dirty="0"/>
              <a:t>Either horizontal or vertical</a:t>
            </a:r>
          </a:p>
          <a:p>
            <a:r>
              <a:rPr lang="en-IE" dirty="0"/>
              <a:t>We can pick the min and max range of the values the slider can choose between</a:t>
            </a:r>
          </a:p>
          <a:p>
            <a:pPr lvl="1"/>
            <a:r>
              <a:rPr lang="en-IE" dirty="0"/>
              <a:t>By default these values are decimals (floats)</a:t>
            </a:r>
          </a:p>
          <a:p>
            <a:pPr lvl="1"/>
            <a:r>
              <a:rPr lang="en-IE" dirty="0"/>
              <a:t>Can be changed to only use whole numbers (</a:t>
            </a:r>
            <a:r>
              <a:rPr lang="en-IE" dirty="0" err="1"/>
              <a:t>ints</a:t>
            </a:r>
            <a:r>
              <a:rPr lang="en-IE" dirty="0"/>
              <a:t>)</a:t>
            </a:r>
          </a:p>
          <a:p>
            <a:r>
              <a:rPr lang="en-IE" dirty="0"/>
              <a:t>The value property stores the currently selected value</a:t>
            </a:r>
          </a:p>
          <a:p>
            <a:pPr lvl="1"/>
            <a:r>
              <a:rPr lang="en-IE" dirty="0"/>
              <a:t>Can be changed by dragging the handle</a:t>
            </a:r>
          </a:p>
          <a:p>
            <a:pPr lvl="1"/>
            <a:r>
              <a:rPr lang="en-IE" dirty="0"/>
              <a:t>Or using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584" y="3024933"/>
            <a:ext cx="1989190" cy="1154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42" y="2057400"/>
            <a:ext cx="3314700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542" y="4626494"/>
            <a:ext cx="3343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115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653893" cy="4038600"/>
          </a:xfrm>
        </p:spPr>
        <p:txBody>
          <a:bodyPr/>
          <a:lstStyle/>
          <a:p>
            <a:r>
              <a:rPr lang="en-IE" dirty="0"/>
              <a:t>A core concept of UI controls is the idea of an Event</a:t>
            </a:r>
          </a:p>
          <a:p>
            <a:r>
              <a:rPr lang="en-IE" dirty="0"/>
              <a:t>An event is raised when the state of a control changes</a:t>
            </a:r>
          </a:p>
          <a:p>
            <a:pPr lvl="1"/>
            <a:r>
              <a:rPr lang="en-IE" dirty="0"/>
              <a:t>We must provide an event handler in order to perform an action in code</a:t>
            </a:r>
          </a:p>
          <a:p>
            <a:pPr lvl="1"/>
            <a:r>
              <a:rPr lang="en-IE" dirty="0"/>
              <a:t>These handers are written as functions and we can assign these functions to the event</a:t>
            </a:r>
          </a:p>
          <a:p>
            <a:pPr lvl="1"/>
            <a:r>
              <a:rPr lang="en-IE" dirty="0"/>
              <a:t>This code is only executed when that event is fired</a:t>
            </a:r>
          </a:p>
          <a:p>
            <a:r>
              <a:rPr lang="en-IE" dirty="0"/>
              <a:t>The type of events that are available depending on the control in use</a:t>
            </a:r>
          </a:p>
          <a:p>
            <a:r>
              <a:rPr lang="en-IE" dirty="0"/>
              <a:t>The button features the </a:t>
            </a:r>
            <a:r>
              <a:rPr lang="en-IE" dirty="0" err="1"/>
              <a:t>OnClick</a:t>
            </a:r>
            <a:r>
              <a:rPr lang="en-IE" dirty="0"/>
              <a:t> event for when the user performs a full Mouse Down and Up action</a:t>
            </a:r>
          </a:p>
          <a:p>
            <a:pPr marL="45720" indent="0">
              <a:buNone/>
            </a:pPr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1" y="3374572"/>
            <a:ext cx="33909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858B6-DBFF-4B9C-92E2-7D0317F8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62" y="2278316"/>
            <a:ext cx="3373479" cy="9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Event Handling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02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Menu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316505" cy="4038600"/>
          </a:xfrm>
        </p:spPr>
        <p:txBody>
          <a:bodyPr/>
          <a:lstStyle/>
          <a:p>
            <a:r>
              <a:rPr lang="en-IE" dirty="0"/>
              <a:t>Our sample main menu features two buttons</a:t>
            </a:r>
          </a:p>
          <a:p>
            <a:pPr lvl="1"/>
            <a:r>
              <a:rPr lang="en-IE" dirty="0"/>
              <a:t>One for loading the scene with our first level</a:t>
            </a:r>
          </a:p>
          <a:p>
            <a:pPr lvl="1"/>
            <a:r>
              <a:rPr lang="en-IE" dirty="0"/>
              <a:t>The other for exiting the application</a:t>
            </a:r>
          </a:p>
          <a:p>
            <a:r>
              <a:rPr lang="en-IE" dirty="0"/>
              <a:t>We need to create script that will proved the handlers (methods) for the </a:t>
            </a:r>
            <a:r>
              <a:rPr lang="en-IE" dirty="0" err="1"/>
              <a:t>OnClick</a:t>
            </a:r>
            <a:r>
              <a:rPr lang="en-IE" dirty="0"/>
              <a:t> events of these buttons</a:t>
            </a:r>
          </a:p>
          <a:p>
            <a:pPr lvl="1"/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7EDEA-0294-4082-B226-91004A5D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79" y="2274474"/>
            <a:ext cx="6010196" cy="33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7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MainMenuController</a:t>
            </a:r>
            <a:r>
              <a:rPr lang="en-IE" dirty="0"/>
              <a:t> (Script)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690507" cy="4038600"/>
          </a:xfrm>
        </p:spPr>
        <p:txBody>
          <a:bodyPr/>
          <a:lstStyle/>
          <a:p>
            <a:r>
              <a:rPr lang="en-IE" dirty="0" err="1"/>
              <a:t>MainMenuController</a:t>
            </a:r>
            <a:r>
              <a:rPr lang="en-IE" dirty="0"/>
              <a:t> will be attached to canvas control in the main menu scene</a:t>
            </a:r>
          </a:p>
          <a:p>
            <a:r>
              <a:rPr lang="en-IE" dirty="0"/>
              <a:t>It provides two functions that will be our event handlers for the </a:t>
            </a:r>
            <a:r>
              <a:rPr lang="en-IE" dirty="0" err="1"/>
              <a:t>OnClick</a:t>
            </a:r>
            <a:r>
              <a:rPr lang="en-IE" dirty="0"/>
              <a:t> events</a:t>
            </a:r>
          </a:p>
          <a:p>
            <a:pPr lvl="1"/>
            <a:r>
              <a:rPr lang="en-IE" dirty="0" err="1"/>
              <a:t>LoadScene</a:t>
            </a:r>
            <a:r>
              <a:rPr lang="en-IE" dirty="0"/>
              <a:t> will take the name of the scene we want to load</a:t>
            </a:r>
          </a:p>
          <a:p>
            <a:pPr lvl="1"/>
            <a:r>
              <a:rPr lang="en-IE" dirty="0"/>
              <a:t>Exit will simply close the game down</a:t>
            </a:r>
          </a:p>
          <a:p>
            <a:r>
              <a:rPr lang="en-IE" dirty="0"/>
              <a:t>Note both functions must be public in order to be visible outside the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260" y="2579914"/>
            <a:ext cx="4514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21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Unity Inspector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596743" cy="4038600"/>
          </a:xfrm>
        </p:spPr>
        <p:txBody>
          <a:bodyPr/>
          <a:lstStyle/>
          <a:p>
            <a:r>
              <a:rPr lang="en-IE" dirty="0"/>
              <a:t>When a button is selected in Unity the Event box will show in the inspector</a:t>
            </a:r>
          </a:p>
          <a:p>
            <a:r>
              <a:rPr lang="en-IE" dirty="0"/>
              <a:t>Clicking the + button will allows us to setup the handler for the </a:t>
            </a:r>
            <a:r>
              <a:rPr lang="en-IE" dirty="0" err="1"/>
              <a:t>OnClick</a:t>
            </a:r>
            <a:r>
              <a:rPr lang="en-IE" dirty="0"/>
              <a:t> event</a:t>
            </a:r>
          </a:p>
          <a:p>
            <a:r>
              <a:rPr lang="en-IE" dirty="0"/>
              <a:t>In order to access the functions we want</a:t>
            </a:r>
          </a:p>
          <a:p>
            <a:pPr lvl="1"/>
            <a:r>
              <a:rPr lang="en-IE" dirty="0"/>
              <a:t>Need to select the object in the scene that has our </a:t>
            </a:r>
            <a:r>
              <a:rPr lang="en-IE" dirty="0" err="1"/>
              <a:t>MainMenuController</a:t>
            </a:r>
            <a:r>
              <a:rPr lang="en-IE" dirty="0"/>
              <a:t> script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95" y="2376831"/>
            <a:ext cx="337185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795" y="3459620"/>
            <a:ext cx="3371850" cy="23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Unity Inspector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596743" cy="4038600"/>
          </a:xfrm>
        </p:spPr>
        <p:txBody>
          <a:bodyPr/>
          <a:lstStyle/>
          <a:p>
            <a:r>
              <a:rPr lang="en-IE" dirty="0"/>
              <a:t>When the object with the script has been selected</a:t>
            </a:r>
          </a:p>
          <a:p>
            <a:pPr lvl="1"/>
            <a:r>
              <a:rPr lang="en-IE" dirty="0"/>
              <a:t>We must choose the exact script that holds our functions</a:t>
            </a:r>
          </a:p>
          <a:p>
            <a:pPr lvl="1"/>
            <a:r>
              <a:rPr lang="en-IE" dirty="0"/>
              <a:t>Select the desired function from the provided list</a:t>
            </a:r>
          </a:p>
          <a:p>
            <a:r>
              <a:rPr lang="en-IE" dirty="0"/>
              <a:t>If the method has input parameters then a text box will appear</a:t>
            </a:r>
          </a:p>
          <a:p>
            <a:pPr lvl="1"/>
            <a:r>
              <a:rPr lang="en-IE" dirty="0"/>
              <a:t>Enter the desired value</a:t>
            </a:r>
          </a:p>
          <a:p>
            <a:r>
              <a:rPr lang="en-IE" dirty="0"/>
              <a:t>Where no input parameters are required by the function then no box appears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69" y="842448"/>
            <a:ext cx="3347104" cy="3066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169" y="4076700"/>
            <a:ext cx="3400425" cy="89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169" y="5298615"/>
            <a:ext cx="3381375" cy="866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BA41C4-31A8-4ED6-87C9-2AD7C2578377}"/>
              </a:ext>
            </a:extLst>
          </p:cNvPr>
          <p:cNvSpPr txBox="1"/>
          <p:nvPr/>
        </p:nvSpPr>
        <p:spPr>
          <a:xfrm>
            <a:off x="8821271" y="4925150"/>
            <a:ext cx="178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Method with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79FF2-01EC-4BC8-AA89-A48F40088097}"/>
              </a:ext>
            </a:extLst>
          </p:cNvPr>
          <p:cNvSpPr txBox="1"/>
          <p:nvPr/>
        </p:nvSpPr>
        <p:spPr>
          <a:xfrm>
            <a:off x="8774864" y="6165390"/>
            <a:ext cx="2035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Method without parameters</a:t>
            </a:r>
          </a:p>
        </p:txBody>
      </p:sp>
    </p:spTree>
    <p:extLst>
      <p:ext uri="{BB962C8B-B14F-4D97-AF65-F5344CB8AC3E}">
        <p14:creationId xmlns:p14="http://schemas.microsoft.com/office/powerpoint/2010/main" val="3226630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Main Menu Sample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01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Menu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77" y="2249501"/>
            <a:ext cx="7223001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5149B-5FF2-44C0-9D61-65542ABD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65" y="3557116"/>
            <a:ext cx="1524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Canvas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339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Game HUD with Health Bar Sample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890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Menu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4CEEF-A113-4798-AC66-B19C1870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36" y="2177848"/>
            <a:ext cx="7092765" cy="3994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5E724-CE0A-4124-952E-67DCD025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76" y="3644570"/>
            <a:ext cx="1409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65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Hud Controller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453743" cy="4038600"/>
          </a:xfrm>
        </p:spPr>
        <p:txBody>
          <a:bodyPr/>
          <a:lstStyle/>
          <a:p>
            <a:r>
              <a:rPr lang="en-IE" dirty="0"/>
              <a:t>The scene contains a player with a health script</a:t>
            </a:r>
          </a:p>
          <a:p>
            <a:pPr lvl="1"/>
            <a:r>
              <a:rPr lang="en-IE" dirty="0"/>
              <a:t>Health script has max health and current health variables</a:t>
            </a:r>
          </a:p>
          <a:p>
            <a:pPr lvl="1"/>
            <a:r>
              <a:rPr lang="en-IE" dirty="0"/>
              <a:t>We set the max value of the slider to be the max health</a:t>
            </a:r>
          </a:p>
          <a:p>
            <a:pPr lvl="1"/>
            <a:r>
              <a:rPr lang="en-IE" dirty="0"/>
              <a:t>We update </a:t>
            </a:r>
            <a:r>
              <a:rPr lang="en-IE"/>
              <a:t>the value </a:t>
            </a:r>
            <a:r>
              <a:rPr lang="en-IE" dirty="0"/>
              <a:t>variable of the slider to be our </a:t>
            </a:r>
            <a:r>
              <a:rPr lang="en-IE"/>
              <a:t>current health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DEE3E-CA27-468B-9E3F-0E016C3C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006" y="2119233"/>
            <a:ext cx="4838487" cy="39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5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286500" cy="403860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All UI controls must be placed within a Canvas</a:t>
            </a:r>
          </a:p>
          <a:p>
            <a:pPr lvl="1"/>
            <a:r>
              <a:rPr lang="en-IE" dirty="0"/>
              <a:t>A rectangular area where all UI controls must be placed</a:t>
            </a:r>
          </a:p>
          <a:p>
            <a:pPr lvl="1"/>
            <a:r>
              <a:rPr lang="en-IE" dirty="0"/>
              <a:t>All UI controls are also represented as rectangles</a:t>
            </a:r>
          </a:p>
          <a:p>
            <a:r>
              <a:rPr lang="en-IE" dirty="0"/>
              <a:t>If a canvas doesn't exist then one is automatically added</a:t>
            </a:r>
          </a:p>
          <a:p>
            <a:r>
              <a:rPr lang="en-IE" dirty="0"/>
              <a:t>When the first canvas is created an Event System object is also created</a:t>
            </a:r>
          </a:p>
          <a:p>
            <a:pPr lvl="1"/>
            <a:r>
              <a:rPr lang="en-IE" dirty="0"/>
              <a:t>This is required for user input to be detected</a:t>
            </a:r>
          </a:p>
          <a:p>
            <a:pPr lvl="1"/>
            <a:r>
              <a:rPr lang="en-IE" dirty="0"/>
              <a:t>Allows controls in the canvas to react to input</a:t>
            </a:r>
          </a:p>
          <a:p>
            <a:r>
              <a:rPr lang="en-IE" dirty="0"/>
              <a:t>A canvas comes with some default scripts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87" y="1965960"/>
            <a:ext cx="3629025" cy="450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6" y="513406"/>
            <a:ext cx="3629026" cy="13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9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Canvas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474279" cy="4038600"/>
          </a:xfrm>
        </p:spPr>
        <p:txBody>
          <a:bodyPr/>
          <a:lstStyle/>
          <a:p>
            <a:r>
              <a:rPr lang="en-IE" dirty="0"/>
              <a:t>An important default script is the Canvas Scalar</a:t>
            </a:r>
          </a:p>
          <a:p>
            <a:r>
              <a:rPr lang="en-IE" dirty="0"/>
              <a:t>A game will support multiple screen resolutions</a:t>
            </a:r>
          </a:p>
          <a:p>
            <a:pPr lvl="1"/>
            <a:r>
              <a:rPr lang="en-IE" dirty="0"/>
              <a:t>It is important that the UI scales with these resolutions</a:t>
            </a:r>
          </a:p>
          <a:p>
            <a:pPr lvl="1"/>
            <a:r>
              <a:rPr lang="en-IE" dirty="0"/>
              <a:t>Must look the same on at all sizes</a:t>
            </a:r>
          </a:p>
          <a:p>
            <a:r>
              <a:rPr lang="en-IE" dirty="0"/>
              <a:t>UI Scale Mode controls the type of scaling to be applied</a:t>
            </a:r>
          </a:p>
          <a:p>
            <a:r>
              <a:rPr lang="en-IE" dirty="0"/>
              <a:t>By default the scaling mode will not scale the size of your UI to match the screen resolution</a:t>
            </a:r>
          </a:p>
          <a:p>
            <a:r>
              <a:rPr lang="en-IE" dirty="0"/>
              <a:t>It will retain the original size you have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78" y="3166309"/>
            <a:ext cx="363905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4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Canvas Scaling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78" y="3166309"/>
            <a:ext cx="3639058" cy="1047896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82D71EB-327D-4E0E-A699-4D9546308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575021"/>
              </p:ext>
            </p:extLst>
          </p:nvPr>
        </p:nvGraphicFramePr>
        <p:xfrm>
          <a:off x="1143000" y="2893039"/>
          <a:ext cx="6076416" cy="1596892"/>
        </p:xfrm>
        <a:graphic>
          <a:graphicData uri="http://schemas.openxmlformats.org/drawingml/2006/table">
            <a:tbl>
              <a:tblPr/>
              <a:tblGrid>
                <a:gridCol w="3038208">
                  <a:extLst>
                    <a:ext uri="{9D8B030D-6E8A-4147-A177-3AD203B41FA5}">
                      <a16:colId xmlns:a16="http://schemas.microsoft.com/office/drawing/2014/main" val="525523046"/>
                    </a:ext>
                  </a:extLst>
                </a:gridCol>
                <a:gridCol w="3038208">
                  <a:extLst>
                    <a:ext uri="{9D8B030D-6E8A-4147-A177-3AD203B41FA5}">
                      <a16:colId xmlns:a16="http://schemas.microsoft.com/office/drawing/2014/main" val="3109732684"/>
                    </a:ext>
                  </a:extLst>
                </a:gridCol>
              </a:tblGrid>
              <a:tr h="227426">
                <a:tc>
                  <a:txBody>
                    <a:bodyPr/>
                    <a:lstStyle/>
                    <a:p>
                      <a:pPr algn="l"/>
                      <a:r>
                        <a:rPr lang="en-GB" sz="1100" b="1" i="0">
                          <a:effectLst/>
                        </a:rPr>
                        <a:t>Property:</a:t>
                      </a:r>
                      <a:endParaRPr lang="en-GB" sz="1100" b="0" i="0">
                        <a:effectLst/>
                      </a:endParaRPr>
                    </a:p>
                  </a:txBody>
                  <a:tcPr marL="46899" marR="46899" marT="23450" marB="2345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="1" i="0">
                          <a:effectLst/>
                        </a:rPr>
                        <a:t>Function:</a:t>
                      </a:r>
                      <a:endParaRPr lang="en-GB" sz="1100" b="0" i="0">
                        <a:effectLst/>
                      </a:endParaRPr>
                    </a:p>
                  </a:txBody>
                  <a:tcPr marL="46899" marR="46899" marT="23450" marB="2345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42516"/>
                  </a:ext>
                </a:extLst>
              </a:tr>
              <a:tr h="38457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>
                          <a:effectLst/>
                        </a:rPr>
                        <a:t>UI Scale Mode</a:t>
                      </a:r>
                      <a:endParaRPr lang="en-GB" sz="1100">
                        <a:effectLst/>
                      </a:endParaRPr>
                    </a:p>
                  </a:txBody>
                  <a:tcPr marL="46899" marR="46899" marT="23450" marB="2345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Determines how UI elements in the Canvas are scaled.</a:t>
                      </a:r>
                    </a:p>
                  </a:txBody>
                  <a:tcPr marL="46899" marR="46899" marT="23450" marB="2345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395651"/>
                  </a:ext>
                </a:extLst>
              </a:tr>
              <a:tr h="38457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dirty="0">
                          <a:effectLst/>
                        </a:rPr>
                        <a:t>Constant Pixel Size</a:t>
                      </a:r>
                      <a:endParaRPr lang="en-GB" sz="1100" dirty="0">
                        <a:effectLst/>
                      </a:endParaRPr>
                    </a:p>
                  </a:txBody>
                  <a:tcPr marL="46899" marR="46899" marT="23450" marB="2345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Makes UI elements retain the same size in pixels regardless of screen size.</a:t>
                      </a:r>
                    </a:p>
                  </a:txBody>
                  <a:tcPr marL="46899" marR="46899" marT="23450" marB="2345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746028"/>
                  </a:ext>
                </a:extLst>
              </a:tr>
              <a:tr h="21573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dirty="0">
                          <a:effectLst/>
                        </a:rPr>
                        <a:t>Scale With Screen Size</a:t>
                      </a:r>
                      <a:endParaRPr lang="en-GB" sz="1100" dirty="0">
                        <a:effectLst/>
                      </a:endParaRPr>
                    </a:p>
                  </a:txBody>
                  <a:tcPr marL="46899" marR="46899" marT="23450" marB="2345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Makes UI elements bigger the bigger the screen is.</a:t>
                      </a:r>
                    </a:p>
                  </a:txBody>
                  <a:tcPr marL="46899" marR="46899" marT="23450" marB="2345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956721"/>
                  </a:ext>
                </a:extLst>
              </a:tr>
              <a:tr h="38457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dirty="0">
                          <a:effectLst/>
                        </a:rPr>
                        <a:t>Constant Physical Size</a:t>
                      </a:r>
                      <a:endParaRPr lang="en-GB" sz="1100" dirty="0">
                        <a:effectLst/>
                      </a:endParaRPr>
                    </a:p>
                  </a:txBody>
                  <a:tcPr marL="46899" marR="46899" marT="23450" marB="2345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dirty="0">
                          <a:effectLst/>
                        </a:rPr>
                        <a:t>Makes UI elements retain the same physical size regardless of screen size and resolution.</a:t>
                      </a:r>
                    </a:p>
                  </a:txBody>
                  <a:tcPr marL="46899" marR="46899" marT="23450" marB="23450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19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87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DD7D-D719-4250-9810-3C3B37AE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Canvas Render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2AD6-0B53-44B7-ABF6-6BD1BD58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227064" cy="4038600"/>
          </a:xfrm>
        </p:spPr>
        <p:txBody>
          <a:bodyPr/>
          <a:lstStyle/>
          <a:p>
            <a:r>
              <a:rPr lang="en-GB" dirty="0"/>
              <a:t>We can render the canvas in different ways depending on the game</a:t>
            </a:r>
          </a:p>
          <a:p>
            <a:r>
              <a:rPr lang="en-GB" dirty="0"/>
              <a:t>Screen Space Overlay</a:t>
            </a:r>
          </a:p>
          <a:p>
            <a:pPr lvl="1"/>
            <a:r>
              <a:rPr lang="en-GB" dirty="0"/>
              <a:t>Ensure the UI is always drawn on top of everything else in the game</a:t>
            </a:r>
          </a:p>
          <a:p>
            <a:pPr lvl="1"/>
            <a:r>
              <a:rPr lang="en-GB" dirty="0"/>
              <a:t>Default mode for the Canvas</a:t>
            </a:r>
          </a:p>
          <a:p>
            <a:r>
              <a:rPr lang="en-GB" dirty="0"/>
              <a:t>World Space</a:t>
            </a:r>
          </a:p>
          <a:p>
            <a:pPr lvl="1"/>
            <a:r>
              <a:rPr lang="en-GB" dirty="0"/>
              <a:t>Treats your canvas as a 3D object that can placed in the scene like any other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45E37-1FCB-4700-B2C0-AD3FF5E2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61" y="2669646"/>
            <a:ext cx="5066380" cy="1153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6AA90-8453-45CE-A32A-2E7BFDCA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61" y="3980171"/>
            <a:ext cx="5066380" cy="11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1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C9B5-6BC6-4ECB-9268-2E678B2E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Canvas Render Mode</a:t>
            </a:r>
          </a:p>
        </p:txBody>
      </p:sp>
      <p:pic>
        <p:nvPicPr>
          <p:cNvPr id="2050" name="Picture 2" descr="UI in screen space overlay canvas">
            <a:extLst>
              <a:ext uri="{FF2B5EF4-FFF2-40B4-BE49-F238E27FC236}">
                <a16:creationId xmlns:a16="http://schemas.microsoft.com/office/drawing/2014/main" id="{8882157C-C741-444B-A5F4-57523A02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5" y="2274473"/>
            <a:ext cx="4232138" cy="26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I in world space canvas">
            <a:extLst>
              <a:ext uri="{FF2B5EF4-FFF2-40B4-BE49-F238E27FC236}">
                <a16:creationId xmlns:a16="http://schemas.microsoft.com/office/drawing/2014/main" id="{010F1407-1CC5-4455-A48E-D69D560D2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60" y="2266291"/>
            <a:ext cx="4232138" cy="266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4C373-4793-4F3B-8914-FF97FC9968A9}"/>
              </a:ext>
            </a:extLst>
          </p:cNvPr>
          <p:cNvSpPr txBox="1"/>
          <p:nvPr/>
        </p:nvSpPr>
        <p:spPr>
          <a:xfrm>
            <a:off x="3283397" y="4930226"/>
            <a:ext cx="1106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Screen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3646-C8E0-4548-A89F-972F4E4671D0}"/>
              </a:ext>
            </a:extLst>
          </p:cNvPr>
          <p:cNvSpPr txBox="1"/>
          <p:nvPr/>
        </p:nvSpPr>
        <p:spPr>
          <a:xfrm>
            <a:off x="7801923" y="4953558"/>
            <a:ext cx="105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World Space</a:t>
            </a:r>
          </a:p>
        </p:txBody>
      </p:sp>
    </p:spTree>
    <p:extLst>
      <p:ext uri="{BB962C8B-B14F-4D97-AF65-F5344CB8AC3E}">
        <p14:creationId xmlns:p14="http://schemas.microsoft.com/office/powerpoint/2010/main" val="163672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Draw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074229" cy="4038600"/>
          </a:xfrm>
        </p:spPr>
        <p:txBody>
          <a:bodyPr/>
          <a:lstStyle/>
          <a:p>
            <a:r>
              <a:rPr lang="en-IE" dirty="0"/>
              <a:t>Previously we have used Order in Layer to control the depth of sprites</a:t>
            </a:r>
          </a:p>
          <a:p>
            <a:pPr lvl="1"/>
            <a:r>
              <a:rPr lang="en-IE" dirty="0"/>
              <a:t>Negative numbers are behind</a:t>
            </a:r>
          </a:p>
          <a:p>
            <a:pPr lvl="1"/>
            <a:r>
              <a:rPr lang="en-IE" dirty="0"/>
              <a:t>Positive numbers are in front</a:t>
            </a:r>
          </a:p>
          <a:p>
            <a:r>
              <a:rPr lang="en-IE" dirty="0"/>
              <a:t>The UI system does not use the same logic</a:t>
            </a:r>
          </a:p>
          <a:p>
            <a:pPr lvl="1"/>
            <a:r>
              <a:rPr lang="en-IE" dirty="0"/>
              <a:t>The order in in the scene hierarchy determines where the are drawn</a:t>
            </a:r>
          </a:p>
          <a:p>
            <a:r>
              <a:rPr lang="en-IE" dirty="0"/>
              <a:t>Note the position of the Image control in the two samples on the 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736" y="344805"/>
            <a:ext cx="1419225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71" y="1371600"/>
            <a:ext cx="3229954" cy="1842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598" y="3619500"/>
            <a:ext cx="13335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121" y="4533900"/>
            <a:ext cx="3207204" cy="18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47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1198</Words>
  <Application>Microsoft Office PowerPoint</Application>
  <PresentationFormat>Widescreen</PresentationFormat>
  <Paragraphs>178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Corbel</vt:lpstr>
      <vt:lpstr>Basis</vt:lpstr>
      <vt:lpstr>Game Design and Programming</vt:lpstr>
      <vt:lpstr>User Interface Topics</vt:lpstr>
      <vt:lpstr>Canvas</vt:lpstr>
      <vt:lpstr>Canvas</vt:lpstr>
      <vt:lpstr>Canvas Scaling</vt:lpstr>
      <vt:lpstr>Canvas Scaling</vt:lpstr>
      <vt:lpstr>Canvas Render Mode</vt:lpstr>
      <vt:lpstr>Canvas Render Mode</vt:lpstr>
      <vt:lpstr>Draw Order</vt:lpstr>
      <vt:lpstr>Layout</vt:lpstr>
      <vt:lpstr>Layout Overview</vt:lpstr>
      <vt:lpstr>Pivots</vt:lpstr>
      <vt:lpstr>Anchors</vt:lpstr>
      <vt:lpstr>Controls</vt:lpstr>
      <vt:lpstr>Controls</vt:lpstr>
      <vt:lpstr>Image</vt:lpstr>
      <vt:lpstr>Panel</vt:lpstr>
      <vt:lpstr>Text</vt:lpstr>
      <vt:lpstr>Button</vt:lpstr>
      <vt:lpstr>Slider</vt:lpstr>
      <vt:lpstr>Events</vt:lpstr>
      <vt:lpstr>Events</vt:lpstr>
      <vt:lpstr>Event Handling</vt:lpstr>
      <vt:lpstr>Main Menu Functions</vt:lpstr>
      <vt:lpstr>MainMenuController (Script)</vt:lpstr>
      <vt:lpstr>In Unity Inspector</vt:lpstr>
      <vt:lpstr>In Unity Inspector</vt:lpstr>
      <vt:lpstr>Main Menu Sample</vt:lpstr>
      <vt:lpstr>Main Menu Overview</vt:lpstr>
      <vt:lpstr>Game HUD with Health Bar Sample</vt:lpstr>
      <vt:lpstr>Main Menu Overview</vt:lpstr>
      <vt:lpstr>Hud Controller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231</cp:revision>
  <dcterms:created xsi:type="dcterms:W3CDTF">2013-09-11T14:10:47Z</dcterms:created>
  <dcterms:modified xsi:type="dcterms:W3CDTF">2018-02-15T21:09:31Z</dcterms:modified>
</cp:coreProperties>
</file>