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84" r:id="rId4"/>
    <p:sldId id="285" r:id="rId5"/>
    <p:sldId id="257" r:id="rId6"/>
    <p:sldId id="261" r:id="rId7"/>
    <p:sldId id="265" r:id="rId8"/>
    <p:sldId id="266" r:id="rId9"/>
    <p:sldId id="259" r:id="rId10"/>
    <p:sldId id="262" r:id="rId11"/>
    <p:sldId id="267" r:id="rId12"/>
    <p:sldId id="291" r:id="rId13"/>
    <p:sldId id="260" r:id="rId14"/>
    <p:sldId id="263" r:id="rId15"/>
    <p:sldId id="290" r:id="rId16"/>
    <p:sldId id="271" r:id="rId17"/>
    <p:sldId id="264" r:id="rId18"/>
    <p:sldId id="300" r:id="rId19"/>
    <p:sldId id="301" r:id="rId20"/>
    <p:sldId id="272" r:id="rId21"/>
    <p:sldId id="268" r:id="rId22"/>
    <p:sldId id="286" r:id="rId23"/>
    <p:sldId id="287" r:id="rId24"/>
    <p:sldId id="288" r:id="rId25"/>
    <p:sldId id="275" r:id="rId26"/>
    <p:sldId id="303" r:id="rId27"/>
    <p:sldId id="302" r:id="rId28"/>
    <p:sldId id="293" r:id="rId29"/>
    <p:sldId id="294" r:id="rId30"/>
    <p:sldId id="295" r:id="rId31"/>
    <p:sldId id="296" r:id="rId32"/>
    <p:sldId id="277" r:id="rId33"/>
    <p:sldId id="28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Gannon" userId="375fcefba4b9d57b" providerId="LiveId" clId="{43363950-87E6-4FEE-83E7-7B18E0BE3D04}"/>
    <pc:docChg chg="undo custSel addSld delSld modSld sldOrd">
      <pc:chgData name="Neil Gannon" userId="375fcefba4b9d57b" providerId="LiveId" clId="{43363950-87E6-4FEE-83E7-7B18E0BE3D04}" dt="2018-02-15T21:09:27.028" v="7748" actId="14"/>
      <pc:docMkLst>
        <pc:docMk/>
      </pc:docMkLst>
      <pc:sldChg chg="modSp">
        <pc:chgData name="Neil Gannon" userId="375fcefba4b9d57b" providerId="LiveId" clId="{43363950-87E6-4FEE-83E7-7B18E0BE3D04}" dt="2018-02-15T20:08:58.286" v="2114" actId="20577"/>
        <pc:sldMkLst>
          <pc:docMk/>
          <pc:sldMk cId="2070196237" sldId="258"/>
        </pc:sldMkLst>
        <pc:spChg chg="mod">
          <ac:chgData name="Neil Gannon" userId="375fcefba4b9d57b" providerId="LiveId" clId="{43363950-87E6-4FEE-83E7-7B18E0BE3D04}" dt="2018-02-15T20:08:58.286" v="2114" actId="20577"/>
          <ac:spMkLst>
            <pc:docMk/>
            <pc:sldMk cId="2070196237" sldId="258"/>
            <ac:spMk id="3" creationId="{00000000-0000-0000-0000-000000000000}"/>
          </ac:spMkLst>
        </pc:spChg>
      </pc:sldChg>
      <pc:sldChg chg="modSp">
        <pc:chgData name="Neil Gannon" userId="375fcefba4b9d57b" providerId="LiveId" clId="{43363950-87E6-4FEE-83E7-7B18E0BE3D04}" dt="2018-02-15T20:08:22.011" v="2062" actId="20577"/>
        <pc:sldMkLst>
          <pc:docMk/>
          <pc:sldMk cId="3769854703" sldId="259"/>
        </pc:sldMkLst>
        <pc:spChg chg="mod">
          <ac:chgData name="Neil Gannon" userId="375fcefba4b9d57b" providerId="LiveId" clId="{43363950-87E6-4FEE-83E7-7B18E0BE3D04}" dt="2018-02-15T20:08:22.011" v="2062" actId="20577"/>
          <ac:spMkLst>
            <pc:docMk/>
            <pc:sldMk cId="3769854703" sldId="259"/>
            <ac:spMk id="3" creationId="{00000000-0000-0000-0000-000000000000}"/>
          </ac:spMkLst>
        </pc:spChg>
      </pc:sldChg>
      <pc:sldChg chg="modSp">
        <pc:chgData name="Neil Gannon" userId="375fcefba4b9d57b" providerId="LiveId" clId="{43363950-87E6-4FEE-83E7-7B18E0BE3D04}" dt="2018-02-15T20:12:17.438" v="2550" actId="20577"/>
        <pc:sldMkLst>
          <pc:docMk/>
          <pc:sldMk cId="597484723" sldId="261"/>
        </pc:sldMkLst>
        <pc:spChg chg="mod">
          <ac:chgData name="Neil Gannon" userId="375fcefba4b9d57b" providerId="LiveId" clId="{43363950-87E6-4FEE-83E7-7B18E0BE3D04}" dt="2018-02-15T20:12:17.438" v="2550" actId="20577"/>
          <ac:spMkLst>
            <pc:docMk/>
            <pc:sldMk cId="597484723" sldId="261"/>
            <ac:spMk id="3" creationId="{00000000-0000-0000-0000-000000000000}"/>
          </ac:spMkLst>
        </pc:spChg>
      </pc:sldChg>
      <pc:sldChg chg="modSp">
        <pc:chgData name="Neil Gannon" userId="375fcefba4b9d57b" providerId="LiveId" clId="{43363950-87E6-4FEE-83E7-7B18E0BE3D04}" dt="2018-02-15T20:14:22.598" v="2946" actId="20577"/>
        <pc:sldMkLst>
          <pc:docMk/>
          <pc:sldMk cId="178398994" sldId="262"/>
        </pc:sldMkLst>
        <pc:spChg chg="mod">
          <ac:chgData name="Neil Gannon" userId="375fcefba4b9d57b" providerId="LiveId" clId="{43363950-87E6-4FEE-83E7-7B18E0BE3D04}" dt="2018-02-15T20:14:22.598" v="2946" actId="20577"/>
          <ac:spMkLst>
            <pc:docMk/>
            <pc:sldMk cId="178398994" sldId="262"/>
            <ac:spMk id="3" creationId="{00000000-0000-0000-0000-000000000000}"/>
          </ac:spMkLst>
        </pc:spChg>
      </pc:sldChg>
      <pc:sldChg chg="modSp">
        <pc:chgData name="Neil Gannon" userId="375fcefba4b9d57b" providerId="LiveId" clId="{43363950-87E6-4FEE-83E7-7B18E0BE3D04}" dt="2018-02-15T20:32:47.737" v="3558" actId="20577"/>
        <pc:sldMkLst>
          <pc:docMk/>
          <pc:sldMk cId="2715877872" sldId="263"/>
        </pc:sldMkLst>
        <pc:spChg chg="mod">
          <ac:chgData name="Neil Gannon" userId="375fcefba4b9d57b" providerId="LiveId" clId="{43363950-87E6-4FEE-83E7-7B18E0BE3D04}" dt="2018-02-15T20:32:47.737" v="3558" actId="20577"/>
          <ac:spMkLst>
            <pc:docMk/>
            <pc:sldMk cId="2715877872" sldId="263"/>
            <ac:spMk id="3" creationId="{00000000-0000-0000-0000-000000000000}"/>
          </ac:spMkLst>
        </pc:spChg>
        <pc:picChg chg="mod">
          <ac:chgData name="Neil Gannon" userId="375fcefba4b9d57b" providerId="LiveId" clId="{43363950-87E6-4FEE-83E7-7B18E0BE3D04}" dt="2018-02-15T19:52:48.943" v="147" actId="1076"/>
          <ac:picMkLst>
            <pc:docMk/>
            <pc:sldMk cId="2715877872" sldId="263"/>
            <ac:picMk id="4" creationId="{00000000-0000-0000-0000-000000000000}"/>
          </ac:picMkLst>
        </pc:picChg>
        <pc:picChg chg="mod">
          <ac:chgData name="Neil Gannon" userId="375fcefba4b9d57b" providerId="LiveId" clId="{43363950-87E6-4FEE-83E7-7B18E0BE3D04}" dt="2018-02-15T19:52:47.513" v="146" actId="1076"/>
          <ac:picMkLst>
            <pc:docMk/>
            <pc:sldMk cId="2715877872" sldId="263"/>
            <ac:picMk id="5" creationId="{00000000-0000-0000-0000-000000000000}"/>
          </ac:picMkLst>
        </pc:picChg>
      </pc:sldChg>
      <pc:sldChg chg="modSp">
        <pc:chgData name="Neil Gannon" userId="375fcefba4b9d57b" providerId="LiveId" clId="{43363950-87E6-4FEE-83E7-7B18E0BE3D04}" dt="2018-02-15T20:40:47.037" v="3848" actId="20577"/>
        <pc:sldMkLst>
          <pc:docMk/>
          <pc:sldMk cId="4005263314" sldId="265"/>
        </pc:sldMkLst>
        <pc:spChg chg="mod">
          <ac:chgData name="Neil Gannon" userId="375fcefba4b9d57b" providerId="LiveId" clId="{43363950-87E6-4FEE-83E7-7B18E0BE3D04}" dt="2018-02-15T20:40:47.037" v="3848" actId="20577"/>
          <ac:spMkLst>
            <pc:docMk/>
            <pc:sldMk cId="4005263314" sldId="265"/>
            <ac:spMk id="3" creationId="{00000000-0000-0000-0000-000000000000}"/>
          </ac:spMkLst>
        </pc:spChg>
      </pc:sldChg>
      <pc:sldChg chg="modSp ord">
        <pc:chgData name="Neil Gannon" userId="375fcefba4b9d57b" providerId="LiveId" clId="{43363950-87E6-4FEE-83E7-7B18E0BE3D04}" dt="2018-02-15T20:48:09.772" v="4889"/>
        <pc:sldMkLst>
          <pc:docMk/>
          <pc:sldMk cId="3342775878" sldId="266"/>
        </pc:sldMkLst>
        <pc:spChg chg="mod">
          <ac:chgData name="Neil Gannon" userId="375fcefba4b9d57b" providerId="LiveId" clId="{43363950-87E6-4FEE-83E7-7B18E0BE3D04}" dt="2018-02-15T20:41:45.526" v="4042" actId="20577"/>
          <ac:spMkLst>
            <pc:docMk/>
            <pc:sldMk cId="3342775878" sldId="266"/>
            <ac:spMk id="3" creationId="{00000000-0000-0000-0000-000000000000}"/>
          </ac:spMkLst>
        </pc:spChg>
      </pc:sldChg>
      <pc:sldChg chg="addSp modSp">
        <pc:chgData name="Neil Gannon" userId="375fcefba4b9d57b" providerId="LiveId" clId="{43363950-87E6-4FEE-83E7-7B18E0BE3D04}" dt="2018-02-15T20:56:04.198" v="6001" actId="20577"/>
        <pc:sldMkLst>
          <pc:docMk/>
          <pc:sldMk cId="3414405584" sldId="268"/>
        </pc:sldMkLst>
        <pc:spChg chg="mod">
          <ac:chgData name="Neil Gannon" userId="375fcefba4b9d57b" providerId="LiveId" clId="{43363950-87E6-4FEE-83E7-7B18E0BE3D04}" dt="2018-02-15T20:56:04.198" v="6001" actId="20577"/>
          <ac:spMkLst>
            <pc:docMk/>
            <pc:sldMk cId="3414405584" sldId="268"/>
            <ac:spMk id="3" creationId="{00000000-0000-0000-0000-000000000000}"/>
          </ac:spMkLst>
        </pc:spChg>
        <pc:picChg chg="add mod">
          <ac:chgData name="Neil Gannon" userId="375fcefba4b9d57b" providerId="LiveId" clId="{43363950-87E6-4FEE-83E7-7B18E0BE3D04}" dt="2018-02-15T20:53:11.808" v="5576" actId="14100"/>
          <ac:picMkLst>
            <pc:docMk/>
            <pc:sldMk cId="3414405584" sldId="268"/>
            <ac:picMk id="5" creationId="{171858B6-DBFF-4B9C-92E2-7D0317F8A8D9}"/>
          </ac:picMkLst>
        </pc:picChg>
      </pc:sldChg>
      <pc:sldChg chg="modSp">
        <pc:chgData name="Neil Gannon" userId="375fcefba4b9d57b" providerId="LiveId" clId="{43363950-87E6-4FEE-83E7-7B18E0BE3D04}" dt="2018-02-15T21:05:28.431" v="7026" actId="20577"/>
        <pc:sldMkLst>
          <pc:docMk/>
          <pc:sldMk cId="2010729776" sldId="271"/>
        </pc:sldMkLst>
        <pc:spChg chg="mod">
          <ac:chgData name="Neil Gannon" userId="375fcefba4b9d57b" providerId="LiveId" clId="{43363950-87E6-4FEE-83E7-7B18E0BE3D04}" dt="2018-02-15T21:05:28.431" v="7026" actId="20577"/>
          <ac:spMkLst>
            <pc:docMk/>
            <pc:sldMk cId="2010729776" sldId="271"/>
            <ac:spMk id="3" creationId="{00000000-0000-0000-0000-000000000000}"/>
          </ac:spMkLst>
        </pc:spChg>
        <pc:picChg chg="mod">
          <ac:chgData name="Neil Gannon" userId="375fcefba4b9d57b" providerId="LiveId" clId="{43363950-87E6-4FEE-83E7-7B18E0BE3D04}" dt="2018-02-15T19:24:33.393" v="144" actId="1076"/>
          <ac:picMkLst>
            <pc:docMk/>
            <pc:sldMk cId="2010729776" sldId="271"/>
            <ac:picMk id="4" creationId="{00000000-0000-0000-0000-000000000000}"/>
          </ac:picMkLst>
        </pc:picChg>
        <pc:picChg chg="mod">
          <ac:chgData name="Neil Gannon" userId="375fcefba4b9d57b" providerId="LiveId" clId="{43363950-87E6-4FEE-83E7-7B18E0BE3D04}" dt="2018-02-15T19:24:33.393" v="144" actId="1076"/>
          <ac:picMkLst>
            <pc:docMk/>
            <pc:sldMk cId="2010729776" sldId="271"/>
            <ac:picMk id="5" creationId="{00000000-0000-0000-0000-000000000000}"/>
          </ac:picMkLst>
        </pc:picChg>
      </pc:sldChg>
      <pc:sldChg chg="addSp delSp modSp">
        <pc:chgData name="Neil Gannon" userId="375fcefba4b9d57b" providerId="LiveId" clId="{43363950-87E6-4FEE-83E7-7B18E0BE3D04}" dt="2018-02-15T21:07:40.809" v="7454" actId="1076"/>
        <pc:sldMkLst>
          <pc:docMk/>
          <pc:sldMk cId="2338257907" sldId="274"/>
        </pc:sldMkLst>
        <pc:spChg chg="del">
          <ac:chgData name="Neil Gannon" userId="375fcefba4b9d57b" providerId="LiveId" clId="{43363950-87E6-4FEE-83E7-7B18E0BE3D04}" dt="2018-02-15T21:07:32.698" v="7450" actId="478"/>
          <ac:spMkLst>
            <pc:docMk/>
            <pc:sldMk cId="2338257907" sldId="274"/>
            <ac:spMk id="3" creationId="{00000000-0000-0000-0000-000000000000}"/>
          </ac:spMkLst>
        </pc:spChg>
        <pc:picChg chg="mod">
          <ac:chgData name="Neil Gannon" userId="375fcefba4b9d57b" providerId="LiveId" clId="{43363950-87E6-4FEE-83E7-7B18E0BE3D04}" dt="2018-02-15T21:07:40.809" v="7454" actId="1076"/>
          <ac:picMkLst>
            <pc:docMk/>
            <pc:sldMk cId="2338257907" sldId="274"/>
            <ac:picMk id="4" creationId="{00000000-0000-0000-0000-000000000000}"/>
          </ac:picMkLst>
        </pc:picChg>
        <pc:picChg chg="add mod">
          <ac:chgData name="Neil Gannon" userId="375fcefba4b9d57b" providerId="LiveId" clId="{43363950-87E6-4FEE-83E7-7B18E0BE3D04}" dt="2018-02-15T21:07:39.403" v="7453" actId="1076"/>
          <ac:picMkLst>
            <pc:docMk/>
            <pc:sldMk cId="2338257907" sldId="274"/>
            <ac:picMk id="5" creationId="{4E55149B-5FF2-44C0-9D61-65542ABD43C6}"/>
          </ac:picMkLst>
        </pc:picChg>
      </pc:sldChg>
      <pc:sldChg chg="modSp">
        <pc:chgData name="Neil Gannon" userId="375fcefba4b9d57b" providerId="LiveId" clId="{43363950-87E6-4FEE-83E7-7B18E0BE3D04}" dt="2018-02-15T19:21:54.502" v="73" actId="20577"/>
        <pc:sldMkLst>
          <pc:docMk/>
          <pc:sldMk cId="969423687" sldId="275"/>
        </pc:sldMkLst>
        <pc:spChg chg="mod">
          <ac:chgData name="Neil Gannon" userId="375fcefba4b9d57b" providerId="LiveId" clId="{43363950-87E6-4FEE-83E7-7B18E0BE3D04}" dt="2018-02-15T19:21:30.998" v="20" actId="20577"/>
          <ac:spMkLst>
            <pc:docMk/>
            <pc:sldMk cId="969423687" sldId="275"/>
            <ac:spMk id="2" creationId="{00000000-0000-0000-0000-000000000000}"/>
          </ac:spMkLst>
        </pc:spChg>
        <pc:spChg chg="mod">
          <ac:chgData name="Neil Gannon" userId="375fcefba4b9d57b" providerId="LiveId" clId="{43363950-87E6-4FEE-83E7-7B18E0BE3D04}" dt="2018-02-15T19:21:54.502" v="73" actId="20577"/>
          <ac:spMkLst>
            <pc:docMk/>
            <pc:sldMk cId="969423687" sldId="275"/>
            <ac:spMk id="3" creationId="{00000000-0000-0000-0000-000000000000}"/>
          </ac:spMkLst>
        </pc:spChg>
      </pc:sldChg>
      <pc:sldChg chg="modSp ord">
        <pc:chgData name="Neil Gannon" userId="375fcefba4b9d57b" providerId="LiveId" clId="{43363950-87E6-4FEE-83E7-7B18E0BE3D04}" dt="2018-02-15T19:59:45.100" v="1082" actId="20577"/>
        <pc:sldMkLst>
          <pc:docMk/>
          <pc:sldMk cId="3537740405" sldId="276"/>
        </pc:sldMkLst>
        <pc:spChg chg="mod">
          <ac:chgData name="Neil Gannon" userId="375fcefba4b9d57b" providerId="LiveId" clId="{43363950-87E6-4FEE-83E7-7B18E0BE3D04}" dt="2018-02-15T19:59:45.100" v="1082" actId="20577"/>
          <ac:spMkLst>
            <pc:docMk/>
            <pc:sldMk cId="3537740405" sldId="276"/>
            <ac:spMk id="3" creationId="{00000000-0000-0000-0000-000000000000}"/>
          </ac:spMkLst>
        </pc:spChg>
      </pc:sldChg>
      <pc:sldChg chg="addSp modSp">
        <pc:chgData name="Neil Gannon" userId="375fcefba4b9d57b" providerId="LiveId" clId="{43363950-87E6-4FEE-83E7-7B18E0BE3D04}" dt="2018-02-15T20:46:19.672" v="4620" actId="113"/>
        <pc:sldMkLst>
          <pc:docMk/>
          <pc:sldMk cId="2010544529" sldId="277"/>
        </pc:sldMkLst>
        <pc:spChg chg="mod">
          <ac:chgData name="Neil Gannon" userId="375fcefba4b9d57b" providerId="LiveId" clId="{43363950-87E6-4FEE-83E7-7B18E0BE3D04}" dt="2018-02-15T20:46:19.672" v="4620" actId="113"/>
          <ac:spMkLst>
            <pc:docMk/>
            <pc:sldMk cId="2010544529" sldId="277"/>
            <ac:spMk id="3" creationId="{00000000-0000-0000-0000-000000000000}"/>
          </ac:spMkLst>
        </pc:spChg>
        <pc:picChg chg="add mod">
          <ac:chgData name="Neil Gannon" userId="375fcefba4b9d57b" providerId="LiveId" clId="{43363950-87E6-4FEE-83E7-7B18E0BE3D04}" dt="2018-02-15T20:44:07.493" v="4317" actId="1076"/>
          <ac:picMkLst>
            <pc:docMk/>
            <pc:sldMk cId="2010544529" sldId="277"/>
            <ac:picMk id="6" creationId="{42169FCA-8304-48D0-9EF3-B4E74C7BC416}"/>
          </ac:picMkLst>
        </pc:picChg>
      </pc:sldChg>
      <pc:sldChg chg="modSp">
        <pc:chgData name="Neil Gannon" userId="375fcefba4b9d57b" providerId="LiveId" clId="{43363950-87E6-4FEE-83E7-7B18E0BE3D04}" dt="2018-02-15T20:51:00.993" v="5357" actId="20577"/>
        <pc:sldMkLst>
          <pc:docMk/>
          <pc:sldMk cId="3670932419" sldId="278"/>
        </pc:sldMkLst>
        <pc:spChg chg="mod">
          <ac:chgData name="Neil Gannon" userId="375fcefba4b9d57b" providerId="LiveId" clId="{43363950-87E6-4FEE-83E7-7B18E0BE3D04}" dt="2018-02-15T20:51:00.993" v="5357" actId="20577"/>
          <ac:spMkLst>
            <pc:docMk/>
            <pc:sldMk cId="3670932419" sldId="278"/>
            <ac:spMk id="3" creationId="{00000000-0000-0000-0000-000000000000}"/>
          </ac:spMkLst>
        </pc:spChg>
      </pc:sldChg>
      <pc:sldChg chg="modSp">
        <pc:chgData name="Neil Gannon" userId="375fcefba4b9d57b" providerId="LiveId" clId="{43363950-87E6-4FEE-83E7-7B18E0BE3D04}" dt="2018-02-15T20:43:23.490" v="4281" actId="20577"/>
        <pc:sldMkLst>
          <pc:docMk/>
          <pc:sldMk cId="2823833436" sldId="279"/>
        </pc:sldMkLst>
        <pc:spChg chg="mod">
          <ac:chgData name="Neil Gannon" userId="375fcefba4b9d57b" providerId="LiveId" clId="{43363950-87E6-4FEE-83E7-7B18E0BE3D04}" dt="2018-02-15T20:43:23.490" v="4281" actId="20577"/>
          <ac:spMkLst>
            <pc:docMk/>
            <pc:sldMk cId="2823833436" sldId="279"/>
            <ac:spMk id="3" creationId="{00000000-0000-0000-0000-000000000000}"/>
          </ac:spMkLst>
        </pc:spChg>
      </pc:sldChg>
      <pc:sldChg chg="modSp">
        <pc:chgData name="Neil Gannon" userId="375fcefba4b9d57b" providerId="LiveId" clId="{43363950-87E6-4FEE-83E7-7B18E0BE3D04}" dt="2018-02-15T19:22:28.930" v="90" actId="20577"/>
        <pc:sldMkLst>
          <pc:docMk/>
          <pc:sldMk cId="2038906717" sldId="280"/>
        </pc:sldMkLst>
        <pc:spChg chg="mod">
          <ac:chgData name="Neil Gannon" userId="375fcefba4b9d57b" providerId="LiveId" clId="{43363950-87E6-4FEE-83E7-7B18E0BE3D04}" dt="2018-02-15T19:22:28.930" v="90" actId="20577"/>
          <ac:spMkLst>
            <pc:docMk/>
            <pc:sldMk cId="2038906717" sldId="280"/>
            <ac:spMk id="4" creationId="{00000000-0000-0000-0000-000000000000}"/>
          </ac:spMkLst>
        </pc:spChg>
      </pc:sldChg>
      <pc:sldChg chg="del">
        <pc:chgData name="Neil Gannon" userId="375fcefba4b9d57b" providerId="LiveId" clId="{43363950-87E6-4FEE-83E7-7B18E0BE3D04}" dt="2018-02-15T19:22:22.876" v="74" actId="2696"/>
        <pc:sldMkLst>
          <pc:docMk/>
          <pc:sldMk cId="4265128848" sldId="282"/>
        </pc:sldMkLst>
      </pc:sldChg>
      <pc:sldChg chg="addSp modSp">
        <pc:chgData name="Neil Gannon" userId="375fcefba4b9d57b" providerId="LiveId" clId="{43363950-87E6-4FEE-83E7-7B18E0BE3D04}" dt="2018-02-15T21:09:27.028" v="7748" actId="14"/>
        <pc:sldMkLst>
          <pc:docMk/>
          <pc:sldMk cId="3882356708" sldId="283"/>
        </pc:sldMkLst>
        <pc:spChg chg="mod">
          <ac:chgData name="Neil Gannon" userId="375fcefba4b9d57b" providerId="LiveId" clId="{43363950-87E6-4FEE-83E7-7B18E0BE3D04}" dt="2018-02-15T21:08:08.232" v="7469" actId="20577"/>
          <ac:spMkLst>
            <pc:docMk/>
            <pc:sldMk cId="3882356708" sldId="283"/>
            <ac:spMk id="2" creationId="{00000000-0000-0000-0000-000000000000}"/>
          </ac:spMkLst>
        </pc:spChg>
        <pc:spChg chg="mod">
          <ac:chgData name="Neil Gannon" userId="375fcefba4b9d57b" providerId="LiveId" clId="{43363950-87E6-4FEE-83E7-7B18E0BE3D04}" dt="2018-02-15T21:09:27.028" v="7748" actId="14"/>
          <ac:spMkLst>
            <pc:docMk/>
            <pc:sldMk cId="3882356708" sldId="283"/>
            <ac:spMk id="3" creationId="{00000000-0000-0000-0000-000000000000}"/>
          </ac:spMkLst>
        </pc:spChg>
        <pc:picChg chg="add mod">
          <ac:chgData name="Neil Gannon" userId="375fcefba4b9d57b" providerId="LiveId" clId="{43363950-87E6-4FEE-83E7-7B18E0BE3D04}" dt="2018-02-15T20:37:36.821" v="3568" actId="1076"/>
          <ac:picMkLst>
            <pc:docMk/>
            <pc:sldMk cId="3882356708" sldId="283"/>
            <ac:picMk id="4" creationId="{32BDEE3E-CA27-468B-9E3F-0E016C3CA6E9}"/>
          </ac:picMkLst>
        </pc:picChg>
      </pc:sldChg>
      <pc:sldChg chg="modSp ord">
        <pc:chgData name="Neil Gannon" userId="375fcefba4b9d57b" providerId="LiveId" clId="{43363950-87E6-4FEE-83E7-7B18E0BE3D04}" dt="2018-02-15T20:48:04.825" v="4888" actId="20577"/>
        <pc:sldMkLst>
          <pc:docMk/>
          <pc:sldMk cId="1447070929" sldId="284"/>
        </pc:sldMkLst>
        <pc:spChg chg="mod">
          <ac:chgData name="Neil Gannon" userId="375fcefba4b9d57b" providerId="LiveId" clId="{43363950-87E6-4FEE-83E7-7B18E0BE3D04}" dt="2018-02-15T20:48:04.825" v="4888" actId="20577"/>
          <ac:spMkLst>
            <pc:docMk/>
            <pc:sldMk cId="1447070929" sldId="284"/>
            <ac:spMk id="3" creationId="{00000000-0000-0000-0000-000000000000}"/>
          </ac:spMkLst>
        </pc:spChg>
      </pc:sldChg>
      <pc:sldChg chg="addSp modSp">
        <pc:chgData name="Neil Gannon" userId="375fcefba4b9d57b" providerId="LiveId" clId="{43363950-87E6-4FEE-83E7-7B18E0BE3D04}" dt="2018-02-15T20:58:02.561" v="6314" actId="20577"/>
        <pc:sldMkLst>
          <pc:docMk/>
          <pc:sldMk cId="2967278446" sldId="285"/>
        </pc:sldMkLst>
        <pc:spChg chg="mod">
          <ac:chgData name="Neil Gannon" userId="375fcefba4b9d57b" providerId="LiveId" clId="{43363950-87E6-4FEE-83E7-7B18E0BE3D04}" dt="2018-02-15T20:58:02.561" v="6314" actId="20577"/>
          <ac:spMkLst>
            <pc:docMk/>
            <pc:sldMk cId="2967278446" sldId="285"/>
            <ac:spMk id="3" creationId="{00000000-0000-0000-0000-000000000000}"/>
          </ac:spMkLst>
        </pc:spChg>
        <pc:picChg chg="add mod">
          <ac:chgData name="Neil Gannon" userId="375fcefba4b9d57b" providerId="LiveId" clId="{43363950-87E6-4FEE-83E7-7B18E0BE3D04}" dt="2018-02-15T20:56:58.673" v="6088" actId="1076"/>
          <ac:picMkLst>
            <pc:docMk/>
            <pc:sldMk cId="2967278446" sldId="285"/>
            <ac:picMk id="4" creationId="{A907EDEA-0294-4082-B226-91004A5D1522}"/>
          </ac:picMkLst>
        </pc:picChg>
      </pc:sldChg>
      <pc:sldChg chg="addSp modSp">
        <pc:chgData name="Neil Gannon" userId="375fcefba4b9d57b" providerId="LiveId" clId="{43363950-87E6-4FEE-83E7-7B18E0BE3D04}" dt="2018-02-15T21:07:17.331" v="7449" actId="20577"/>
        <pc:sldMkLst>
          <pc:docMk/>
          <pc:sldMk cId="3226630486" sldId="286"/>
        </pc:sldMkLst>
        <pc:spChg chg="mod">
          <ac:chgData name="Neil Gannon" userId="375fcefba4b9d57b" providerId="LiveId" clId="{43363950-87E6-4FEE-83E7-7B18E0BE3D04}" dt="2018-02-15T21:07:17.331" v="7449" actId="20577"/>
          <ac:spMkLst>
            <pc:docMk/>
            <pc:sldMk cId="3226630486" sldId="286"/>
            <ac:spMk id="3" creationId="{00000000-0000-0000-0000-000000000000}"/>
          </ac:spMkLst>
        </pc:spChg>
        <pc:spChg chg="add mod">
          <ac:chgData name="Neil Gannon" userId="375fcefba4b9d57b" providerId="LiveId" clId="{43363950-87E6-4FEE-83E7-7B18E0BE3D04}" dt="2018-02-15T19:24:00.464" v="135" actId="14100"/>
          <ac:spMkLst>
            <pc:docMk/>
            <pc:sldMk cId="3226630486" sldId="286"/>
            <ac:spMk id="4" creationId="{47BA41C4-31A8-4ED6-87C9-2AD7C2578377}"/>
          </ac:spMkLst>
        </pc:spChg>
        <pc:spChg chg="add mod">
          <ac:chgData name="Neil Gannon" userId="375fcefba4b9d57b" providerId="LiveId" clId="{43363950-87E6-4FEE-83E7-7B18E0BE3D04}" dt="2018-02-15T19:24:16.196" v="142" actId="1076"/>
          <ac:spMkLst>
            <pc:docMk/>
            <pc:sldMk cId="3226630486" sldId="286"/>
            <ac:spMk id="9" creationId="{70D79FF2-01EC-4BC8-AA89-A48F40088097}"/>
          </ac:spMkLst>
        </pc:spChg>
        <pc:picChg chg="mod">
          <ac:chgData name="Neil Gannon" userId="375fcefba4b9d57b" providerId="LiveId" clId="{43363950-87E6-4FEE-83E7-7B18E0BE3D04}" dt="2018-02-15T19:23:55.746" v="134" actId="1076"/>
          <ac:picMkLst>
            <pc:docMk/>
            <pc:sldMk cId="3226630486" sldId="286"/>
            <ac:picMk id="8" creationId="{00000000-0000-0000-0000-000000000000}"/>
          </ac:picMkLst>
        </pc:picChg>
      </pc:sldChg>
      <pc:sldChg chg="modSp">
        <pc:chgData name="Neil Gannon" userId="375fcefba4b9d57b" providerId="LiveId" clId="{43363950-87E6-4FEE-83E7-7B18E0BE3D04}" dt="2018-02-15T21:03:49.647" v="6665" actId="20577"/>
        <pc:sldMkLst>
          <pc:docMk/>
          <pc:sldMk cId="2387821324" sldId="287"/>
        </pc:sldMkLst>
        <pc:spChg chg="mod">
          <ac:chgData name="Neil Gannon" userId="375fcefba4b9d57b" providerId="LiveId" clId="{43363950-87E6-4FEE-83E7-7B18E0BE3D04}" dt="2018-02-15T21:03:49.647" v="6665" actId="20577"/>
          <ac:spMkLst>
            <pc:docMk/>
            <pc:sldMk cId="2387821324" sldId="287"/>
            <ac:spMk id="3" creationId="{00000000-0000-0000-0000-000000000000}"/>
          </ac:spMkLst>
        </pc:spChg>
      </pc:sldChg>
      <pc:sldChg chg="addSp delSp modSp">
        <pc:chgData name="Neil Gannon" userId="375fcefba4b9d57b" providerId="LiveId" clId="{43363950-87E6-4FEE-83E7-7B18E0BE3D04}" dt="2018-02-15T21:08:02.056" v="7458" actId="1076"/>
        <pc:sldMkLst>
          <pc:docMk/>
          <pc:sldMk cId="2964665901" sldId="288"/>
        </pc:sldMkLst>
        <pc:spChg chg="del">
          <ac:chgData name="Neil Gannon" userId="375fcefba4b9d57b" providerId="LiveId" clId="{43363950-87E6-4FEE-83E7-7B18E0BE3D04}" dt="2018-02-15T21:07:57.358" v="7455" actId="478"/>
          <ac:spMkLst>
            <pc:docMk/>
            <pc:sldMk cId="2964665901" sldId="288"/>
            <ac:spMk id="3" creationId="{00000000-0000-0000-0000-000000000000}"/>
          </ac:spMkLst>
        </pc:spChg>
        <pc:picChg chg="add mod">
          <ac:chgData name="Neil Gannon" userId="375fcefba4b9d57b" providerId="LiveId" clId="{43363950-87E6-4FEE-83E7-7B18E0BE3D04}" dt="2018-02-15T21:08:02.056" v="7458" actId="1076"/>
          <ac:picMkLst>
            <pc:docMk/>
            <pc:sldMk cId="2964665901" sldId="288"/>
            <ac:picMk id="4" creationId="{5394CEEF-A113-4798-AC66-B19C1870FADE}"/>
          </ac:picMkLst>
        </pc:picChg>
        <pc:picChg chg="del">
          <ac:chgData name="Neil Gannon" userId="375fcefba4b9d57b" providerId="LiveId" clId="{43363950-87E6-4FEE-83E7-7B18E0BE3D04}" dt="2018-02-15T20:36:54.657" v="3559" actId="478"/>
          <ac:picMkLst>
            <pc:docMk/>
            <pc:sldMk cId="2964665901" sldId="288"/>
            <ac:picMk id="5" creationId="{00000000-0000-0000-0000-000000000000}"/>
          </ac:picMkLst>
        </pc:picChg>
        <pc:picChg chg="add mod">
          <ac:chgData name="Neil Gannon" userId="375fcefba4b9d57b" providerId="LiveId" clId="{43363950-87E6-4FEE-83E7-7B18E0BE3D04}" dt="2018-02-15T21:08:02.056" v="7458" actId="1076"/>
          <ac:picMkLst>
            <pc:docMk/>
            <pc:sldMk cId="2964665901" sldId="288"/>
            <ac:picMk id="6" creationId="{D8E5E724-CE0A-4124-952E-67DCD025C7D8}"/>
          </ac:picMkLst>
        </pc:picChg>
      </pc:sldChg>
      <pc:sldChg chg="addSp delSp modSp add del">
        <pc:chgData name="Neil Gannon" userId="375fcefba4b9d57b" providerId="LiveId" clId="{43363950-87E6-4FEE-83E7-7B18E0BE3D04}" dt="2018-02-15T19:59:04.139" v="936" actId="2696"/>
        <pc:sldMkLst>
          <pc:docMk/>
          <pc:sldMk cId="2257125142" sldId="289"/>
        </pc:sldMkLst>
        <pc:spChg chg="del">
          <ac:chgData name="Neil Gannon" userId="375fcefba4b9d57b" providerId="LiveId" clId="{43363950-87E6-4FEE-83E7-7B18E0BE3D04}" dt="2018-02-15T19:58:31.533" v="926"/>
          <ac:spMkLst>
            <pc:docMk/>
            <pc:sldMk cId="2257125142" sldId="289"/>
            <ac:spMk id="3" creationId="{5ED91232-8CC5-4D87-A0E2-0F5C8A420963}"/>
          </ac:spMkLst>
        </pc:spChg>
        <pc:spChg chg="add mod">
          <ac:chgData name="Neil Gannon" userId="375fcefba4b9d57b" providerId="LiveId" clId="{43363950-87E6-4FEE-83E7-7B18E0BE3D04}" dt="2018-02-15T19:58:34.767" v="927" actId="14100"/>
          <ac:spMkLst>
            <pc:docMk/>
            <pc:sldMk cId="2257125142" sldId="289"/>
            <ac:spMk id="5" creationId="{4B8E96B5-52A5-4E13-952B-136BD63CE90B}"/>
          </ac:spMkLst>
        </pc:spChg>
        <pc:graphicFrameChg chg="add mod modGraphic">
          <ac:chgData name="Neil Gannon" userId="375fcefba4b9d57b" providerId="LiveId" clId="{43363950-87E6-4FEE-83E7-7B18E0BE3D04}" dt="2018-02-15T19:58:40.482" v="929" actId="1076"/>
          <ac:graphicFrameMkLst>
            <pc:docMk/>
            <pc:sldMk cId="2257125142" sldId="289"/>
            <ac:graphicFrameMk id="4" creationId="{E0152753-C585-4A8F-9636-915714471B39}"/>
          </ac:graphicFrameMkLst>
        </pc:graphicFrameChg>
      </pc:sldChg>
      <pc:sldChg chg="addSp delSp modSp add">
        <pc:chgData name="Neil Gannon" userId="375fcefba4b9d57b" providerId="LiveId" clId="{43363950-87E6-4FEE-83E7-7B18E0BE3D04}" dt="2018-02-15T20:00:02.796" v="1106" actId="20577"/>
        <pc:sldMkLst>
          <pc:docMk/>
          <pc:sldMk cId="2826877993" sldId="290"/>
        </pc:sldMkLst>
        <pc:spChg chg="del mod">
          <ac:chgData name="Neil Gannon" userId="375fcefba4b9d57b" providerId="LiveId" clId="{43363950-87E6-4FEE-83E7-7B18E0BE3D04}" dt="2018-02-15T19:58:48.262" v="932" actId="478"/>
          <ac:spMkLst>
            <pc:docMk/>
            <pc:sldMk cId="2826877993" sldId="290"/>
            <ac:spMk id="3" creationId="{00000000-0000-0000-0000-000000000000}"/>
          </ac:spMkLst>
        </pc:spChg>
        <pc:graphicFrameChg chg="add mod modGraphic">
          <ac:chgData name="Neil Gannon" userId="375fcefba4b9d57b" providerId="LiveId" clId="{43363950-87E6-4FEE-83E7-7B18E0BE3D04}" dt="2018-02-15T20:00:02.796" v="1106" actId="20577"/>
          <ac:graphicFrameMkLst>
            <pc:docMk/>
            <pc:sldMk cId="2826877993" sldId="290"/>
            <ac:graphicFrameMk id="5" creationId="{482D71EB-327D-4E0E-A699-4D9546308BDF}"/>
          </ac:graphicFrameMkLst>
        </pc:graphicFrameChg>
      </pc:sldChg>
      <pc:sldChg chg="addSp delSp modSp add">
        <pc:chgData name="Neil Gannon" userId="375fcefba4b9d57b" providerId="LiveId" clId="{43363950-87E6-4FEE-83E7-7B18E0BE3D04}" dt="2018-02-15T20:03:39.768" v="1471" actId="313"/>
        <pc:sldMkLst>
          <pc:docMk/>
          <pc:sldMk cId="2392919257" sldId="291"/>
        </pc:sldMkLst>
        <pc:spChg chg="mod">
          <ac:chgData name="Neil Gannon" userId="375fcefba4b9d57b" providerId="LiveId" clId="{43363950-87E6-4FEE-83E7-7B18E0BE3D04}" dt="2018-02-15T20:01:14.256" v="1135" actId="20577"/>
          <ac:spMkLst>
            <pc:docMk/>
            <pc:sldMk cId="2392919257" sldId="291"/>
            <ac:spMk id="2" creationId="{3FAEDD7D-D719-4250-9810-3C3B37AE5488}"/>
          </ac:spMkLst>
        </pc:spChg>
        <pc:spChg chg="mod">
          <ac:chgData name="Neil Gannon" userId="375fcefba4b9d57b" providerId="LiveId" clId="{43363950-87E6-4FEE-83E7-7B18E0BE3D04}" dt="2018-02-15T20:03:39.768" v="1471" actId="313"/>
          <ac:spMkLst>
            <pc:docMk/>
            <pc:sldMk cId="2392919257" sldId="291"/>
            <ac:spMk id="3" creationId="{2E5E2AD6-0B53-44B7-ABF6-6BD1BD586048}"/>
          </ac:spMkLst>
        </pc:spChg>
        <pc:picChg chg="add del mod">
          <ac:chgData name="Neil Gannon" userId="375fcefba4b9d57b" providerId="LiveId" clId="{43363950-87E6-4FEE-83E7-7B18E0BE3D04}" dt="2018-02-15T20:00:42.193" v="1112" actId="478"/>
          <ac:picMkLst>
            <pc:docMk/>
            <pc:sldMk cId="2392919257" sldId="291"/>
            <ac:picMk id="4" creationId="{710591A1-C86C-496E-9215-E791C75D991B}"/>
          </ac:picMkLst>
        </pc:picChg>
        <pc:picChg chg="add mod">
          <ac:chgData name="Neil Gannon" userId="375fcefba4b9d57b" providerId="LiveId" clId="{43363950-87E6-4FEE-83E7-7B18E0BE3D04}" dt="2018-02-15T20:01:48.406" v="1140" actId="1076"/>
          <ac:picMkLst>
            <pc:docMk/>
            <pc:sldMk cId="2392919257" sldId="291"/>
            <ac:picMk id="5" creationId="{AD245E37-1FCB-4700-B2C0-AD3FF5E2CE10}"/>
          </ac:picMkLst>
        </pc:picChg>
        <pc:picChg chg="add mod">
          <ac:chgData name="Neil Gannon" userId="375fcefba4b9d57b" providerId="LiveId" clId="{43363950-87E6-4FEE-83E7-7B18E0BE3D04}" dt="2018-02-15T20:01:48.406" v="1140" actId="1076"/>
          <ac:picMkLst>
            <pc:docMk/>
            <pc:sldMk cId="2392919257" sldId="291"/>
            <ac:picMk id="6" creationId="{E3F6AA90-8453-45CE-A32A-2E7BFDCA38CC}"/>
          </ac:picMkLst>
        </pc:picChg>
      </pc:sldChg>
      <pc:sldChg chg="addSp delSp modSp add">
        <pc:chgData name="Neil Gannon" userId="375fcefba4b9d57b" providerId="LiveId" clId="{43363950-87E6-4FEE-83E7-7B18E0BE3D04}" dt="2018-02-15T20:05:47.600" v="1532" actId="1076"/>
        <pc:sldMkLst>
          <pc:docMk/>
          <pc:sldMk cId="1636728460" sldId="292"/>
        </pc:sldMkLst>
        <pc:spChg chg="mod">
          <ac:chgData name="Neil Gannon" userId="375fcefba4b9d57b" providerId="LiveId" clId="{43363950-87E6-4FEE-83E7-7B18E0BE3D04}" dt="2018-02-15T20:04:13.163" v="1476"/>
          <ac:spMkLst>
            <pc:docMk/>
            <pc:sldMk cId="1636728460" sldId="292"/>
            <ac:spMk id="2" creationId="{E411C9B5-6BC6-4ECB-9268-2E678B2E177A}"/>
          </ac:spMkLst>
        </pc:spChg>
        <pc:spChg chg="del">
          <ac:chgData name="Neil Gannon" userId="375fcefba4b9d57b" providerId="LiveId" clId="{43363950-87E6-4FEE-83E7-7B18E0BE3D04}" dt="2018-02-15T20:04:15.454" v="1477" actId="478"/>
          <ac:spMkLst>
            <pc:docMk/>
            <pc:sldMk cId="1636728460" sldId="292"/>
            <ac:spMk id="3" creationId="{9801A903-250C-454B-805B-E2B69C94F589}"/>
          </ac:spMkLst>
        </pc:spChg>
        <pc:spChg chg="add mod">
          <ac:chgData name="Neil Gannon" userId="375fcefba4b9d57b" providerId="LiveId" clId="{43363950-87E6-4FEE-83E7-7B18E0BE3D04}" dt="2018-02-15T20:05:47.600" v="1532" actId="1076"/>
          <ac:spMkLst>
            <pc:docMk/>
            <pc:sldMk cId="1636728460" sldId="292"/>
            <ac:spMk id="6" creationId="{EDA4C373-4793-4F3B-8914-FF97FC9968A9}"/>
          </ac:spMkLst>
        </pc:spChg>
        <pc:spChg chg="add mod">
          <ac:chgData name="Neil Gannon" userId="375fcefba4b9d57b" providerId="LiveId" clId="{43363950-87E6-4FEE-83E7-7B18E0BE3D04}" dt="2018-02-15T20:05:38.915" v="1527" actId="1076"/>
          <ac:spMkLst>
            <pc:docMk/>
            <pc:sldMk cId="1636728460" sldId="292"/>
            <ac:spMk id="7" creationId="{5E453646-C8E0-4548-A89F-972F4E4671D0}"/>
          </ac:spMkLst>
        </pc:spChg>
        <pc:picChg chg="add mod">
          <ac:chgData name="Neil Gannon" userId="375fcefba4b9d57b" providerId="LiveId" clId="{43363950-87E6-4FEE-83E7-7B18E0BE3D04}" dt="2018-02-15T20:04:45.359" v="1486" actId="1076"/>
          <ac:picMkLst>
            <pc:docMk/>
            <pc:sldMk cId="1636728460" sldId="292"/>
            <ac:picMk id="2050" creationId="{8882157C-C741-444B-A5F4-57523A027F91}"/>
          </ac:picMkLst>
        </pc:picChg>
        <pc:picChg chg="add mod">
          <ac:chgData name="Neil Gannon" userId="375fcefba4b9d57b" providerId="LiveId" clId="{43363950-87E6-4FEE-83E7-7B18E0BE3D04}" dt="2018-02-15T20:04:45.359" v="1486" actId="1076"/>
          <ac:picMkLst>
            <pc:docMk/>
            <pc:sldMk cId="1636728460" sldId="292"/>
            <ac:picMk id="2052" creationId="{010F1407-1CC5-4455-A48E-D69D560D29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96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37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20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68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3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3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55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3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7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40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23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87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hyperlink" Target="https://www.raywenderlich.com/4946/introduction-to-a-pathfindin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Game Design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Neil Gannon</a:t>
            </a:r>
          </a:p>
        </p:txBody>
      </p:sp>
    </p:spTree>
    <p:extLst>
      <p:ext uri="{BB962C8B-B14F-4D97-AF65-F5344CB8AC3E}">
        <p14:creationId xmlns:p14="http://schemas.microsoft.com/office/powerpoint/2010/main" val="276772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Teleporting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3494314" cy="4038600"/>
          </a:xfrm>
        </p:spPr>
        <p:txBody>
          <a:bodyPr/>
          <a:lstStyle/>
          <a:p>
            <a:r>
              <a:rPr lang="en-IE" dirty="0" smtClean="0"/>
              <a:t>Teleporting can be achieved just by setting the position of an object</a:t>
            </a:r>
          </a:p>
          <a:p>
            <a:r>
              <a:rPr lang="en-IE" dirty="0" smtClean="0"/>
              <a:t>This can be achieved by storing the destination location in a trigger</a:t>
            </a:r>
          </a:p>
          <a:p>
            <a:r>
              <a:rPr lang="en-IE" dirty="0" smtClean="0"/>
              <a:t>When an object hits the trigger it should be able to get this destination and move itself there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289" y="2168908"/>
            <a:ext cx="6726010" cy="381558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7356021" y="4465864"/>
            <a:ext cx="2155372" cy="930729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51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Setup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5992586" cy="4038600"/>
          </a:xfrm>
        </p:spPr>
        <p:txBody>
          <a:bodyPr/>
          <a:lstStyle/>
          <a:p>
            <a:r>
              <a:rPr lang="en-IE" dirty="0"/>
              <a:t>Two scripts</a:t>
            </a:r>
          </a:p>
          <a:p>
            <a:pPr lvl="1"/>
            <a:r>
              <a:rPr lang="en-IE" dirty="0" smtClean="0"/>
              <a:t>Teleport </a:t>
            </a:r>
            <a:r>
              <a:rPr lang="en-IE" dirty="0"/>
              <a:t>Trigger</a:t>
            </a:r>
          </a:p>
          <a:p>
            <a:pPr lvl="1"/>
            <a:r>
              <a:rPr lang="en-IE" dirty="0" smtClean="0"/>
              <a:t>Teleport </a:t>
            </a:r>
            <a:r>
              <a:rPr lang="en-IE" dirty="0"/>
              <a:t>Block Response</a:t>
            </a:r>
          </a:p>
          <a:p>
            <a:r>
              <a:rPr lang="en-IE" dirty="0" smtClean="0"/>
              <a:t>Teleport </a:t>
            </a:r>
            <a:r>
              <a:rPr lang="en-IE" dirty="0"/>
              <a:t>Trigger will only work on an object tagged as </a:t>
            </a:r>
            <a:r>
              <a:rPr lang="en-IE" dirty="0" smtClean="0"/>
              <a:t>Teleport</a:t>
            </a:r>
            <a:endParaRPr lang="en-IE" dirty="0"/>
          </a:p>
          <a:p>
            <a:pPr lvl="1"/>
            <a:r>
              <a:rPr lang="en-IE" dirty="0"/>
              <a:t>Must have a collider set as a trigger</a:t>
            </a:r>
          </a:p>
          <a:p>
            <a:r>
              <a:rPr lang="en-IE" dirty="0" smtClean="0"/>
              <a:t>Teleport </a:t>
            </a:r>
            <a:r>
              <a:rPr lang="en-IE" dirty="0"/>
              <a:t>Block Response can be placed on any </a:t>
            </a:r>
            <a:r>
              <a:rPr lang="en-IE" dirty="0" smtClean="0"/>
              <a:t>object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691" y="609600"/>
            <a:ext cx="4105275" cy="3609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691" y="4963886"/>
            <a:ext cx="4121292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0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Scripts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4408714" cy="4038600"/>
          </a:xfrm>
        </p:spPr>
        <p:txBody>
          <a:bodyPr>
            <a:normAutofit/>
          </a:bodyPr>
          <a:lstStyle/>
          <a:p>
            <a:r>
              <a:rPr lang="en-IE" dirty="0" smtClean="0"/>
              <a:t>Teleport </a:t>
            </a:r>
            <a:r>
              <a:rPr lang="en-IE" dirty="0"/>
              <a:t>Trigger</a:t>
            </a:r>
          </a:p>
          <a:p>
            <a:pPr lvl="1"/>
            <a:r>
              <a:rPr lang="en-IE" dirty="0" smtClean="0"/>
              <a:t>Contains the Transform of the object you want to teleport to</a:t>
            </a:r>
          </a:p>
          <a:p>
            <a:pPr lvl="1"/>
            <a:r>
              <a:rPr lang="en-IE" dirty="0" smtClean="0"/>
              <a:t>You can drag and drop and object on this in Unity</a:t>
            </a:r>
            <a:endParaRPr lang="en-IE" dirty="0"/>
          </a:p>
          <a:p>
            <a:r>
              <a:rPr lang="en-IE" dirty="0" smtClean="0"/>
              <a:t>Teleport </a:t>
            </a:r>
            <a:r>
              <a:rPr lang="en-IE" dirty="0"/>
              <a:t>Block Response</a:t>
            </a:r>
          </a:p>
          <a:p>
            <a:pPr lvl="1"/>
            <a:r>
              <a:rPr lang="en-IE" dirty="0" smtClean="0"/>
              <a:t>Gets </a:t>
            </a:r>
            <a:r>
              <a:rPr lang="en-IE" dirty="0"/>
              <a:t>the </a:t>
            </a:r>
            <a:r>
              <a:rPr lang="en-IE" dirty="0" smtClean="0"/>
              <a:t>Teleport </a:t>
            </a:r>
            <a:r>
              <a:rPr lang="en-IE" dirty="0"/>
              <a:t>Trigger from the hit object</a:t>
            </a:r>
          </a:p>
          <a:p>
            <a:pPr lvl="1"/>
            <a:r>
              <a:rPr lang="en-IE" dirty="0"/>
              <a:t>Gets the </a:t>
            </a:r>
            <a:r>
              <a:rPr lang="en-IE" dirty="0" err="1" smtClean="0"/>
              <a:t>TeleportLocation</a:t>
            </a:r>
            <a:r>
              <a:rPr lang="en-IE" dirty="0" smtClean="0"/>
              <a:t> </a:t>
            </a:r>
            <a:r>
              <a:rPr lang="en-IE" dirty="0"/>
              <a:t>from the </a:t>
            </a:r>
            <a:r>
              <a:rPr lang="en-IE" dirty="0" smtClean="0"/>
              <a:t>Teleport </a:t>
            </a:r>
            <a:r>
              <a:rPr lang="en-IE" dirty="0"/>
              <a:t>Trigger</a:t>
            </a:r>
          </a:p>
          <a:p>
            <a:pPr lvl="1"/>
            <a:r>
              <a:rPr lang="en-IE" dirty="0" smtClean="0"/>
              <a:t>Sets the objects position to be the </a:t>
            </a:r>
            <a:r>
              <a:rPr lang="en-IE" dirty="0" err="1" smtClean="0"/>
              <a:t>TeleportLocation</a:t>
            </a:r>
            <a:r>
              <a:rPr lang="en-IE" dirty="0" smtClean="0"/>
              <a:t> position</a:t>
            </a:r>
            <a:endParaRPr lang="en-IE" dirty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554" y="2503418"/>
            <a:ext cx="3358924" cy="835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554" y="3673865"/>
            <a:ext cx="5640842" cy="19758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27580" y="4490357"/>
            <a:ext cx="5371815" cy="82459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992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Within </a:t>
            </a:r>
            <a:r>
              <a:rPr lang="en-IE" dirty="0" smtClean="0"/>
              <a:t>Range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2159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Within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620986" cy="4038600"/>
          </a:xfrm>
        </p:spPr>
        <p:txBody>
          <a:bodyPr/>
          <a:lstStyle/>
          <a:p>
            <a:r>
              <a:rPr lang="en-IE" dirty="0" smtClean="0"/>
              <a:t>Most games use distance as a means to determine what state an object should be in</a:t>
            </a:r>
          </a:p>
          <a:p>
            <a:r>
              <a:rPr lang="en-IE" dirty="0" smtClean="0"/>
              <a:t>Given the two positions we would like to measure the distance between them</a:t>
            </a:r>
          </a:p>
          <a:p>
            <a:r>
              <a:rPr lang="en-IE" dirty="0" smtClean="0"/>
              <a:t>If the distance is less or equal to specified range</a:t>
            </a:r>
          </a:p>
          <a:p>
            <a:pPr lvl="1"/>
            <a:r>
              <a:rPr lang="en-IE" dirty="0" smtClean="0"/>
              <a:t>One of the objects should react to this</a:t>
            </a:r>
          </a:p>
          <a:p>
            <a:r>
              <a:rPr lang="en-IE" dirty="0" smtClean="0"/>
              <a:t>The </a:t>
            </a:r>
            <a:r>
              <a:rPr lang="en-IE" dirty="0" err="1" smtClean="0"/>
              <a:t>AttackInRange</a:t>
            </a:r>
            <a:r>
              <a:rPr lang="en-IE" dirty="0" smtClean="0"/>
              <a:t> script can be added to any object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29" y="760232"/>
            <a:ext cx="5353049" cy="401478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470321" y="1934935"/>
            <a:ext cx="2748643" cy="2748643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935686" y="2375808"/>
            <a:ext cx="914400" cy="94705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7"/>
          </p:cNvCxnSpPr>
          <p:nvPr/>
        </p:nvCxnSpPr>
        <p:spPr>
          <a:xfrm flipV="1">
            <a:off x="8850086" y="2337464"/>
            <a:ext cx="966349" cy="971793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850086" y="3295650"/>
            <a:ext cx="873578" cy="100027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3"/>
          </p:cNvCxnSpPr>
          <p:nvPr/>
        </p:nvCxnSpPr>
        <p:spPr>
          <a:xfrm flipH="1">
            <a:off x="7872850" y="3295649"/>
            <a:ext cx="977236" cy="98540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004" y="5361758"/>
            <a:ext cx="41052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07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585107"/>
            <a:ext cx="9875520" cy="1356360"/>
          </a:xfrm>
        </p:spPr>
        <p:txBody>
          <a:bodyPr/>
          <a:lstStyle/>
          <a:p>
            <a:r>
              <a:rPr lang="en-IE" dirty="0" smtClean="0"/>
              <a:t>Within Range Script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906736" cy="4038600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Vector2.Distance </a:t>
            </a:r>
          </a:p>
          <a:p>
            <a:pPr lvl="1"/>
            <a:r>
              <a:rPr lang="en-IE" dirty="0" smtClean="0"/>
              <a:t>Given two Vectors (a, b) this method will return a float of the distance between them</a:t>
            </a:r>
          </a:p>
          <a:p>
            <a:pPr lvl="1"/>
            <a:r>
              <a:rPr lang="en-IE" dirty="0" smtClean="0"/>
              <a:t>Same as (a - b).magnitude</a:t>
            </a:r>
          </a:p>
          <a:p>
            <a:r>
              <a:rPr lang="en-IE" dirty="0" smtClean="0"/>
              <a:t>Recommend creating another script that watches the </a:t>
            </a:r>
            <a:r>
              <a:rPr lang="en-IE" dirty="0" err="1" smtClean="0"/>
              <a:t>isTracking</a:t>
            </a:r>
            <a:r>
              <a:rPr lang="en-IE" dirty="0" smtClean="0"/>
              <a:t> variable</a:t>
            </a:r>
          </a:p>
          <a:p>
            <a:pPr lvl="1"/>
            <a:r>
              <a:rPr lang="en-IE" dirty="0" smtClean="0"/>
              <a:t>Can then have multiple scripts that respond</a:t>
            </a:r>
          </a:p>
          <a:p>
            <a:pPr lvl="1"/>
            <a:r>
              <a:rPr lang="en-IE" dirty="0" smtClean="0"/>
              <a:t>Separating the distance logic from the response</a:t>
            </a:r>
          </a:p>
          <a:p>
            <a:pPr lvl="1"/>
            <a:r>
              <a:rPr lang="en-IE" dirty="0" smtClean="0"/>
              <a:t>Stops duplication of code for the tracking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891" y="2429556"/>
            <a:ext cx="5494730" cy="28418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38806" y="3438184"/>
            <a:ext cx="5371815" cy="59497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2400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Moving on a Path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4913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Moving on a Path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4098471" cy="4038600"/>
          </a:xfrm>
        </p:spPr>
        <p:txBody>
          <a:bodyPr/>
          <a:lstStyle/>
          <a:p>
            <a:r>
              <a:rPr lang="en-IE" dirty="0" smtClean="0"/>
              <a:t>A path is collection of positions</a:t>
            </a:r>
          </a:p>
          <a:p>
            <a:r>
              <a:rPr lang="en-IE" dirty="0" smtClean="0"/>
              <a:t>We want to move to a position</a:t>
            </a:r>
          </a:p>
          <a:p>
            <a:r>
              <a:rPr lang="en-IE" dirty="0" smtClean="0"/>
              <a:t>Determine when  we’ve reached the position</a:t>
            </a:r>
          </a:p>
          <a:p>
            <a:r>
              <a:rPr lang="en-IE" dirty="0" smtClean="0"/>
              <a:t>Get the next position and repeat forever</a:t>
            </a:r>
          </a:p>
          <a:p>
            <a:r>
              <a:rPr lang="en-IE" dirty="0" smtClean="0"/>
              <a:t>In order to this we need to be able to store multiple positions</a:t>
            </a:r>
          </a:p>
          <a:p>
            <a:pPr lvl="1"/>
            <a:r>
              <a:rPr lang="en-IE" dirty="0" smtClean="0"/>
              <a:t>Each path may a different number of positions</a:t>
            </a:r>
          </a:p>
          <a:p>
            <a:pPr lvl="1"/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057" y="2300695"/>
            <a:ext cx="6216016" cy="355200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9699172" y="3657600"/>
            <a:ext cx="1183821" cy="159475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904265" y="5274130"/>
            <a:ext cx="2582635" cy="48984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384721" y="3657600"/>
            <a:ext cx="2363902" cy="1036864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319157" y="3143250"/>
            <a:ext cx="1876969" cy="148317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45679" y="3265714"/>
            <a:ext cx="538842" cy="186962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45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Arrays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5520" cy="4038600"/>
          </a:xfrm>
        </p:spPr>
        <p:txBody>
          <a:bodyPr>
            <a:normAutofit/>
          </a:bodyPr>
          <a:lstStyle/>
          <a:p>
            <a:r>
              <a:rPr lang="en-IE" dirty="0" smtClean="0"/>
              <a:t>An array is collection of items of the same data type</a:t>
            </a:r>
          </a:p>
          <a:p>
            <a:pPr lvl="1"/>
            <a:r>
              <a:rPr lang="en-IE" dirty="0" smtClean="0"/>
              <a:t>Allows us to create a group of related data</a:t>
            </a:r>
          </a:p>
          <a:p>
            <a:pPr lvl="1"/>
            <a:r>
              <a:rPr lang="en-IE" dirty="0" smtClean="0"/>
              <a:t>Has a fixed sized</a:t>
            </a:r>
          </a:p>
          <a:p>
            <a:pPr lvl="1"/>
            <a:r>
              <a:rPr lang="en-IE" dirty="0" smtClean="0"/>
              <a:t>Use an index to access the item we want</a:t>
            </a:r>
          </a:p>
          <a:p>
            <a:pPr lvl="1"/>
            <a:r>
              <a:rPr lang="en-IE" dirty="0" smtClean="0"/>
              <a:t>Index starts at zero</a:t>
            </a:r>
          </a:p>
          <a:p>
            <a:pPr lvl="1"/>
            <a:r>
              <a:rPr lang="en-IE" dirty="0" smtClean="0"/>
              <a:t>Index ends a the length - 1</a:t>
            </a:r>
          </a:p>
          <a:p>
            <a:r>
              <a:rPr lang="en-IE" dirty="0" smtClean="0"/>
              <a:t>We can perform various operations on an array</a:t>
            </a:r>
          </a:p>
          <a:p>
            <a:pPr lvl="1"/>
            <a:r>
              <a:rPr lang="en-IE" dirty="0" smtClean="0"/>
              <a:t>Add</a:t>
            </a:r>
          </a:p>
          <a:p>
            <a:pPr lvl="1"/>
            <a:r>
              <a:rPr lang="en-IE" dirty="0" smtClean="0"/>
              <a:t>Remove </a:t>
            </a:r>
          </a:p>
          <a:p>
            <a:pPr lvl="1"/>
            <a:r>
              <a:rPr lang="en-IE" dirty="0" smtClean="0"/>
              <a:t>Get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22774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Arrays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568043" cy="4038600"/>
          </a:xfrm>
        </p:spPr>
        <p:txBody>
          <a:bodyPr>
            <a:normAutofit/>
          </a:bodyPr>
          <a:lstStyle/>
          <a:p>
            <a:r>
              <a:rPr lang="en-IE" dirty="0" smtClean="0"/>
              <a:t>Declaring</a:t>
            </a:r>
          </a:p>
          <a:p>
            <a:pPr lvl="1"/>
            <a:r>
              <a:rPr lang="en-IE" dirty="0" smtClean="0"/>
              <a:t>Use square brackets after the data type</a:t>
            </a:r>
          </a:p>
          <a:p>
            <a:r>
              <a:rPr lang="en-IE" dirty="0" smtClean="0"/>
              <a:t>Adding Items</a:t>
            </a:r>
          </a:p>
          <a:p>
            <a:r>
              <a:rPr lang="en-IE" dirty="0" smtClean="0"/>
              <a:t>Accessing Items</a:t>
            </a:r>
          </a:p>
          <a:p>
            <a:pPr lvl="1"/>
            <a:r>
              <a:rPr lang="en-IE" dirty="0" smtClean="0"/>
              <a:t>Must use an index that is within the range of items in the array</a:t>
            </a:r>
          </a:p>
          <a:p>
            <a:pPr lvl="1"/>
            <a:r>
              <a:rPr lang="en-IE" dirty="0" smtClean="0"/>
              <a:t>Key point is that the index starts at 0</a:t>
            </a:r>
          </a:p>
          <a:p>
            <a:pPr lvl="1"/>
            <a:r>
              <a:rPr lang="en-IE" dirty="0" smtClean="0"/>
              <a:t>The last index will always 1 less than the length of the array!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0835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AI Behaviours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Common Behaviours</a:t>
            </a:r>
          </a:p>
          <a:p>
            <a:pPr lvl="1"/>
            <a:r>
              <a:rPr lang="en-IE" dirty="0" smtClean="0"/>
              <a:t>Bouncing</a:t>
            </a:r>
          </a:p>
          <a:p>
            <a:pPr lvl="1"/>
            <a:r>
              <a:rPr lang="en-IE" dirty="0" smtClean="0"/>
              <a:t>Jumping</a:t>
            </a:r>
          </a:p>
          <a:p>
            <a:pPr lvl="1"/>
            <a:r>
              <a:rPr lang="en-IE" dirty="0" smtClean="0"/>
              <a:t>Teleporting</a:t>
            </a:r>
          </a:p>
          <a:p>
            <a:pPr lvl="1"/>
            <a:r>
              <a:rPr lang="en-IE" dirty="0" smtClean="0"/>
              <a:t>Within Range</a:t>
            </a:r>
          </a:p>
          <a:p>
            <a:pPr lvl="1"/>
            <a:r>
              <a:rPr lang="en-IE" dirty="0" smtClean="0"/>
              <a:t>Moving on a </a:t>
            </a:r>
            <a:r>
              <a:rPr lang="en-IE" dirty="0" smtClean="0"/>
              <a:t>Path</a:t>
            </a:r>
          </a:p>
          <a:p>
            <a:r>
              <a:rPr lang="en-IE" dirty="0" smtClean="0"/>
              <a:t>Advanced </a:t>
            </a:r>
            <a:r>
              <a:rPr lang="en-IE" dirty="0" smtClean="0"/>
              <a:t>Behaviours</a:t>
            </a:r>
          </a:p>
          <a:p>
            <a:pPr lvl="1"/>
            <a:r>
              <a:rPr lang="en-IE" dirty="0" smtClean="0"/>
              <a:t>Spatial Partitioning</a:t>
            </a:r>
          </a:p>
          <a:p>
            <a:pPr lvl="1"/>
            <a:r>
              <a:rPr lang="en-IE" dirty="0" smtClean="0"/>
              <a:t>Pathfinding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76817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Setup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6049735" cy="4038600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Two scripts required</a:t>
            </a:r>
          </a:p>
          <a:p>
            <a:pPr lvl="1"/>
            <a:r>
              <a:rPr lang="en-IE" dirty="0" err="1" smtClean="0"/>
              <a:t>CustomPath</a:t>
            </a:r>
            <a:endParaRPr lang="en-IE" dirty="0" smtClean="0"/>
          </a:p>
          <a:p>
            <a:pPr lvl="1"/>
            <a:r>
              <a:rPr lang="en-IE" dirty="0" err="1" smtClean="0"/>
              <a:t>FollowPath</a:t>
            </a:r>
            <a:endParaRPr lang="en-IE" dirty="0" smtClean="0"/>
          </a:p>
          <a:p>
            <a:r>
              <a:rPr lang="en-IE" dirty="0" smtClean="0"/>
              <a:t>Custom Path</a:t>
            </a:r>
          </a:p>
          <a:p>
            <a:pPr lvl="1"/>
            <a:r>
              <a:rPr lang="en-IE" dirty="0" smtClean="0"/>
              <a:t>Maintains the collection of points on the path</a:t>
            </a:r>
          </a:p>
          <a:p>
            <a:pPr lvl="1"/>
            <a:r>
              <a:rPr lang="en-IE" dirty="0" smtClean="0"/>
              <a:t>Responsible for returning the First point on the path and every Point after it</a:t>
            </a:r>
          </a:p>
          <a:p>
            <a:pPr lvl="1"/>
            <a:r>
              <a:rPr lang="en-IE" b="1" dirty="0" smtClean="0"/>
              <a:t>Note this is designed for one object to use the path!</a:t>
            </a:r>
            <a:endParaRPr lang="en-IE" b="1" dirty="0" smtClean="0"/>
          </a:p>
          <a:p>
            <a:r>
              <a:rPr lang="en-IE" dirty="0" smtClean="0"/>
              <a:t>Follow Path</a:t>
            </a:r>
          </a:p>
          <a:p>
            <a:pPr lvl="1"/>
            <a:r>
              <a:rPr lang="en-IE" dirty="0" smtClean="0"/>
              <a:t>Responsible for moving on the path</a:t>
            </a:r>
            <a:r>
              <a:rPr lang="en-IE" dirty="0"/>
              <a:t> </a:t>
            </a:r>
            <a:r>
              <a:rPr lang="en-IE" dirty="0" smtClean="0"/>
              <a:t>and detecting when it has reached the point</a:t>
            </a:r>
          </a:p>
          <a:p>
            <a:pPr lvl="1"/>
            <a:r>
              <a:rPr lang="en-IE" dirty="0" smtClean="0"/>
              <a:t>Responsible for getting the next point from the </a:t>
            </a:r>
            <a:r>
              <a:rPr lang="en-IE" dirty="0" err="1" smtClean="0"/>
              <a:t>CustomPath</a:t>
            </a:r>
            <a:endParaRPr lang="en-I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501" y="346369"/>
            <a:ext cx="1499507" cy="1305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143" y="1715589"/>
            <a:ext cx="4038600" cy="1571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518" y="3639911"/>
            <a:ext cx="40862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94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Custom Path Script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6074229" cy="4038600"/>
          </a:xfrm>
        </p:spPr>
        <p:txBody>
          <a:bodyPr/>
          <a:lstStyle/>
          <a:p>
            <a:r>
              <a:rPr lang="en-IE" dirty="0" smtClean="0"/>
              <a:t>Custom Path keeps track of</a:t>
            </a:r>
          </a:p>
          <a:p>
            <a:pPr lvl="1"/>
            <a:r>
              <a:rPr lang="en-IE" dirty="0" smtClean="0"/>
              <a:t>An array of Transforms</a:t>
            </a:r>
          </a:p>
          <a:p>
            <a:pPr lvl="1"/>
            <a:r>
              <a:rPr lang="en-IE" dirty="0" smtClean="0"/>
              <a:t>An integer for keeping track of where in the array the current follower is</a:t>
            </a:r>
          </a:p>
          <a:p>
            <a:r>
              <a:rPr lang="en-IE" dirty="0" smtClean="0"/>
              <a:t>It is only intended for one object to use a path at a time</a:t>
            </a:r>
          </a:p>
          <a:p>
            <a:r>
              <a:rPr lang="en-IE" dirty="0" smtClean="0"/>
              <a:t>We can move the current node counter into the AI and allow it to track its own position</a:t>
            </a:r>
          </a:p>
          <a:p>
            <a:pPr lvl="1"/>
            <a:r>
              <a:rPr lang="en-IE" dirty="0" smtClean="0"/>
              <a:t>I’ll add a modified sample for this to Moodle!</a:t>
            </a:r>
            <a:endParaRPr lang="en-IE" dirty="0" smtClean="0"/>
          </a:p>
          <a:p>
            <a:pPr marL="45720" indent="0">
              <a:buNone/>
            </a:pPr>
            <a:endParaRPr lang="en-I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639" y="3000375"/>
            <a:ext cx="4057650" cy="2152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96893" y="3396343"/>
            <a:ext cx="2869745" cy="31024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6120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Custom Path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6074229" cy="4038600"/>
          </a:xfrm>
        </p:spPr>
        <p:txBody>
          <a:bodyPr/>
          <a:lstStyle/>
          <a:p>
            <a:r>
              <a:rPr lang="en-IE" dirty="0" err="1" smtClean="0"/>
              <a:t>GetFirstNode</a:t>
            </a:r>
            <a:endParaRPr lang="en-IE" dirty="0" smtClean="0"/>
          </a:p>
          <a:p>
            <a:pPr lvl="1"/>
            <a:r>
              <a:rPr lang="en-IE" dirty="0" smtClean="0"/>
              <a:t>Returns the position of the first element in the </a:t>
            </a:r>
            <a:r>
              <a:rPr lang="en-IE" dirty="0" err="1" smtClean="0"/>
              <a:t>PathNodes</a:t>
            </a:r>
            <a:r>
              <a:rPr lang="en-IE" dirty="0" smtClean="0"/>
              <a:t> array</a:t>
            </a:r>
          </a:p>
          <a:p>
            <a:pPr lvl="2"/>
            <a:r>
              <a:rPr lang="en-IE" dirty="0" smtClean="0"/>
              <a:t>Array holds transforms, transforms have a Vector position</a:t>
            </a:r>
          </a:p>
          <a:p>
            <a:pPr lvl="1"/>
            <a:r>
              <a:rPr lang="en-IE" dirty="0" smtClean="0"/>
              <a:t>Note the starting index is zero</a:t>
            </a:r>
          </a:p>
          <a:p>
            <a:r>
              <a:rPr lang="en-IE" dirty="0" err="1" smtClean="0"/>
              <a:t>GetNextNodePosition</a:t>
            </a:r>
            <a:endParaRPr lang="en-IE" dirty="0" smtClean="0"/>
          </a:p>
          <a:p>
            <a:pPr lvl="1"/>
            <a:r>
              <a:rPr lang="en-IE" dirty="0" smtClean="0"/>
              <a:t>Increment the </a:t>
            </a:r>
            <a:r>
              <a:rPr lang="en-IE" dirty="0" err="1" smtClean="0"/>
              <a:t>currentNode</a:t>
            </a:r>
            <a:r>
              <a:rPr lang="en-IE" dirty="0" smtClean="0"/>
              <a:t> index</a:t>
            </a:r>
          </a:p>
          <a:p>
            <a:pPr lvl="1"/>
            <a:r>
              <a:rPr lang="en-IE" dirty="0" smtClean="0"/>
              <a:t>If the index is less than the length of array then return the array element at that index</a:t>
            </a:r>
          </a:p>
          <a:p>
            <a:pPr lvl="1"/>
            <a:r>
              <a:rPr lang="en-IE" dirty="0" smtClean="0"/>
              <a:t>Otherwise reset the </a:t>
            </a:r>
            <a:r>
              <a:rPr lang="en-IE" dirty="0" err="1" smtClean="0"/>
              <a:t>currentNode</a:t>
            </a:r>
            <a:r>
              <a:rPr lang="en-IE" dirty="0" smtClean="0"/>
              <a:t> back to zero and return the first element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354" y="1753416"/>
            <a:ext cx="4098996" cy="434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11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Follow Path Script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6074229" cy="4038600"/>
          </a:xfrm>
        </p:spPr>
        <p:txBody>
          <a:bodyPr/>
          <a:lstStyle/>
          <a:p>
            <a:r>
              <a:rPr lang="en-IE" dirty="0" smtClean="0"/>
              <a:t>Follow path will move an object with a RigidBody2D</a:t>
            </a:r>
          </a:p>
          <a:p>
            <a:pPr lvl="1"/>
            <a:r>
              <a:rPr lang="en-IE" dirty="0" smtClean="0"/>
              <a:t>Move it to the target Vector2</a:t>
            </a:r>
          </a:p>
          <a:p>
            <a:pPr lvl="1"/>
            <a:r>
              <a:rPr lang="en-IE" dirty="0" smtClean="0"/>
              <a:t>Get the next target location when we reach the current one</a:t>
            </a:r>
          </a:p>
          <a:p>
            <a:r>
              <a:rPr lang="en-IE" dirty="0" smtClean="0"/>
              <a:t>Key Variables</a:t>
            </a:r>
          </a:p>
          <a:p>
            <a:pPr lvl="1"/>
            <a:r>
              <a:rPr lang="en-IE" dirty="0" err="1" smtClean="0"/>
              <a:t>distanceToNodeTolerance</a:t>
            </a:r>
            <a:endParaRPr lang="en-IE" dirty="0" smtClean="0"/>
          </a:p>
          <a:p>
            <a:pPr lvl="1"/>
            <a:r>
              <a:rPr lang="en-IE" dirty="0" err="1"/>
              <a:t>p</a:t>
            </a:r>
            <a:r>
              <a:rPr lang="en-IE" dirty="0" err="1" smtClean="0"/>
              <a:t>athToFollow</a:t>
            </a:r>
            <a:endParaRPr lang="en-IE" dirty="0" smtClean="0"/>
          </a:p>
          <a:p>
            <a:pPr lvl="1"/>
            <a:r>
              <a:rPr lang="en-IE" dirty="0"/>
              <a:t>t</a:t>
            </a:r>
            <a:r>
              <a:rPr lang="en-IE" dirty="0" smtClean="0"/>
              <a:t>arget</a:t>
            </a:r>
          </a:p>
          <a:p>
            <a:pPr lvl="1"/>
            <a:r>
              <a:rPr lang="en-IE" dirty="0" err="1" smtClean="0"/>
              <a:t>useTriggers</a:t>
            </a:r>
            <a:endParaRPr lang="en-IE" dirty="0" smtClean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002" y="2261507"/>
            <a:ext cx="4308036" cy="362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85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Follow Path 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294414" cy="4038600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When the game starts</a:t>
            </a:r>
          </a:p>
          <a:p>
            <a:pPr lvl="1"/>
            <a:r>
              <a:rPr lang="en-IE" dirty="0" smtClean="0"/>
              <a:t>Get the first node in the path</a:t>
            </a:r>
          </a:p>
          <a:p>
            <a:r>
              <a:rPr lang="en-IE" dirty="0" smtClean="0"/>
              <a:t>In the update</a:t>
            </a:r>
          </a:p>
          <a:p>
            <a:pPr lvl="1"/>
            <a:r>
              <a:rPr lang="en-IE" dirty="0" smtClean="0"/>
              <a:t>Move the object towards the target position at the given speed</a:t>
            </a:r>
          </a:p>
          <a:p>
            <a:pPr lvl="1"/>
            <a:r>
              <a:rPr lang="en-IE" dirty="0" smtClean="0"/>
              <a:t>If the we are close to the target then get the next position in the path</a:t>
            </a:r>
          </a:p>
          <a:p>
            <a:r>
              <a:rPr lang="en-IE" dirty="0" smtClean="0"/>
              <a:t>Note there are two modes for this script</a:t>
            </a:r>
          </a:p>
          <a:p>
            <a:pPr lvl="1"/>
            <a:r>
              <a:rPr lang="en-IE" dirty="0" smtClean="0"/>
              <a:t>One that uses distance</a:t>
            </a:r>
          </a:p>
          <a:p>
            <a:pPr lvl="1"/>
            <a:r>
              <a:rPr lang="en-IE" dirty="0" smtClean="0"/>
              <a:t>One that uses a trigger collision</a:t>
            </a:r>
          </a:p>
          <a:p>
            <a:pPr lvl="1"/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139" y="314053"/>
            <a:ext cx="3996417" cy="1371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139" y="1761853"/>
            <a:ext cx="5682488" cy="2781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139" y="4543832"/>
            <a:ext cx="3738508" cy="20404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37798" y="2393563"/>
            <a:ext cx="4253309" cy="5095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6237798" y="5537562"/>
            <a:ext cx="3378849" cy="83058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626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Pathfinding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7969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Pathfinding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Pathfinding in games requires some form of structure to be applied to the game world</a:t>
            </a:r>
          </a:p>
          <a:p>
            <a:pPr lvl="1"/>
            <a:r>
              <a:rPr lang="en-IE" dirty="0" smtClean="0"/>
              <a:t>If an AI is to move through the world then they need data that describes where they are allowed move to</a:t>
            </a:r>
          </a:p>
          <a:p>
            <a:r>
              <a:rPr lang="en-IE" dirty="0" smtClean="0"/>
              <a:t>The world needs to be broken up into a consistent and structured manner</a:t>
            </a:r>
          </a:p>
          <a:p>
            <a:r>
              <a:rPr lang="en-IE" dirty="0" smtClean="0"/>
              <a:t>2D games typically divide the world into a grid of cells</a:t>
            </a:r>
          </a:p>
          <a:p>
            <a:pPr lvl="1"/>
            <a:r>
              <a:rPr lang="en-IE" dirty="0" smtClean="0"/>
              <a:t>Each cell is the same size</a:t>
            </a:r>
          </a:p>
          <a:p>
            <a:r>
              <a:rPr lang="en-IE" dirty="0" smtClean="0"/>
              <a:t>3D games typically extract data from mesh surfaces that define walkable areas in the world</a:t>
            </a:r>
          </a:p>
          <a:p>
            <a:pPr lvl="1"/>
            <a:r>
              <a:rPr lang="en-IE" dirty="0" smtClean="0"/>
              <a:t>Surface size doesn’t matter</a:t>
            </a:r>
          </a:p>
          <a:p>
            <a:r>
              <a:rPr lang="en-IE" dirty="0" smtClean="0"/>
              <a:t>After the world has been divided in grid a pathfinding algorithm is used to determine the optimal route through the cells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47231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Spatial Partitioning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802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Step 1: Define the Area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4767943" cy="4038600"/>
          </a:xfrm>
        </p:spPr>
        <p:txBody>
          <a:bodyPr/>
          <a:lstStyle/>
          <a:p>
            <a:r>
              <a:rPr lang="en-IE" dirty="0" smtClean="0"/>
              <a:t>Using a rectangular sprite we are going to cover the entire area of the game where an AI can move</a:t>
            </a:r>
          </a:p>
          <a:p>
            <a:r>
              <a:rPr lang="en-IE" dirty="0" smtClean="0"/>
              <a:t>This defines the “bounds” of the game world</a:t>
            </a:r>
          </a:p>
          <a:p>
            <a:r>
              <a:rPr lang="en-IE" dirty="0" smtClean="0"/>
              <a:t>Any object you do not want an AI to pass through should be tagged as “Wall”</a:t>
            </a:r>
          </a:p>
          <a:p>
            <a:r>
              <a:rPr lang="en-IE" dirty="0" smtClean="0"/>
              <a:t>After testing your can hide the sprite</a:t>
            </a:r>
            <a:endParaRPr lang="en-IE" dirty="0"/>
          </a:p>
        </p:txBody>
      </p:sp>
      <p:pic>
        <p:nvPicPr>
          <p:cNvPr id="1026" name="Picture 2" descr="noda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760" y="2286000"/>
            <a:ext cx="53530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552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Step 2: Divide the Area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4767943" cy="4038600"/>
          </a:xfrm>
        </p:spPr>
        <p:txBody>
          <a:bodyPr/>
          <a:lstStyle/>
          <a:p>
            <a:r>
              <a:rPr lang="en-IE" dirty="0" smtClean="0"/>
              <a:t>The rectangular area is then divided into an evenly spaced grid</a:t>
            </a:r>
          </a:p>
          <a:p>
            <a:r>
              <a:rPr lang="en-IE" dirty="0" smtClean="0"/>
              <a:t>The code we are using uses the centre of grid cell as a node that an AI can move to</a:t>
            </a:r>
            <a:endParaRPr lang="en-IE" dirty="0"/>
          </a:p>
        </p:txBody>
      </p:sp>
      <p:pic>
        <p:nvPicPr>
          <p:cNvPr id="2050" name="Picture 2" descr="nodal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760" y="2286000"/>
            <a:ext cx="53530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96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Enemy Controller</a:t>
            </a:r>
            <a:br>
              <a:rPr lang="en-IE" dirty="0" smtClean="0"/>
            </a:br>
            <a:r>
              <a:rPr lang="en-IE" dirty="0" smtClean="0"/>
              <a:t>and Bouncing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2015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Step 3: Identify Walkable Cells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4767943" cy="4038600"/>
          </a:xfrm>
        </p:spPr>
        <p:txBody>
          <a:bodyPr/>
          <a:lstStyle/>
          <a:p>
            <a:r>
              <a:rPr lang="en-IE" dirty="0" smtClean="0"/>
              <a:t>Once the grid has been created we need to identify which nodes are actually passable and which are not</a:t>
            </a:r>
          </a:p>
          <a:p>
            <a:pPr lvl="1"/>
            <a:r>
              <a:rPr lang="en-IE" dirty="0" smtClean="0"/>
              <a:t>A ray is cast in 8 direction from each node</a:t>
            </a:r>
          </a:p>
          <a:p>
            <a:pPr lvl="1"/>
            <a:r>
              <a:rPr lang="en-IE" dirty="0" smtClean="0"/>
              <a:t>If the ray hits an object tagged as wall this direction is considered unpassable</a:t>
            </a:r>
          </a:p>
          <a:p>
            <a:r>
              <a:rPr lang="en-IE" dirty="0" smtClean="0"/>
              <a:t>One all the unpassable routes have been removed we are left with the walkable areas in the world</a:t>
            </a:r>
            <a:endParaRPr lang="en-IE" dirty="0"/>
          </a:p>
        </p:txBody>
      </p:sp>
      <p:pic>
        <p:nvPicPr>
          <p:cNvPr id="4100" name="Picture 4" descr="nodal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397" y="3690437"/>
            <a:ext cx="3604815" cy="255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odal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398" y="979716"/>
            <a:ext cx="3604815" cy="255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413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Step 4: Use AStar to find best route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4767943" cy="4038600"/>
          </a:xfrm>
        </p:spPr>
        <p:txBody>
          <a:bodyPr/>
          <a:lstStyle/>
          <a:p>
            <a:r>
              <a:rPr lang="en-IE" dirty="0" smtClean="0">
                <a:hlinkClick r:id="rId2"/>
              </a:rPr>
              <a:t>AStar Algorithm</a:t>
            </a:r>
            <a:endParaRPr lang="en-IE" dirty="0" smtClean="0"/>
          </a:p>
          <a:p>
            <a:r>
              <a:rPr lang="en-IE" dirty="0" smtClean="0"/>
              <a:t>Pathfinding algorithms are well beyond the scope of Y1 subject</a:t>
            </a:r>
          </a:p>
          <a:p>
            <a:r>
              <a:rPr lang="en-IE" dirty="0" smtClean="0"/>
              <a:t>Covered in later years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660" y="2289366"/>
            <a:ext cx="5438639" cy="356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8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Setup (Grid)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5094514" cy="4038600"/>
          </a:xfrm>
        </p:spPr>
        <p:txBody>
          <a:bodyPr/>
          <a:lstStyle/>
          <a:p>
            <a:r>
              <a:rPr lang="en-IE" dirty="0" smtClean="0"/>
              <a:t>Create an object that has a square sprite</a:t>
            </a:r>
          </a:p>
          <a:p>
            <a:r>
              <a:rPr lang="en-IE" dirty="0" smtClean="0"/>
              <a:t>Add the Grid script to the object</a:t>
            </a:r>
          </a:p>
          <a:p>
            <a:pPr lvl="1"/>
            <a:r>
              <a:rPr lang="en-IE" dirty="0" smtClean="0"/>
              <a:t>This script will automatically divide the rectangular space of the sprite into a grid</a:t>
            </a:r>
          </a:p>
          <a:p>
            <a:pPr lvl="1"/>
            <a:r>
              <a:rPr lang="en-IE" dirty="0" smtClean="0"/>
              <a:t>It will then identify the walkable areas</a:t>
            </a:r>
          </a:p>
          <a:p>
            <a:pPr lvl="1"/>
            <a:r>
              <a:rPr lang="en-IE" dirty="0" smtClean="0"/>
              <a:t>This data will then be stored for use </a:t>
            </a:r>
            <a:r>
              <a:rPr lang="en-IE" dirty="0" smtClean="0"/>
              <a:t>by the pathfinding algorithm</a:t>
            </a:r>
          </a:p>
          <a:p>
            <a:r>
              <a:rPr lang="en-IE" dirty="0" smtClean="0"/>
              <a:t>If you wish to change the size of the cells created open the Grid script</a:t>
            </a:r>
          </a:p>
          <a:p>
            <a:pPr lvl="1"/>
            <a:r>
              <a:rPr lang="en-IE" dirty="0" smtClean="0"/>
              <a:t>Modify the </a:t>
            </a:r>
            <a:r>
              <a:rPr lang="en-IE" dirty="0" err="1" smtClean="0"/>
              <a:t>UnitSize</a:t>
            </a:r>
            <a:r>
              <a:rPr lang="en-IE" dirty="0" smtClean="0"/>
              <a:t> value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971" y="339868"/>
            <a:ext cx="4567238" cy="3062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290" y="3533775"/>
            <a:ext cx="3276600" cy="2562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977" y="6227583"/>
            <a:ext cx="29432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46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Setup (AI Controller)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510893" cy="4038600"/>
          </a:xfrm>
        </p:spPr>
        <p:txBody>
          <a:bodyPr>
            <a:normAutofit fontScale="92500"/>
          </a:bodyPr>
          <a:lstStyle/>
          <a:p>
            <a:r>
              <a:rPr lang="en-IE" dirty="0" smtClean="0"/>
              <a:t>Note this script can be applied to any object that uses a RigidBody2D</a:t>
            </a:r>
          </a:p>
          <a:p>
            <a:pPr lvl="1"/>
            <a:r>
              <a:rPr lang="en-IE" dirty="0" smtClean="0"/>
              <a:t>Not just AI Characters</a:t>
            </a:r>
          </a:p>
          <a:p>
            <a:r>
              <a:rPr lang="en-IE" dirty="0" smtClean="0"/>
              <a:t>This script requires that the Grid to be used is filled in</a:t>
            </a:r>
          </a:p>
          <a:p>
            <a:pPr lvl="1"/>
            <a:r>
              <a:rPr lang="en-IE" dirty="0" smtClean="0"/>
              <a:t>Drag and Drop the object in the scene that contains the Grid script</a:t>
            </a:r>
          </a:p>
          <a:p>
            <a:r>
              <a:rPr lang="en-IE" dirty="0" smtClean="0"/>
              <a:t>If you want an object to move to a point you need to provide the position of where you want to go</a:t>
            </a:r>
          </a:p>
          <a:p>
            <a:pPr lvl="1"/>
            <a:r>
              <a:rPr lang="en-IE" dirty="0" smtClean="0"/>
              <a:t>You need to update the line of code on </a:t>
            </a:r>
            <a:r>
              <a:rPr lang="en-IE" dirty="0" err="1" smtClean="0"/>
              <a:t>thr</a:t>
            </a:r>
            <a:r>
              <a:rPr lang="en-IE" dirty="0" err="1"/>
              <a:t>e</a:t>
            </a:r>
            <a:r>
              <a:rPr lang="en-IE" dirty="0" err="1" smtClean="0"/>
              <a:t>right</a:t>
            </a:r>
            <a:endParaRPr lang="en-IE" dirty="0" smtClean="0"/>
          </a:p>
          <a:p>
            <a:pPr lvl="1"/>
            <a:r>
              <a:rPr lang="en-IE" dirty="0" smtClean="0"/>
              <a:t>Found in the Update method of </a:t>
            </a:r>
            <a:r>
              <a:rPr lang="en-IE" dirty="0" err="1" smtClean="0"/>
              <a:t>AIController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145" y="2895600"/>
            <a:ext cx="3324225" cy="1009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135" y="4204436"/>
            <a:ext cx="4816247" cy="49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Enemy Controller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470071" cy="4038600"/>
          </a:xfrm>
        </p:spPr>
        <p:txBody>
          <a:bodyPr/>
          <a:lstStyle/>
          <a:p>
            <a:r>
              <a:rPr lang="en-IE" dirty="0" smtClean="0"/>
              <a:t>Based on the Horizontal enemy from last semester</a:t>
            </a:r>
          </a:p>
          <a:p>
            <a:r>
              <a:rPr lang="en-IE" dirty="0" smtClean="0"/>
              <a:t>By default will change direction when colliding with a trigger tagged as Bounce</a:t>
            </a:r>
          </a:p>
          <a:p>
            <a:pPr lvl="1"/>
            <a:r>
              <a:rPr lang="en-IE" dirty="0" smtClean="0"/>
              <a:t>Will also flip the sprite</a:t>
            </a:r>
          </a:p>
          <a:p>
            <a:r>
              <a:rPr lang="en-IE" dirty="0" smtClean="0"/>
              <a:t>Has an Animator</a:t>
            </a:r>
          </a:p>
          <a:p>
            <a:pPr lvl="1"/>
            <a:r>
              <a:rPr lang="en-IE" dirty="0" smtClean="0"/>
              <a:t>If the Y velocity is greater or less than 0 the animation will be a jump</a:t>
            </a:r>
          </a:p>
          <a:p>
            <a:pPr lvl="1"/>
            <a:r>
              <a:rPr lang="en-IE" dirty="0" smtClean="0"/>
              <a:t>Otherwise plays a walking animation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154" y="609600"/>
            <a:ext cx="4695249" cy="56796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55971" y="4253593"/>
            <a:ext cx="3633108" cy="184240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248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Jumping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Jumping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3706586" cy="4038600"/>
          </a:xfrm>
        </p:spPr>
        <p:txBody>
          <a:bodyPr/>
          <a:lstStyle/>
          <a:p>
            <a:r>
              <a:rPr lang="en-IE" dirty="0" smtClean="0"/>
              <a:t>To Jump we need to add force to a RigidBody2D</a:t>
            </a:r>
            <a:endParaRPr lang="en-IE" dirty="0"/>
          </a:p>
          <a:p>
            <a:pPr lvl="1"/>
            <a:r>
              <a:rPr lang="en-IE" dirty="0" smtClean="0"/>
              <a:t>This force is  Vector2</a:t>
            </a:r>
          </a:p>
          <a:p>
            <a:r>
              <a:rPr lang="en-IE" dirty="0" smtClean="0"/>
              <a:t>Two options to achieve this</a:t>
            </a:r>
          </a:p>
          <a:p>
            <a:pPr lvl="1"/>
            <a:r>
              <a:rPr lang="en-IE" dirty="0" smtClean="0"/>
              <a:t>Have the jump vector in the character</a:t>
            </a:r>
          </a:p>
          <a:p>
            <a:pPr lvl="1"/>
            <a:r>
              <a:rPr lang="en-IE" dirty="0" smtClean="0"/>
              <a:t>Have the jump vector stored in the object a character hits</a:t>
            </a:r>
          </a:p>
          <a:p>
            <a:r>
              <a:rPr lang="en-IE" dirty="0" smtClean="0"/>
              <a:t>Storing in an other object allows greater control over jumps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103" y="1965960"/>
            <a:ext cx="6546396" cy="387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0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Setup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6033407" cy="4038600"/>
          </a:xfrm>
        </p:spPr>
        <p:txBody>
          <a:bodyPr>
            <a:normAutofit/>
          </a:bodyPr>
          <a:lstStyle/>
          <a:p>
            <a:r>
              <a:rPr lang="en-IE" dirty="0" smtClean="0"/>
              <a:t>Two scripts</a:t>
            </a:r>
          </a:p>
          <a:p>
            <a:pPr lvl="1"/>
            <a:r>
              <a:rPr lang="en-IE" dirty="0" smtClean="0"/>
              <a:t>Jump Trigger</a:t>
            </a:r>
          </a:p>
          <a:p>
            <a:pPr lvl="1"/>
            <a:r>
              <a:rPr lang="en-IE" dirty="0" smtClean="0"/>
              <a:t>Jump Block Response</a:t>
            </a:r>
          </a:p>
          <a:p>
            <a:r>
              <a:rPr lang="en-IE" dirty="0" smtClean="0"/>
              <a:t>Jump Trigger will only work on an object tagged as Jump</a:t>
            </a:r>
          </a:p>
          <a:p>
            <a:pPr lvl="1"/>
            <a:r>
              <a:rPr lang="en-IE" dirty="0" smtClean="0"/>
              <a:t>Must have a collider set as a trigger</a:t>
            </a:r>
          </a:p>
          <a:p>
            <a:r>
              <a:rPr lang="en-IE" dirty="0" smtClean="0"/>
              <a:t>Jump Block Response can be placed on any object</a:t>
            </a:r>
          </a:p>
          <a:p>
            <a:pPr lvl="1"/>
            <a:r>
              <a:rPr lang="en-IE" dirty="0" smtClean="0"/>
              <a:t>Must have a RigidBody2D</a:t>
            </a:r>
          </a:p>
          <a:p>
            <a:pPr lvl="1"/>
            <a:r>
              <a:rPr lang="en-IE" dirty="0" smtClean="0"/>
              <a:t>The script will automatically add a RigidBody2D if one is not there already</a:t>
            </a:r>
            <a:endParaRPr lang="en-IE" dirty="0" smtClean="0"/>
          </a:p>
          <a:p>
            <a:pPr lvl="1"/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940" y="609600"/>
            <a:ext cx="4143375" cy="3609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939" y="4906736"/>
            <a:ext cx="4142603" cy="118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7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5200650" cy="4038600"/>
          </a:xfrm>
        </p:spPr>
        <p:txBody>
          <a:bodyPr/>
          <a:lstStyle/>
          <a:p>
            <a:r>
              <a:rPr lang="en-IE" dirty="0"/>
              <a:t>Jump Trigger</a:t>
            </a:r>
          </a:p>
          <a:p>
            <a:pPr lvl="1"/>
            <a:r>
              <a:rPr lang="en-IE" dirty="0"/>
              <a:t>Contains the jump vector for the block</a:t>
            </a:r>
          </a:p>
          <a:p>
            <a:r>
              <a:rPr lang="en-IE" dirty="0"/>
              <a:t>Jump Block Response</a:t>
            </a:r>
          </a:p>
          <a:p>
            <a:pPr lvl="1"/>
            <a:r>
              <a:rPr lang="en-IE" dirty="0"/>
              <a:t>Handles the collision with an object tagged as Jump</a:t>
            </a:r>
          </a:p>
          <a:p>
            <a:pPr lvl="1"/>
            <a:r>
              <a:rPr lang="en-IE" dirty="0"/>
              <a:t>Gets the Jump Trigger from the hit object</a:t>
            </a:r>
          </a:p>
          <a:p>
            <a:pPr lvl="1"/>
            <a:r>
              <a:rPr lang="en-IE" dirty="0"/>
              <a:t>Gets the Jump Vector from the Jump Trigger</a:t>
            </a:r>
          </a:p>
          <a:p>
            <a:pPr lvl="1"/>
            <a:r>
              <a:rPr lang="en-IE" dirty="0"/>
              <a:t>Uses the Jump Vector to Add Force to a </a:t>
            </a:r>
            <a:r>
              <a:rPr lang="en-IE" dirty="0" smtClean="0"/>
              <a:t>RigidBody2D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277" y="1421341"/>
            <a:ext cx="3792560" cy="788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754" y="2873829"/>
            <a:ext cx="5205091" cy="31584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62057" y="4882243"/>
            <a:ext cx="5102788" cy="82459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540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Teleporting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046533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1746</TotalTime>
  <Words>1396</Words>
  <Application>Microsoft Office PowerPoint</Application>
  <PresentationFormat>Widescreen</PresentationFormat>
  <Paragraphs>196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Corbel</vt:lpstr>
      <vt:lpstr>Basis</vt:lpstr>
      <vt:lpstr>Game Design and Programming</vt:lpstr>
      <vt:lpstr>AI Behaviours</vt:lpstr>
      <vt:lpstr>Enemy Controller and Bouncing</vt:lpstr>
      <vt:lpstr>Enemy Controller</vt:lpstr>
      <vt:lpstr>Jumping</vt:lpstr>
      <vt:lpstr>Jumping</vt:lpstr>
      <vt:lpstr>Setup</vt:lpstr>
      <vt:lpstr>Code</vt:lpstr>
      <vt:lpstr>Teleporting</vt:lpstr>
      <vt:lpstr>Teleporting</vt:lpstr>
      <vt:lpstr>Setup</vt:lpstr>
      <vt:lpstr>Scripts</vt:lpstr>
      <vt:lpstr>Within Range</vt:lpstr>
      <vt:lpstr>Within Range</vt:lpstr>
      <vt:lpstr>Within Range Script</vt:lpstr>
      <vt:lpstr>Moving on a Path</vt:lpstr>
      <vt:lpstr>Moving on a Path</vt:lpstr>
      <vt:lpstr>Arrays</vt:lpstr>
      <vt:lpstr>Arrays</vt:lpstr>
      <vt:lpstr>Setup</vt:lpstr>
      <vt:lpstr>Custom Path Script</vt:lpstr>
      <vt:lpstr>Custom Path Code</vt:lpstr>
      <vt:lpstr>Follow Path Script</vt:lpstr>
      <vt:lpstr>Follow Path Code</vt:lpstr>
      <vt:lpstr>Pathfinding</vt:lpstr>
      <vt:lpstr>Pathfinding</vt:lpstr>
      <vt:lpstr>Spatial Partitioning</vt:lpstr>
      <vt:lpstr>Step 1: Define the Area</vt:lpstr>
      <vt:lpstr>Step 2: Divide the Area</vt:lpstr>
      <vt:lpstr>Step 3: Identify Walkable Cells </vt:lpstr>
      <vt:lpstr>Step 4: Use AStar to find best route </vt:lpstr>
      <vt:lpstr>Setup (Grid)</vt:lpstr>
      <vt:lpstr>Setup (AI Controller)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Gannon</dc:creator>
  <cp:lastModifiedBy>Neil Gannon</cp:lastModifiedBy>
  <cp:revision>378</cp:revision>
  <dcterms:created xsi:type="dcterms:W3CDTF">2013-09-11T14:10:47Z</dcterms:created>
  <dcterms:modified xsi:type="dcterms:W3CDTF">2018-03-08T15:18:32Z</dcterms:modified>
</cp:coreProperties>
</file>