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5" r:id="rId4"/>
    <p:sldId id="296" r:id="rId5"/>
    <p:sldId id="261" r:id="rId6"/>
    <p:sldId id="297" r:id="rId7"/>
    <p:sldId id="262" r:id="rId8"/>
    <p:sldId id="298" r:id="rId9"/>
    <p:sldId id="263" r:id="rId10"/>
    <p:sldId id="265" r:id="rId11"/>
    <p:sldId id="286" r:id="rId12"/>
    <p:sldId id="266" r:id="rId13"/>
    <p:sldId id="287" r:id="rId14"/>
    <p:sldId id="267" r:id="rId15"/>
    <p:sldId id="288" r:id="rId16"/>
    <p:sldId id="268" r:id="rId17"/>
    <p:sldId id="289" r:id="rId18"/>
    <p:sldId id="269" r:id="rId19"/>
    <p:sldId id="264" r:id="rId20"/>
    <p:sldId id="270" r:id="rId21"/>
    <p:sldId id="271" r:id="rId22"/>
    <p:sldId id="272" r:id="rId23"/>
    <p:sldId id="294" r:id="rId24"/>
    <p:sldId id="292" r:id="rId25"/>
    <p:sldId id="273" r:id="rId26"/>
    <p:sldId id="274" r:id="rId27"/>
    <p:sldId id="293" r:id="rId28"/>
    <p:sldId id="290" r:id="rId29"/>
    <p:sldId id="291" r:id="rId30"/>
    <p:sldId id="275" r:id="rId31"/>
    <p:sldId id="276" r:id="rId32"/>
    <p:sldId id="277" r:id="rId33"/>
    <p:sldId id="279" r:id="rId34"/>
    <p:sldId id="27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Gannon" userId="375fcefba4b9d57b" providerId="LiveId" clId="{61B0F869-EFB1-4226-A754-6AF455A959CF}"/>
    <pc:docChg chg="addSld delSld modSld sldOrd">
      <pc:chgData name="Neil Gannon" userId="375fcefba4b9d57b" providerId="LiveId" clId="{61B0F869-EFB1-4226-A754-6AF455A959CF}" dt="2018-03-15T10:43:22.956" v="72"/>
      <pc:docMkLst>
        <pc:docMk/>
      </pc:docMkLst>
      <pc:sldChg chg="modSp">
        <pc:chgData name="Neil Gannon" userId="375fcefba4b9d57b" providerId="LiveId" clId="{61B0F869-EFB1-4226-A754-6AF455A959CF}" dt="2018-03-15T10:42:11.125" v="15" actId="20577"/>
        <pc:sldMkLst>
          <pc:docMk/>
          <pc:sldMk cId="4023009333" sldId="257"/>
        </pc:sldMkLst>
        <pc:spChg chg="mod">
          <ac:chgData name="Neil Gannon" userId="375fcefba4b9d57b" providerId="LiveId" clId="{61B0F869-EFB1-4226-A754-6AF455A959CF}" dt="2018-03-15T10:42:11.125" v="15" actId="20577"/>
          <ac:spMkLst>
            <pc:docMk/>
            <pc:sldMk cId="4023009333" sldId="257"/>
            <ac:spMk id="3" creationId="{00000000-0000-0000-0000-000000000000}"/>
          </ac:spMkLst>
        </pc:spChg>
      </pc:sldChg>
      <pc:sldChg chg="del">
        <pc:chgData name="Neil Gannon" userId="375fcefba4b9d57b" providerId="LiveId" clId="{61B0F869-EFB1-4226-A754-6AF455A959CF}" dt="2018-03-15T10:42:06.426" v="0" actId="2696"/>
        <pc:sldMkLst>
          <pc:docMk/>
          <pc:sldMk cId="382114698" sldId="258"/>
        </pc:sldMkLst>
      </pc:sldChg>
      <pc:sldChg chg="addSp delSp modSp add">
        <pc:chgData name="Neil Gannon" userId="375fcefba4b9d57b" providerId="LiveId" clId="{61B0F869-EFB1-4226-A754-6AF455A959CF}" dt="2018-03-15T10:42:46.617" v="55" actId="20577"/>
        <pc:sldMkLst>
          <pc:docMk/>
          <pc:sldMk cId="2295364541" sldId="258"/>
        </pc:sldMkLst>
        <pc:spChg chg="del">
          <ac:chgData name="Neil Gannon" userId="375fcefba4b9d57b" providerId="LiveId" clId="{61B0F869-EFB1-4226-A754-6AF455A959CF}" dt="2018-03-15T10:42:37.857" v="44"/>
          <ac:spMkLst>
            <pc:docMk/>
            <pc:sldMk cId="2295364541" sldId="258"/>
            <ac:spMk id="2" creationId="{123C674B-48FC-4E30-B157-CA978C273359}"/>
          </ac:spMkLst>
        </pc:spChg>
        <pc:spChg chg="del">
          <ac:chgData name="Neil Gannon" userId="375fcefba4b9d57b" providerId="LiveId" clId="{61B0F869-EFB1-4226-A754-6AF455A959CF}" dt="2018-03-15T10:42:37.857" v="44"/>
          <ac:spMkLst>
            <pc:docMk/>
            <pc:sldMk cId="2295364541" sldId="258"/>
            <ac:spMk id="3" creationId="{5D8EA1F8-16D9-414A-A1C8-C606D512DCF5}"/>
          </ac:spMkLst>
        </pc:spChg>
        <pc:spChg chg="add mod">
          <ac:chgData name="Neil Gannon" userId="375fcefba4b9d57b" providerId="LiveId" clId="{61B0F869-EFB1-4226-A754-6AF455A959CF}" dt="2018-03-15T10:42:46.617" v="55" actId="20577"/>
          <ac:spMkLst>
            <pc:docMk/>
            <pc:sldMk cId="2295364541" sldId="258"/>
            <ac:spMk id="4" creationId="{6F838629-473C-47CE-B4BE-507DD1D85F7F}"/>
          </ac:spMkLst>
        </pc:spChg>
        <pc:spChg chg="add mod">
          <ac:chgData name="Neil Gannon" userId="375fcefba4b9d57b" providerId="LiveId" clId="{61B0F869-EFB1-4226-A754-6AF455A959CF}" dt="2018-03-15T10:42:37.857" v="44"/>
          <ac:spMkLst>
            <pc:docMk/>
            <pc:sldMk cId="2295364541" sldId="258"/>
            <ac:spMk id="5" creationId="{44108DFD-A50E-44D4-A94D-028233E2909F}"/>
          </ac:spMkLst>
        </pc:spChg>
      </pc:sldChg>
      <pc:sldChg chg="add">
        <pc:chgData name="Neil Gannon" userId="375fcefba4b9d57b" providerId="LiveId" clId="{61B0F869-EFB1-4226-A754-6AF455A959CF}" dt="2018-03-15T10:42:15.410" v="17"/>
        <pc:sldMkLst>
          <pc:docMk/>
          <pc:sldMk cId="243312249" sldId="259"/>
        </pc:sldMkLst>
      </pc:sldChg>
      <pc:sldChg chg="del">
        <pc:chgData name="Neil Gannon" userId="375fcefba4b9d57b" providerId="LiveId" clId="{61B0F869-EFB1-4226-A754-6AF455A959CF}" dt="2018-03-15T10:42:06.430" v="1" actId="2696"/>
        <pc:sldMkLst>
          <pc:docMk/>
          <pc:sldMk cId="1471523549" sldId="259"/>
        </pc:sldMkLst>
      </pc:sldChg>
      <pc:sldChg chg="del">
        <pc:chgData name="Neil Gannon" userId="375fcefba4b9d57b" providerId="LiveId" clId="{61B0F869-EFB1-4226-A754-6AF455A959CF}" dt="2018-03-15T10:42:06.437" v="2" actId="2696"/>
        <pc:sldMkLst>
          <pc:docMk/>
          <pc:sldMk cId="3004417122" sldId="260"/>
        </pc:sldMkLst>
      </pc:sldChg>
      <pc:sldChg chg="add">
        <pc:chgData name="Neil Gannon" userId="375fcefba4b9d57b" providerId="LiveId" clId="{61B0F869-EFB1-4226-A754-6AF455A959CF}" dt="2018-03-15T10:42:16.003" v="18"/>
        <pc:sldMkLst>
          <pc:docMk/>
          <pc:sldMk cId="4028498191" sldId="260"/>
        </pc:sldMkLst>
      </pc:sldChg>
      <pc:sldChg chg="del">
        <pc:chgData name="Neil Gannon" userId="375fcefba4b9d57b" providerId="LiveId" clId="{61B0F869-EFB1-4226-A754-6AF455A959CF}" dt="2018-03-15T10:42:06.454" v="5" actId="2696"/>
        <pc:sldMkLst>
          <pc:docMk/>
          <pc:sldMk cId="3043527223" sldId="261"/>
        </pc:sldMkLst>
      </pc:sldChg>
      <pc:sldChg chg="addSp delSp modSp add">
        <pc:chgData name="Neil Gannon" userId="375fcefba4b9d57b" providerId="LiveId" clId="{61B0F869-EFB1-4226-A754-6AF455A959CF}" dt="2018-03-15T10:42:59.701" v="62" actId="20577"/>
        <pc:sldMkLst>
          <pc:docMk/>
          <pc:sldMk cId="3850317538" sldId="261"/>
        </pc:sldMkLst>
        <pc:spChg chg="del">
          <ac:chgData name="Neil Gannon" userId="375fcefba4b9d57b" providerId="LiveId" clId="{61B0F869-EFB1-4226-A754-6AF455A959CF}" dt="2018-03-15T10:42:56.728" v="56"/>
          <ac:spMkLst>
            <pc:docMk/>
            <pc:sldMk cId="3850317538" sldId="261"/>
            <ac:spMk id="2" creationId="{99E6E581-60C7-4D2A-974E-07173EA5434C}"/>
          </ac:spMkLst>
        </pc:spChg>
        <pc:spChg chg="del">
          <ac:chgData name="Neil Gannon" userId="375fcefba4b9d57b" providerId="LiveId" clId="{61B0F869-EFB1-4226-A754-6AF455A959CF}" dt="2018-03-15T10:42:56.728" v="56"/>
          <ac:spMkLst>
            <pc:docMk/>
            <pc:sldMk cId="3850317538" sldId="261"/>
            <ac:spMk id="3" creationId="{B6B5DECB-139F-48AB-9A28-92F1EA04D5DB}"/>
          </ac:spMkLst>
        </pc:spChg>
        <pc:spChg chg="add mod">
          <ac:chgData name="Neil Gannon" userId="375fcefba4b9d57b" providerId="LiveId" clId="{61B0F869-EFB1-4226-A754-6AF455A959CF}" dt="2018-03-15T10:42:59.701" v="62" actId="20577"/>
          <ac:spMkLst>
            <pc:docMk/>
            <pc:sldMk cId="3850317538" sldId="261"/>
            <ac:spMk id="4" creationId="{99CC5FF0-E805-47B4-8EC6-B08AE9DD972B}"/>
          </ac:spMkLst>
        </pc:spChg>
        <pc:spChg chg="add mod">
          <ac:chgData name="Neil Gannon" userId="375fcefba4b9d57b" providerId="LiveId" clId="{61B0F869-EFB1-4226-A754-6AF455A959CF}" dt="2018-03-15T10:42:56.728" v="56"/>
          <ac:spMkLst>
            <pc:docMk/>
            <pc:sldMk cId="3850317538" sldId="261"/>
            <ac:spMk id="5" creationId="{575DCFE6-A216-4E96-B595-AAA71BD1B945}"/>
          </ac:spMkLst>
        </pc:spChg>
      </pc:sldChg>
      <pc:sldChg chg="del">
        <pc:chgData name="Neil Gannon" userId="375fcefba4b9d57b" providerId="LiveId" clId="{61B0F869-EFB1-4226-A754-6AF455A959CF}" dt="2018-03-15T10:42:06.459" v="6" actId="2696"/>
        <pc:sldMkLst>
          <pc:docMk/>
          <pc:sldMk cId="3153338185" sldId="262"/>
        </pc:sldMkLst>
      </pc:sldChg>
      <pc:sldChg chg="add">
        <pc:chgData name="Neil Gannon" userId="375fcefba4b9d57b" providerId="LiveId" clId="{61B0F869-EFB1-4226-A754-6AF455A959CF}" dt="2018-03-15T10:42:16.542" v="20"/>
        <pc:sldMkLst>
          <pc:docMk/>
          <pc:sldMk cId="4183439141" sldId="262"/>
        </pc:sldMkLst>
      </pc:sldChg>
      <pc:sldChg chg="add">
        <pc:chgData name="Neil Gannon" userId="375fcefba4b9d57b" providerId="LiveId" clId="{61B0F869-EFB1-4226-A754-6AF455A959CF}" dt="2018-03-15T10:42:16.718" v="21"/>
        <pc:sldMkLst>
          <pc:docMk/>
          <pc:sldMk cId="650634899" sldId="263"/>
        </pc:sldMkLst>
      </pc:sldChg>
      <pc:sldChg chg="del">
        <pc:chgData name="Neil Gannon" userId="375fcefba4b9d57b" providerId="LiveId" clId="{61B0F869-EFB1-4226-A754-6AF455A959CF}" dt="2018-03-15T10:42:06.474" v="8" actId="2696"/>
        <pc:sldMkLst>
          <pc:docMk/>
          <pc:sldMk cId="2024961485" sldId="263"/>
        </pc:sldMkLst>
      </pc:sldChg>
      <pc:sldChg chg="addSp delSp modSp add ord">
        <pc:chgData name="Neil Gannon" userId="375fcefba4b9d57b" providerId="LiveId" clId="{61B0F869-EFB1-4226-A754-6AF455A959CF}" dt="2018-03-15T10:43:22.956" v="72"/>
        <pc:sldMkLst>
          <pc:docMk/>
          <pc:sldMk cId="2203255134" sldId="264"/>
        </pc:sldMkLst>
        <pc:spChg chg="del">
          <ac:chgData name="Neil Gannon" userId="375fcefba4b9d57b" providerId="LiveId" clId="{61B0F869-EFB1-4226-A754-6AF455A959CF}" dt="2018-03-15T10:43:05.422" v="63"/>
          <ac:spMkLst>
            <pc:docMk/>
            <pc:sldMk cId="2203255134" sldId="264"/>
            <ac:spMk id="2" creationId="{AFAD930C-A336-4710-8EA4-39A267C3DDEF}"/>
          </ac:spMkLst>
        </pc:spChg>
        <pc:spChg chg="del">
          <ac:chgData name="Neil Gannon" userId="375fcefba4b9d57b" providerId="LiveId" clId="{61B0F869-EFB1-4226-A754-6AF455A959CF}" dt="2018-03-15T10:43:05.422" v="63"/>
          <ac:spMkLst>
            <pc:docMk/>
            <pc:sldMk cId="2203255134" sldId="264"/>
            <ac:spMk id="3" creationId="{34666AFE-4241-40BE-8054-5DD6CF68D643}"/>
          </ac:spMkLst>
        </pc:spChg>
        <pc:spChg chg="add mod">
          <ac:chgData name="Neil Gannon" userId="375fcefba4b9d57b" providerId="LiveId" clId="{61B0F869-EFB1-4226-A754-6AF455A959CF}" dt="2018-03-15T10:43:09.444" v="71" actId="20577"/>
          <ac:spMkLst>
            <pc:docMk/>
            <pc:sldMk cId="2203255134" sldId="264"/>
            <ac:spMk id="4" creationId="{A329B945-8338-4F1D-B1C9-BAC199C5E7AF}"/>
          </ac:spMkLst>
        </pc:spChg>
        <pc:spChg chg="add mod">
          <ac:chgData name="Neil Gannon" userId="375fcefba4b9d57b" providerId="LiveId" clId="{61B0F869-EFB1-4226-A754-6AF455A959CF}" dt="2018-03-15T10:43:05.422" v="63"/>
          <ac:spMkLst>
            <pc:docMk/>
            <pc:sldMk cId="2203255134" sldId="264"/>
            <ac:spMk id="5" creationId="{76783F4E-CC53-490A-8E0F-7A9E2EAEDC5B}"/>
          </ac:spMkLst>
        </pc:spChg>
      </pc:sldChg>
      <pc:sldChg chg="del">
        <pc:chgData name="Neil Gannon" userId="375fcefba4b9d57b" providerId="LiveId" clId="{61B0F869-EFB1-4226-A754-6AF455A959CF}" dt="2018-03-15T10:42:06.479" v="9" actId="2696"/>
        <pc:sldMkLst>
          <pc:docMk/>
          <pc:sldMk cId="3382213189" sldId="264"/>
        </pc:sldMkLst>
      </pc:sldChg>
      <pc:sldChg chg="add">
        <pc:chgData name="Neil Gannon" userId="375fcefba4b9d57b" providerId="LiveId" clId="{61B0F869-EFB1-4226-A754-6AF455A959CF}" dt="2018-03-15T10:42:17.087" v="23"/>
        <pc:sldMkLst>
          <pc:docMk/>
          <pc:sldMk cId="1230821337" sldId="265"/>
        </pc:sldMkLst>
      </pc:sldChg>
      <pc:sldChg chg="del">
        <pc:chgData name="Neil Gannon" userId="375fcefba4b9d57b" providerId="LiveId" clId="{61B0F869-EFB1-4226-A754-6AF455A959CF}" dt="2018-03-15T10:42:06.490" v="11" actId="2696"/>
        <pc:sldMkLst>
          <pc:docMk/>
          <pc:sldMk cId="2908992862" sldId="265"/>
        </pc:sldMkLst>
      </pc:sldChg>
      <pc:sldChg chg="del">
        <pc:chgData name="Neil Gannon" userId="375fcefba4b9d57b" providerId="LiveId" clId="{61B0F869-EFB1-4226-A754-6AF455A959CF}" dt="2018-03-15T10:42:06.495" v="12" actId="2696"/>
        <pc:sldMkLst>
          <pc:docMk/>
          <pc:sldMk cId="1252532205" sldId="266"/>
        </pc:sldMkLst>
      </pc:sldChg>
      <pc:sldChg chg="add">
        <pc:chgData name="Neil Gannon" userId="375fcefba4b9d57b" providerId="LiveId" clId="{61B0F869-EFB1-4226-A754-6AF455A959CF}" dt="2018-03-15T10:42:17.254" v="24"/>
        <pc:sldMkLst>
          <pc:docMk/>
          <pc:sldMk cId="1834316236" sldId="266"/>
        </pc:sldMkLst>
      </pc:sldChg>
      <pc:sldChg chg="del">
        <pc:chgData name="Neil Gannon" userId="375fcefba4b9d57b" providerId="LiveId" clId="{61B0F869-EFB1-4226-A754-6AF455A959CF}" dt="2018-03-15T10:42:06.509" v="14" actId="2696"/>
        <pc:sldMkLst>
          <pc:docMk/>
          <pc:sldMk cId="713311204" sldId="267"/>
        </pc:sldMkLst>
      </pc:sldChg>
      <pc:sldChg chg="add">
        <pc:chgData name="Neil Gannon" userId="375fcefba4b9d57b" providerId="LiveId" clId="{61B0F869-EFB1-4226-A754-6AF455A959CF}" dt="2018-03-15T10:42:17.414" v="25"/>
        <pc:sldMkLst>
          <pc:docMk/>
          <pc:sldMk cId="1520706869" sldId="267"/>
        </pc:sldMkLst>
      </pc:sldChg>
      <pc:sldChg chg="add">
        <pc:chgData name="Neil Gannon" userId="375fcefba4b9d57b" providerId="LiveId" clId="{61B0F869-EFB1-4226-A754-6AF455A959CF}" dt="2018-03-15T10:42:17.583" v="26"/>
        <pc:sldMkLst>
          <pc:docMk/>
          <pc:sldMk cId="2396844582" sldId="268"/>
        </pc:sldMkLst>
      </pc:sldChg>
      <pc:sldChg chg="del">
        <pc:chgData name="Neil Gannon" userId="375fcefba4b9d57b" providerId="LiveId" clId="{61B0F869-EFB1-4226-A754-6AF455A959CF}" dt="2018-03-15T10:42:06.501" v="13" actId="2696"/>
        <pc:sldMkLst>
          <pc:docMk/>
          <pc:sldMk cId="2854542788" sldId="268"/>
        </pc:sldMkLst>
      </pc:sldChg>
      <pc:sldChg chg="add">
        <pc:chgData name="Neil Gannon" userId="375fcefba4b9d57b" providerId="LiveId" clId="{61B0F869-EFB1-4226-A754-6AF455A959CF}" dt="2018-03-15T10:42:17.747" v="27"/>
        <pc:sldMkLst>
          <pc:docMk/>
          <pc:sldMk cId="574051246" sldId="269"/>
        </pc:sldMkLst>
      </pc:sldChg>
      <pc:sldChg chg="del">
        <pc:chgData name="Neil Gannon" userId="375fcefba4b9d57b" providerId="LiveId" clId="{61B0F869-EFB1-4226-A754-6AF455A959CF}" dt="2018-03-15T10:42:06.484" v="10" actId="2696"/>
        <pc:sldMkLst>
          <pc:docMk/>
          <pc:sldMk cId="3096771937" sldId="269"/>
        </pc:sldMkLst>
      </pc:sldChg>
      <pc:sldChg chg="add">
        <pc:chgData name="Neil Gannon" userId="375fcefba4b9d57b" providerId="LiveId" clId="{61B0F869-EFB1-4226-A754-6AF455A959CF}" dt="2018-03-15T10:42:17.904" v="28"/>
        <pc:sldMkLst>
          <pc:docMk/>
          <pc:sldMk cId="2656686378" sldId="270"/>
        </pc:sldMkLst>
      </pc:sldChg>
      <pc:sldChg chg="add">
        <pc:chgData name="Neil Gannon" userId="375fcefba4b9d57b" providerId="LiveId" clId="{61B0F869-EFB1-4226-A754-6AF455A959CF}" dt="2018-03-15T10:42:18.083" v="29"/>
        <pc:sldMkLst>
          <pc:docMk/>
          <pc:sldMk cId="458110064" sldId="271"/>
        </pc:sldMkLst>
      </pc:sldChg>
      <pc:sldChg chg="del">
        <pc:chgData name="Neil Gannon" userId="375fcefba4b9d57b" providerId="LiveId" clId="{61B0F869-EFB1-4226-A754-6AF455A959CF}" dt="2018-03-15T10:42:06.444" v="3" actId="2696"/>
        <pc:sldMkLst>
          <pc:docMk/>
          <pc:sldMk cId="2363210312" sldId="271"/>
        </pc:sldMkLst>
      </pc:sldChg>
      <pc:sldChg chg="add">
        <pc:chgData name="Neil Gannon" userId="375fcefba4b9d57b" providerId="LiveId" clId="{61B0F869-EFB1-4226-A754-6AF455A959CF}" dt="2018-03-15T10:42:18.248" v="30"/>
        <pc:sldMkLst>
          <pc:docMk/>
          <pc:sldMk cId="2091499829" sldId="272"/>
        </pc:sldMkLst>
      </pc:sldChg>
      <pc:sldChg chg="add">
        <pc:chgData name="Neil Gannon" userId="375fcefba4b9d57b" providerId="LiveId" clId="{61B0F869-EFB1-4226-A754-6AF455A959CF}" dt="2018-03-15T10:42:18.413" v="31"/>
        <pc:sldMkLst>
          <pc:docMk/>
          <pc:sldMk cId="316819011" sldId="273"/>
        </pc:sldMkLst>
      </pc:sldChg>
      <pc:sldChg chg="del">
        <pc:chgData name="Neil Gannon" userId="375fcefba4b9d57b" providerId="LiveId" clId="{61B0F869-EFB1-4226-A754-6AF455A959CF}" dt="2018-03-15T10:42:06.450" v="4" actId="2696"/>
        <pc:sldMkLst>
          <pc:docMk/>
          <pc:sldMk cId="3295696970" sldId="273"/>
        </pc:sldMkLst>
      </pc:sldChg>
      <pc:sldChg chg="del">
        <pc:chgData name="Neil Gannon" userId="375fcefba4b9d57b" providerId="LiveId" clId="{61B0F869-EFB1-4226-A754-6AF455A959CF}" dt="2018-03-15T10:42:06.470" v="7" actId="2696"/>
        <pc:sldMkLst>
          <pc:docMk/>
          <pc:sldMk cId="3683855476" sldId="274"/>
        </pc:sldMkLst>
      </pc:sldChg>
      <pc:sldChg chg="add">
        <pc:chgData name="Neil Gannon" userId="375fcefba4b9d57b" providerId="LiveId" clId="{61B0F869-EFB1-4226-A754-6AF455A959CF}" dt="2018-03-15T10:42:18.586" v="32"/>
        <pc:sldMkLst>
          <pc:docMk/>
          <pc:sldMk cId="4271400212" sldId="274"/>
        </pc:sldMkLst>
      </pc:sldChg>
      <pc:sldChg chg="add">
        <pc:chgData name="Neil Gannon" userId="375fcefba4b9d57b" providerId="LiveId" clId="{61B0F869-EFB1-4226-A754-6AF455A959CF}" dt="2018-03-15T10:42:18.755" v="33"/>
        <pc:sldMkLst>
          <pc:docMk/>
          <pc:sldMk cId="961579961" sldId="275"/>
        </pc:sldMkLst>
      </pc:sldChg>
      <pc:sldChg chg="add">
        <pc:chgData name="Neil Gannon" userId="375fcefba4b9d57b" providerId="LiveId" clId="{61B0F869-EFB1-4226-A754-6AF455A959CF}" dt="2018-03-15T10:42:20.323" v="34"/>
        <pc:sldMkLst>
          <pc:docMk/>
          <pc:sldMk cId="1799704181" sldId="276"/>
        </pc:sldMkLst>
      </pc:sldChg>
      <pc:sldChg chg="add">
        <pc:chgData name="Neil Gannon" userId="375fcefba4b9d57b" providerId="LiveId" clId="{61B0F869-EFB1-4226-A754-6AF455A959CF}" dt="2018-03-15T10:42:21.113" v="35"/>
        <pc:sldMkLst>
          <pc:docMk/>
          <pc:sldMk cId="881996111" sldId="277"/>
        </pc:sldMkLst>
      </pc:sldChg>
      <pc:sldChg chg="add">
        <pc:chgData name="Neil Gannon" userId="375fcefba4b9d57b" providerId="LiveId" clId="{61B0F869-EFB1-4226-A754-6AF455A959CF}" dt="2018-03-15T10:42:21.904" v="36"/>
        <pc:sldMkLst>
          <pc:docMk/>
          <pc:sldMk cId="889681284" sldId="278"/>
        </pc:sldMkLst>
      </pc:sldChg>
      <pc:sldChg chg="add">
        <pc:chgData name="Neil Gannon" userId="375fcefba4b9d57b" providerId="LiveId" clId="{61B0F869-EFB1-4226-A754-6AF455A959CF}" dt="2018-03-15T10:42:22.104" v="37"/>
        <pc:sldMkLst>
          <pc:docMk/>
          <pc:sldMk cId="3776807390" sldId="279"/>
        </pc:sldMkLst>
      </pc:sldChg>
      <pc:sldChg chg="add">
        <pc:chgData name="Neil Gannon" userId="375fcefba4b9d57b" providerId="LiveId" clId="{61B0F869-EFB1-4226-A754-6AF455A959CF}" dt="2018-03-15T10:42:22.295" v="38"/>
        <pc:sldMkLst>
          <pc:docMk/>
          <pc:sldMk cId="2271525324" sldId="280"/>
        </pc:sldMkLst>
      </pc:sldChg>
      <pc:sldChg chg="add">
        <pc:chgData name="Neil Gannon" userId="375fcefba4b9d57b" providerId="LiveId" clId="{61B0F869-EFB1-4226-A754-6AF455A959CF}" dt="2018-03-15T10:42:22.487" v="39"/>
        <pc:sldMkLst>
          <pc:docMk/>
          <pc:sldMk cId="278392067" sldId="281"/>
        </pc:sldMkLst>
      </pc:sldChg>
      <pc:sldChg chg="add">
        <pc:chgData name="Neil Gannon" userId="375fcefba4b9d57b" providerId="LiveId" clId="{61B0F869-EFB1-4226-A754-6AF455A959CF}" dt="2018-03-15T10:42:22.671" v="40"/>
        <pc:sldMkLst>
          <pc:docMk/>
          <pc:sldMk cId="169695533" sldId="282"/>
        </pc:sldMkLst>
      </pc:sldChg>
      <pc:sldChg chg="add">
        <pc:chgData name="Neil Gannon" userId="375fcefba4b9d57b" providerId="LiveId" clId="{61B0F869-EFB1-4226-A754-6AF455A959CF}" dt="2018-03-15T10:42:22.889" v="41"/>
        <pc:sldMkLst>
          <pc:docMk/>
          <pc:sldMk cId="1251976888" sldId="283"/>
        </pc:sldMkLst>
      </pc:sldChg>
      <pc:sldChg chg="add">
        <pc:chgData name="Neil Gannon" userId="375fcefba4b9d57b" providerId="LiveId" clId="{61B0F869-EFB1-4226-A754-6AF455A959CF}" dt="2018-03-15T10:42:23.497" v="42"/>
        <pc:sldMkLst>
          <pc:docMk/>
          <pc:sldMk cId="4286613924" sldId="284"/>
        </pc:sldMkLst>
      </pc:sldChg>
      <pc:sldChg chg="add">
        <pc:chgData name="Neil Gannon" userId="375fcefba4b9d57b" providerId="LiveId" clId="{61B0F869-EFB1-4226-A754-6AF455A959CF}" dt="2018-03-15T10:42:24.225" v="43"/>
        <pc:sldMkLst>
          <pc:docMk/>
          <pc:sldMk cId="3797147768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7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0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68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55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3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7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40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3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Design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Neil Gannon</a:t>
            </a:r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9405-F9D2-40B6-8C73-642DF1BD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Distance Joint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3206-11DA-4694-A3B1-1128410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098721" cy="4038600"/>
          </a:xfrm>
        </p:spPr>
        <p:txBody>
          <a:bodyPr/>
          <a:lstStyle/>
          <a:p>
            <a:r>
              <a:rPr lang="en-GB" dirty="0" smtClean="0"/>
              <a:t>Attaches two objects together</a:t>
            </a:r>
          </a:p>
          <a:p>
            <a:r>
              <a:rPr lang="en-GB" dirty="0" smtClean="0"/>
              <a:t>Keeps these objects at set distance from each other</a:t>
            </a:r>
          </a:p>
          <a:p>
            <a:pPr lvl="1"/>
            <a:r>
              <a:rPr lang="en-GB" dirty="0" smtClean="0"/>
              <a:t>Can be a min and max distance (default)</a:t>
            </a:r>
          </a:p>
          <a:p>
            <a:pPr lvl="1"/>
            <a:r>
              <a:rPr lang="en-GB" dirty="0" smtClean="0"/>
              <a:t>Just the max distance</a:t>
            </a:r>
          </a:p>
          <a:p>
            <a:r>
              <a:rPr lang="en-GB" dirty="0" smtClean="0"/>
              <a:t>In the sample on Moodle the joint is configured to never go beyond a maximum distance</a:t>
            </a:r>
          </a:p>
          <a:p>
            <a:pPr lvl="1"/>
            <a:r>
              <a:rPr lang="en-GB" dirty="0" smtClean="0"/>
              <a:t>Distance is indicated by a green horizontal line</a:t>
            </a:r>
          </a:p>
          <a:p>
            <a:r>
              <a:rPr lang="en-GB" dirty="0" smtClean="0"/>
              <a:t>Can use used to create a swing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647" y="892628"/>
            <a:ext cx="3114675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871" y="4200525"/>
            <a:ext cx="4086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Fixed Joint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432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43B5-6215-452B-9AAB-A9CD7330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Fixed Joint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F30C-A9D9-4A61-8667-CFB115F8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5870121" cy="4038600"/>
          </a:xfrm>
        </p:spPr>
        <p:txBody>
          <a:bodyPr/>
          <a:lstStyle/>
          <a:p>
            <a:r>
              <a:rPr lang="en-GB" dirty="0" smtClean="0"/>
              <a:t>Keeps two objects at a fixed distance and angle from each other</a:t>
            </a:r>
          </a:p>
          <a:p>
            <a:r>
              <a:rPr lang="en-GB" dirty="0" smtClean="0"/>
              <a:t>These objects cannot</a:t>
            </a:r>
          </a:p>
          <a:p>
            <a:pPr lvl="1"/>
            <a:r>
              <a:rPr lang="en-GB" dirty="0" smtClean="0"/>
              <a:t>Move away from each other</a:t>
            </a:r>
          </a:p>
          <a:p>
            <a:pPr lvl="1"/>
            <a:r>
              <a:rPr lang="en-GB" dirty="0" smtClean="0"/>
              <a:t>Get closer to each other</a:t>
            </a:r>
          </a:p>
          <a:p>
            <a:r>
              <a:rPr lang="en-GB" dirty="0" smtClean="0"/>
              <a:t>If one of these object is rotated the other will have this applied</a:t>
            </a:r>
          </a:p>
          <a:p>
            <a:pPr lvl="1"/>
            <a:r>
              <a:rPr lang="en-GB" dirty="0" smtClean="0"/>
              <a:t>Use the relative joint to achieve this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840" y="609600"/>
            <a:ext cx="4210050" cy="3248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277" y="4206648"/>
            <a:ext cx="40671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1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Hinge Joint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792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2CF3-DD80-4DF3-A204-BC042A93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Hinge Joint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CA90-FEC1-41F5-9053-677C1DDE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408964" cy="40386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 hinge joint allows an object to be rotated around a point in space</a:t>
            </a:r>
          </a:p>
          <a:p>
            <a:r>
              <a:rPr lang="en-GB" dirty="0" smtClean="0"/>
              <a:t>The position of the anchors is very important for this joint</a:t>
            </a:r>
          </a:p>
          <a:p>
            <a:pPr lvl="1"/>
            <a:r>
              <a:rPr lang="en-GB" dirty="0" smtClean="0"/>
              <a:t>Note the doors on the right</a:t>
            </a:r>
          </a:p>
          <a:p>
            <a:pPr lvl="1"/>
            <a:r>
              <a:rPr lang="en-GB" dirty="0" smtClean="0"/>
              <a:t>The anchors are set at the very edge of the door</a:t>
            </a:r>
          </a:p>
          <a:p>
            <a:pPr lvl="1"/>
            <a:r>
              <a:rPr lang="en-GB" dirty="0" smtClean="0"/>
              <a:t>This the point on which the door will rotate around</a:t>
            </a:r>
          </a:p>
          <a:p>
            <a:r>
              <a:rPr lang="en-GB" dirty="0" smtClean="0"/>
              <a:t>Hinges feature a motor which allow them to powered</a:t>
            </a:r>
          </a:p>
          <a:p>
            <a:pPr lvl="1"/>
            <a:r>
              <a:rPr lang="en-GB" dirty="0" smtClean="0"/>
              <a:t>Move themselves</a:t>
            </a:r>
          </a:p>
          <a:p>
            <a:r>
              <a:rPr lang="en-GB" dirty="0" smtClean="0"/>
              <a:t>Angle limits can be applied to hinges to restrict their rotation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704" y="1694497"/>
            <a:ext cx="280035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154" y="3729037"/>
            <a:ext cx="3981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0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Spring Joint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337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3B1F-71A9-47FF-A67E-D1FCACD6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Joint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903B-53AD-458C-BC10-D9249965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008914" cy="4038600"/>
          </a:xfrm>
        </p:spPr>
        <p:txBody>
          <a:bodyPr/>
          <a:lstStyle/>
          <a:p>
            <a:r>
              <a:rPr lang="en-GB" dirty="0" smtClean="0"/>
              <a:t>Similar idea to the distance joint but with spring effect when the object get close to each other</a:t>
            </a:r>
          </a:p>
          <a:p>
            <a:r>
              <a:rPr lang="en-GB" dirty="0" smtClean="0"/>
              <a:t>Frequency</a:t>
            </a:r>
          </a:p>
          <a:p>
            <a:pPr lvl="1"/>
            <a:r>
              <a:rPr lang="en-GB" dirty="0" smtClean="0"/>
              <a:t>A value between 0 and 1,000,000</a:t>
            </a:r>
          </a:p>
          <a:p>
            <a:pPr lvl="1"/>
            <a:r>
              <a:rPr lang="en-GB" dirty="0" smtClean="0"/>
              <a:t>Controls the stiffness of the spring</a:t>
            </a:r>
          </a:p>
          <a:p>
            <a:pPr lvl="1"/>
            <a:r>
              <a:rPr lang="en-GB" dirty="0" smtClean="0"/>
              <a:t>The higher the value to stiffer the spring</a:t>
            </a:r>
            <a:endParaRPr lang="en-GB" dirty="0" smtClean="0"/>
          </a:p>
          <a:p>
            <a:r>
              <a:rPr lang="en-GB" dirty="0" smtClean="0"/>
              <a:t>Damping ratio</a:t>
            </a:r>
          </a:p>
          <a:p>
            <a:pPr lvl="1"/>
            <a:r>
              <a:rPr lang="en-GB" dirty="0" smtClean="0"/>
              <a:t>A value between 0 and 1</a:t>
            </a:r>
          </a:p>
          <a:p>
            <a:pPr lvl="1"/>
            <a:r>
              <a:rPr lang="en-GB" dirty="0" smtClean="0"/>
              <a:t>Controls the oscillation of the spring (movement)</a:t>
            </a:r>
          </a:p>
          <a:p>
            <a:pPr lvl="1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594" y="527396"/>
            <a:ext cx="3740605" cy="2130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594" y="2740223"/>
            <a:ext cx="3740605" cy="1807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594" y="4710791"/>
            <a:ext cx="3864192" cy="169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4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Wheel Joint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1404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E188-4815-4212-9BC5-7399FCF0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Wheel Joint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0701-C387-4339-B944-043DA5E4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229350" cy="4038600"/>
          </a:xfrm>
        </p:spPr>
        <p:txBody>
          <a:bodyPr/>
          <a:lstStyle/>
          <a:p>
            <a:r>
              <a:rPr lang="en-GB" dirty="0" smtClean="0"/>
              <a:t>Allows us to simulate a rotating wheel</a:t>
            </a:r>
          </a:p>
          <a:p>
            <a:pPr lvl="1"/>
            <a:r>
              <a:rPr lang="en-GB" dirty="0" smtClean="0"/>
              <a:t>Can be used to create vehicles (among other things)</a:t>
            </a:r>
          </a:p>
          <a:p>
            <a:r>
              <a:rPr lang="en-GB" dirty="0" smtClean="0"/>
              <a:t>The anchor points are important here</a:t>
            </a:r>
          </a:p>
          <a:p>
            <a:pPr lvl="1"/>
            <a:r>
              <a:rPr lang="en-GB" dirty="0" smtClean="0"/>
              <a:t>The point which the will rotate around</a:t>
            </a:r>
          </a:p>
          <a:p>
            <a:r>
              <a:rPr lang="en-GB" dirty="0" smtClean="0"/>
              <a:t>Motors are important here</a:t>
            </a:r>
          </a:p>
          <a:p>
            <a:pPr lvl="1"/>
            <a:r>
              <a:rPr lang="en-GB" dirty="0" smtClean="0"/>
              <a:t>Allows the object to move itself</a:t>
            </a:r>
          </a:p>
          <a:p>
            <a:r>
              <a:rPr lang="en-GB" dirty="0" smtClean="0"/>
              <a:t>Suspension uses a spring to control the distance between the joint and the connected rigid body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639" y="800100"/>
            <a:ext cx="428625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86" y="3762375"/>
            <a:ext cx="39624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5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29B945-8338-4F1D-B1C9-BAC199C5E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Lighting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6783F4E-CC53-490A-8E0F-7A9E2EAED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25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 smtClean="0"/>
              <a:t>Pausing the Game</a:t>
            </a:r>
          </a:p>
          <a:p>
            <a:pPr lvl="1"/>
            <a:r>
              <a:rPr lang="en-IE" dirty="0" smtClean="0"/>
              <a:t>Physics Joints</a:t>
            </a:r>
          </a:p>
          <a:p>
            <a:pPr lvl="2"/>
            <a:r>
              <a:rPr lang="en-IE" dirty="0" smtClean="0"/>
              <a:t>Distance Joint</a:t>
            </a:r>
          </a:p>
          <a:p>
            <a:pPr lvl="2"/>
            <a:r>
              <a:rPr lang="en-IE" dirty="0" smtClean="0"/>
              <a:t>Fixed Joint</a:t>
            </a:r>
          </a:p>
          <a:p>
            <a:pPr lvl="2"/>
            <a:r>
              <a:rPr lang="en-IE" dirty="0" smtClean="0"/>
              <a:t>Hinge Joint</a:t>
            </a:r>
          </a:p>
          <a:p>
            <a:pPr lvl="2"/>
            <a:r>
              <a:rPr lang="en-IE" dirty="0" smtClean="0"/>
              <a:t>Spring Joint</a:t>
            </a:r>
          </a:p>
          <a:p>
            <a:pPr lvl="2"/>
            <a:r>
              <a:rPr lang="en-IE" dirty="0" smtClean="0"/>
              <a:t>Wheel Joint</a:t>
            </a:r>
          </a:p>
          <a:p>
            <a:pPr lvl="1"/>
            <a:r>
              <a:rPr lang="en-IE" dirty="0" smtClean="0"/>
              <a:t>Lighting</a:t>
            </a:r>
          </a:p>
          <a:p>
            <a:pPr lvl="2"/>
            <a:r>
              <a:rPr lang="en-IE" dirty="0" smtClean="0"/>
              <a:t>Point, Spot, Directional</a:t>
            </a:r>
          </a:p>
          <a:p>
            <a:pPr lvl="2"/>
            <a:r>
              <a:rPr lang="en-IE" dirty="0" smtClean="0"/>
              <a:t>Materials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23009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C099-DD37-4F51-96E3-AC423EF1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6BCF-DA2B-48C0-869D-EE3F00935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Unity has range of built in lights</a:t>
            </a:r>
          </a:p>
          <a:p>
            <a:pPr lvl="1"/>
            <a:r>
              <a:rPr lang="en-GB" dirty="0"/>
              <a:t>Point Light</a:t>
            </a:r>
          </a:p>
          <a:p>
            <a:pPr lvl="1"/>
            <a:r>
              <a:rPr lang="en-GB" dirty="0"/>
              <a:t>Directional Light</a:t>
            </a:r>
          </a:p>
          <a:p>
            <a:pPr lvl="1"/>
            <a:r>
              <a:rPr lang="en-GB" dirty="0"/>
              <a:t>Spot </a:t>
            </a:r>
            <a:r>
              <a:rPr lang="en-GB" dirty="0" smtClean="0"/>
              <a:t>Light</a:t>
            </a:r>
            <a:endParaRPr lang="en-GB" dirty="0" smtClean="0"/>
          </a:p>
          <a:p>
            <a:r>
              <a:rPr lang="en-GB" dirty="0" smtClean="0"/>
              <a:t>Unity by default does not provide 2D lighting</a:t>
            </a:r>
          </a:p>
          <a:p>
            <a:pPr lvl="1"/>
            <a:r>
              <a:rPr lang="en-GB" dirty="0" smtClean="0"/>
              <a:t>Requires us to override some sprite properties to get working</a:t>
            </a:r>
          </a:p>
          <a:p>
            <a:pPr lvl="1"/>
            <a:r>
              <a:rPr lang="en-GB" dirty="0" smtClean="0"/>
              <a:t>Some types of lights are not effective in 2D</a:t>
            </a:r>
          </a:p>
          <a:p>
            <a:r>
              <a:rPr lang="en-GB" dirty="0" smtClean="0"/>
              <a:t>Due to the small world size of 2D games</a:t>
            </a:r>
            <a:r>
              <a:rPr lang="en-GB" dirty="0"/>
              <a:t> </a:t>
            </a:r>
            <a:r>
              <a:rPr lang="en-GB" dirty="0" smtClean="0"/>
              <a:t>there can be side effects when using too many lights</a:t>
            </a:r>
          </a:p>
        </p:txBody>
      </p:sp>
    </p:spTree>
    <p:extLst>
      <p:ext uri="{BB962C8B-B14F-4D97-AF65-F5344CB8AC3E}">
        <p14:creationId xmlns:p14="http://schemas.microsoft.com/office/powerpoint/2010/main" val="265668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Point Light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8110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5D0D-23FA-4A60-B3C9-0030A3F5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 Light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5D76-D0B3-4285-AF38-4537EDCC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point light is a light source when shines equally in all directions </a:t>
            </a:r>
          </a:p>
          <a:p>
            <a:pPr lvl="1"/>
            <a:r>
              <a:rPr lang="en-IE" dirty="0"/>
              <a:t>A single point in space that emits energy in a uniform spherical field</a:t>
            </a:r>
          </a:p>
          <a:p>
            <a:r>
              <a:rPr lang="en-IE" dirty="0" smtClean="0"/>
              <a:t>The </a:t>
            </a:r>
            <a:r>
              <a:rPr lang="en-IE" dirty="0"/>
              <a:t>amount of power that reaches an object depends on the distance between the object and the light source</a:t>
            </a:r>
          </a:p>
          <a:p>
            <a:r>
              <a:rPr lang="en-IE" dirty="0"/>
              <a:t>We can position it but we cannot control the direction in which it shines</a:t>
            </a:r>
          </a:p>
          <a:p>
            <a:r>
              <a:rPr lang="en-IE" dirty="0"/>
              <a:t>The centre of the spherical field of energy </a:t>
            </a:r>
          </a:p>
          <a:p>
            <a:r>
              <a:rPr lang="en-IE" dirty="0"/>
              <a:t>Unlike the directional lights which we cannot position but can control the direction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499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Point Light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310993" cy="40386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Range</a:t>
            </a:r>
          </a:p>
          <a:p>
            <a:pPr lvl="1"/>
            <a:r>
              <a:rPr lang="en-IE" dirty="0" smtClean="0"/>
              <a:t>Commonly known as the attenuation radius of the light</a:t>
            </a:r>
          </a:p>
          <a:p>
            <a:pPr lvl="1"/>
            <a:r>
              <a:rPr lang="en-IE" dirty="0" smtClean="0"/>
              <a:t>Area of influence</a:t>
            </a:r>
          </a:p>
          <a:p>
            <a:pPr lvl="1"/>
            <a:r>
              <a:rPr lang="en-IE" dirty="0" smtClean="0"/>
              <a:t>As we move away from the </a:t>
            </a:r>
            <a:r>
              <a:rPr lang="en-IE" dirty="0" err="1" smtClean="0"/>
              <a:t>center</a:t>
            </a:r>
            <a:r>
              <a:rPr lang="en-IE" dirty="0" smtClean="0"/>
              <a:t> of the light the intensity weakens</a:t>
            </a:r>
          </a:p>
          <a:p>
            <a:r>
              <a:rPr lang="en-IE" dirty="0" err="1" smtClean="0"/>
              <a:t>Color</a:t>
            </a:r>
            <a:endParaRPr lang="en-IE" dirty="0" smtClean="0"/>
          </a:p>
          <a:p>
            <a:pPr lvl="1"/>
            <a:r>
              <a:rPr lang="en-IE" dirty="0" smtClean="0"/>
              <a:t>Light </a:t>
            </a:r>
            <a:r>
              <a:rPr lang="en-IE" dirty="0" err="1" smtClean="0"/>
              <a:t>color</a:t>
            </a:r>
            <a:endParaRPr lang="en-IE" dirty="0" smtClean="0"/>
          </a:p>
          <a:p>
            <a:pPr lvl="1"/>
            <a:r>
              <a:rPr lang="en-IE" dirty="0" smtClean="0"/>
              <a:t>The final </a:t>
            </a:r>
            <a:r>
              <a:rPr lang="en-IE" dirty="0" err="1" smtClean="0"/>
              <a:t>color</a:t>
            </a:r>
            <a:r>
              <a:rPr lang="en-IE" dirty="0" smtClean="0"/>
              <a:t> of surface will be it’s diffuse * light </a:t>
            </a:r>
            <a:r>
              <a:rPr lang="en-IE" dirty="0" err="1" smtClean="0"/>
              <a:t>color</a:t>
            </a:r>
            <a:endParaRPr lang="en-IE" dirty="0" smtClean="0"/>
          </a:p>
          <a:p>
            <a:r>
              <a:rPr lang="en-IE" dirty="0" smtClean="0"/>
              <a:t>Intensity</a:t>
            </a:r>
          </a:p>
          <a:p>
            <a:pPr lvl="1"/>
            <a:r>
              <a:rPr lang="en-IE" dirty="0" smtClean="0"/>
              <a:t>How bright the light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112" y="749073"/>
            <a:ext cx="3192079" cy="3073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112" y="4076700"/>
            <a:ext cx="41052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50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Attenuation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Attenuation is the process where something is weakened</a:t>
            </a:r>
          </a:p>
          <a:p>
            <a:pPr lvl="1"/>
            <a:r>
              <a:rPr lang="en-GB" dirty="0" smtClean="0"/>
              <a:t>The intensity weakens with the inverse square of the distance</a:t>
            </a:r>
          </a:p>
          <a:p>
            <a:pPr lvl="1"/>
            <a:r>
              <a:rPr lang="en-GB" b="1" dirty="0" smtClean="0"/>
              <a:t>Every time an object doubles its distance it receives a quarter of the energy</a:t>
            </a:r>
          </a:p>
          <a:p>
            <a:r>
              <a:rPr lang="en-GB" dirty="0" smtClean="0"/>
              <a:t>Note that while this is mathematically correct</a:t>
            </a:r>
          </a:p>
          <a:p>
            <a:pPr lvl="1"/>
            <a:r>
              <a:rPr lang="en-GB" dirty="0" smtClean="0"/>
              <a:t>We do not account for the matter which our light passes though</a:t>
            </a:r>
          </a:p>
          <a:p>
            <a:pPr lvl="1"/>
            <a:r>
              <a:rPr lang="en-GB" dirty="0" smtClean="0"/>
              <a:t>Light intensity does attenuate when passing through matter in the real world</a:t>
            </a:r>
          </a:p>
          <a:p>
            <a:r>
              <a:rPr lang="en-GB" dirty="0" smtClean="0"/>
              <a:t>Traditionally </a:t>
            </a:r>
            <a:r>
              <a:rPr lang="en-GB" dirty="0" smtClean="0"/>
              <a:t>not implemented in game engines due to being computationally expensive</a:t>
            </a:r>
          </a:p>
          <a:p>
            <a:pPr lvl="1"/>
            <a:r>
              <a:rPr lang="en-GB" dirty="0" smtClean="0"/>
              <a:t>Starting to change as hardware becomes more powerful (Unreal Engine 4)</a:t>
            </a:r>
          </a:p>
          <a:p>
            <a:r>
              <a:rPr lang="en-GB" dirty="0" smtClean="0"/>
              <a:t>In </a:t>
            </a:r>
            <a:r>
              <a:rPr lang="en-GB" dirty="0" smtClean="0"/>
              <a:t>the real world an attenuations value will never be zero</a:t>
            </a:r>
          </a:p>
          <a:p>
            <a:pPr lvl="1"/>
            <a:r>
              <a:rPr lang="en-GB" dirty="0" smtClean="0"/>
              <a:t>A surface will always receive a small value of </a:t>
            </a:r>
            <a:r>
              <a:rPr lang="en-GB" dirty="0" smtClean="0"/>
              <a:t>light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65208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Spot Light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819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848A-E246-4CB8-8C99-2098DFA7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 Light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DB59-45C6-4066-938B-4984667B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253843" cy="4038600"/>
          </a:xfrm>
        </p:spPr>
        <p:txBody>
          <a:bodyPr/>
          <a:lstStyle/>
          <a:p>
            <a:r>
              <a:rPr lang="en-GB" dirty="0"/>
              <a:t>A spotlight is similar to a point light</a:t>
            </a:r>
          </a:p>
          <a:p>
            <a:pPr lvl="1"/>
            <a:r>
              <a:rPr lang="en-GB" dirty="0"/>
              <a:t>Light leaves in all directions from the source</a:t>
            </a:r>
          </a:p>
          <a:p>
            <a:pPr lvl="1"/>
            <a:r>
              <a:rPr lang="en-GB" dirty="0"/>
              <a:t>An </a:t>
            </a:r>
            <a:r>
              <a:rPr lang="en-GB" dirty="0" err="1"/>
              <a:t>occluder</a:t>
            </a:r>
            <a:r>
              <a:rPr lang="en-GB" dirty="0"/>
              <a:t> blocks light from leaving in all but one direction</a:t>
            </a:r>
          </a:p>
          <a:p>
            <a:pPr lvl="1"/>
            <a:r>
              <a:rPr lang="en-GB" dirty="0"/>
              <a:t>Giving the spot light more directional control over the point light</a:t>
            </a:r>
          </a:p>
          <a:p>
            <a:r>
              <a:rPr lang="en-GB" dirty="0"/>
              <a:t>The light that leaves is in the shape of a cone</a:t>
            </a:r>
          </a:p>
          <a:p>
            <a:pPr lvl="1"/>
            <a:r>
              <a:rPr lang="en-GB" dirty="0"/>
              <a:t>Changing the position of the light will change the angle of the cone</a:t>
            </a:r>
          </a:p>
          <a:p>
            <a:pPr lvl="1"/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9426566" y="2498270"/>
            <a:ext cx="285226" cy="285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flipH="1">
            <a:off x="8638001" y="2640883"/>
            <a:ext cx="788565" cy="257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711793" y="2640883"/>
            <a:ext cx="713063" cy="257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274572" y="5216303"/>
            <a:ext cx="2518475" cy="3942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4" idx="4"/>
          </p:cNvCxnSpPr>
          <p:nvPr/>
        </p:nvCxnSpPr>
        <p:spPr>
          <a:xfrm flipH="1">
            <a:off x="9510456" y="2783496"/>
            <a:ext cx="58723" cy="2432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242008" y="3315806"/>
            <a:ext cx="659887" cy="15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30342" y="1965960"/>
            <a:ext cx="138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Light Source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043600" y="3131140"/>
            <a:ext cx="138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Cone Angle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848370" y="4483829"/>
            <a:ext cx="16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Light Direction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400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Spotlight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155871" cy="4038600"/>
          </a:xfrm>
        </p:spPr>
        <p:txBody>
          <a:bodyPr/>
          <a:lstStyle/>
          <a:p>
            <a:r>
              <a:rPr lang="en-IE" dirty="0" smtClean="0"/>
              <a:t>Spot Angle</a:t>
            </a:r>
          </a:p>
          <a:p>
            <a:pPr lvl="1"/>
            <a:r>
              <a:rPr lang="en-IE" dirty="0" smtClean="0"/>
              <a:t>How wide of cone is on the spot light</a:t>
            </a:r>
          </a:p>
          <a:p>
            <a:pPr lvl="1"/>
            <a:r>
              <a:rPr lang="en-IE" dirty="0" smtClean="0"/>
              <a:t>Measured in </a:t>
            </a:r>
            <a:r>
              <a:rPr lang="en-IE" dirty="0" err="1" smtClean="0"/>
              <a:t>euler</a:t>
            </a:r>
            <a:r>
              <a:rPr lang="en-IE" dirty="0" smtClean="0"/>
              <a:t> angles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362" y="998082"/>
            <a:ext cx="2924175" cy="2657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011383"/>
            <a:ext cx="4152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6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Directional Light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6681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C099-DD37-4F51-96E3-AC423EF1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Directional Light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6BCF-DA2B-48C0-869D-EE3F00935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Directional lights are special form of point light</a:t>
            </a:r>
          </a:p>
          <a:p>
            <a:pPr lvl="1"/>
            <a:r>
              <a:rPr lang="en-IE" dirty="0"/>
              <a:t>As an object moves further away from a light source the angle of the rays become closer to parallel</a:t>
            </a:r>
          </a:p>
          <a:p>
            <a:r>
              <a:rPr lang="en-IE" dirty="0" smtClean="0"/>
              <a:t>By </a:t>
            </a:r>
            <a:r>
              <a:rPr lang="en-IE" dirty="0"/>
              <a:t>removing the attenuation of a light source we can create a infinite point light</a:t>
            </a:r>
          </a:p>
          <a:p>
            <a:pPr lvl="1"/>
            <a:r>
              <a:rPr lang="en-IE" dirty="0"/>
              <a:t>Sunlight</a:t>
            </a:r>
          </a:p>
          <a:p>
            <a:r>
              <a:rPr lang="en-IE" dirty="0"/>
              <a:t>There is a trade off between using a directional light and point light</a:t>
            </a:r>
          </a:p>
          <a:p>
            <a:pPr lvl="1"/>
            <a:r>
              <a:rPr lang="en-IE" dirty="0"/>
              <a:t>Directional lights are cheaper to calculate but don’t look as good </a:t>
            </a:r>
          </a:p>
          <a:p>
            <a:pPr lvl="1"/>
            <a:r>
              <a:rPr lang="en-IE" dirty="0"/>
              <a:t>Point lights are more expensive to calculate but look better</a:t>
            </a:r>
          </a:p>
          <a:p>
            <a:r>
              <a:rPr lang="en-IE" dirty="0"/>
              <a:t>Directional lights are a good choice for replicating sunlight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49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Time Scale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1970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Materials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1579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2913-2EE3-4AAB-8063-0857ACA4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 Material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2E4B-3246-44CC-8D92-BD35978C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041571" cy="4038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By default all sprites in Unity use an Unlit material</a:t>
            </a:r>
          </a:p>
          <a:p>
            <a:pPr lvl="1"/>
            <a:r>
              <a:rPr lang="en-GB" dirty="0" smtClean="0"/>
              <a:t>All sprites are whatever </a:t>
            </a:r>
            <a:r>
              <a:rPr lang="en-GB" dirty="0" err="1" smtClean="0"/>
              <a:t>color</a:t>
            </a:r>
            <a:r>
              <a:rPr lang="en-GB" dirty="0" smtClean="0"/>
              <a:t> is in the image</a:t>
            </a:r>
          </a:p>
          <a:p>
            <a:pPr lvl="1"/>
            <a:r>
              <a:rPr lang="en-GB" dirty="0" smtClean="0"/>
              <a:t>No difference between your imaging program and Unity</a:t>
            </a:r>
          </a:p>
          <a:p>
            <a:pPr lvl="1"/>
            <a:r>
              <a:rPr lang="en-GB" dirty="0" smtClean="0"/>
              <a:t>Cannot be lit by lights</a:t>
            </a:r>
            <a:endParaRPr lang="en-GB" dirty="0" smtClean="0"/>
          </a:p>
          <a:p>
            <a:r>
              <a:rPr lang="en-GB" dirty="0" smtClean="0"/>
              <a:t>We want a material that interacts with light in in our scene</a:t>
            </a:r>
          </a:p>
          <a:p>
            <a:pPr lvl="1"/>
            <a:r>
              <a:rPr lang="en-GB" dirty="0" smtClean="0"/>
              <a:t>Creating a new diffuse material allows our sprite to influenced by lights</a:t>
            </a:r>
          </a:p>
          <a:p>
            <a:r>
              <a:rPr lang="en-GB" dirty="0" smtClean="0"/>
              <a:t>Final </a:t>
            </a:r>
            <a:r>
              <a:rPr lang="en-GB" dirty="0" err="1"/>
              <a:t>C</a:t>
            </a:r>
            <a:r>
              <a:rPr lang="en-GB" dirty="0" err="1" smtClean="0"/>
              <a:t>olor</a:t>
            </a:r>
            <a:endParaRPr lang="en-GB" dirty="0" smtClean="0"/>
          </a:p>
          <a:p>
            <a:pPr lvl="1"/>
            <a:r>
              <a:rPr lang="en-GB" dirty="0" smtClean="0"/>
              <a:t>Image </a:t>
            </a:r>
            <a:r>
              <a:rPr lang="en-GB" dirty="0" err="1" smtClean="0"/>
              <a:t>Color</a:t>
            </a:r>
            <a:r>
              <a:rPr lang="en-GB" dirty="0" smtClean="0"/>
              <a:t> * Sprite </a:t>
            </a:r>
            <a:r>
              <a:rPr lang="en-GB" dirty="0" err="1" smtClean="0"/>
              <a:t>Color</a:t>
            </a:r>
            <a:r>
              <a:rPr lang="en-GB" dirty="0" smtClean="0"/>
              <a:t> * Light </a:t>
            </a:r>
            <a:r>
              <a:rPr lang="en-GB" dirty="0" err="1" smtClean="0"/>
              <a:t>Color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923" y="609600"/>
            <a:ext cx="3905795" cy="3743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945" y="4576762"/>
            <a:ext cx="4095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04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8975-3FAA-42B0-9C18-91AA98CF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 Mode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7A84-B71D-44A7-8F6A-1E418AA88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5853793" cy="40386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 3D applications we can calculate lighting using two methods</a:t>
            </a:r>
          </a:p>
          <a:p>
            <a:pPr lvl="1"/>
            <a:r>
              <a:rPr lang="en-GB" dirty="0" smtClean="0"/>
              <a:t>Vertex Lighting</a:t>
            </a:r>
          </a:p>
          <a:p>
            <a:pPr lvl="1"/>
            <a:r>
              <a:rPr lang="en-GB" dirty="0" smtClean="0"/>
              <a:t>Pixel Lighting</a:t>
            </a:r>
          </a:p>
          <a:p>
            <a:r>
              <a:rPr lang="en-GB" dirty="0" smtClean="0"/>
              <a:t>Pixel lighting is the only option that will work in 2D games</a:t>
            </a:r>
          </a:p>
          <a:p>
            <a:pPr lvl="1"/>
            <a:r>
              <a:rPr lang="en-GB" dirty="0" smtClean="0"/>
              <a:t>Unity by default tries to prioritise which lights should be calculated</a:t>
            </a:r>
          </a:p>
          <a:p>
            <a:pPr lvl="1"/>
            <a:r>
              <a:rPr lang="en-GB" dirty="0" smtClean="0"/>
              <a:t>We will override this by setting all lights Render Mode to Important</a:t>
            </a:r>
          </a:p>
          <a:p>
            <a:pPr lvl="1"/>
            <a:r>
              <a:rPr lang="en-GB" dirty="0" smtClean="0"/>
              <a:t>This stops lights from being disabled when too many are added</a:t>
            </a:r>
          </a:p>
          <a:p>
            <a:r>
              <a:rPr lang="en-GB" dirty="0" smtClean="0"/>
              <a:t>More lights = Bigger performance demands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47" y="1748949"/>
            <a:ext cx="410584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96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1790-5DD2-4A0F-848B-5B56878E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Toggle Light when Visible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3B9E-4715-44A1-BF67-5F943D21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718957" cy="4038600"/>
          </a:xfrm>
        </p:spPr>
        <p:txBody>
          <a:bodyPr/>
          <a:lstStyle/>
          <a:p>
            <a:r>
              <a:rPr lang="en-GB" dirty="0" smtClean="0"/>
              <a:t>A script which disables lights that not currently visible on the screen</a:t>
            </a:r>
          </a:p>
          <a:p>
            <a:pPr lvl="1"/>
            <a:r>
              <a:rPr lang="en-GB" dirty="0" smtClean="0"/>
              <a:t>Takes the position of each light</a:t>
            </a:r>
          </a:p>
          <a:p>
            <a:pPr lvl="1"/>
            <a:r>
              <a:rPr lang="en-GB" dirty="0" smtClean="0"/>
              <a:t>Converts it to 2D viewport point</a:t>
            </a:r>
          </a:p>
          <a:p>
            <a:pPr lvl="1"/>
            <a:r>
              <a:rPr lang="en-GB" dirty="0" smtClean="0"/>
              <a:t>A value that is &gt; 0 &amp;&amp; &lt; 1 means the light is on the screen</a:t>
            </a:r>
          </a:p>
          <a:p>
            <a:r>
              <a:rPr lang="en-GB" dirty="0" smtClean="0"/>
              <a:t>Reduces performance impact of having all lights set to important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101" y="1812470"/>
            <a:ext cx="5242912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07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9D1B-132C-43DF-82FD-65DBCC58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Disabling for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2054-130D-477E-BE55-1F93BDB9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5510893" cy="4038600"/>
          </a:xfrm>
        </p:spPr>
        <p:txBody>
          <a:bodyPr/>
          <a:lstStyle/>
          <a:p>
            <a:r>
              <a:rPr lang="en-GB" dirty="0" smtClean="0"/>
              <a:t>Can be difficult to design a scene with lighting enabled</a:t>
            </a:r>
          </a:p>
          <a:p>
            <a:r>
              <a:rPr lang="en-GB" dirty="0" smtClean="0"/>
              <a:t>To make this easier you can disable lighting when making your level</a:t>
            </a:r>
          </a:p>
          <a:p>
            <a:pPr lvl="1"/>
            <a:r>
              <a:rPr lang="en-GB" dirty="0" smtClean="0"/>
              <a:t>Light icon at the top of the scene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029" y="381322"/>
            <a:ext cx="4868872" cy="2814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202" y="3234777"/>
            <a:ext cx="1914525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029" y="3740642"/>
            <a:ext cx="4868872" cy="2782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93086" y="3423915"/>
            <a:ext cx="302641" cy="2775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968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Time Scale/Pausing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735536" cy="4038600"/>
          </a:xfrm>
        </p:spPr>
        <p:txBody>
          <a:bodyPr/>
          <a:lstStyle/>
          <a:p>
            <a:r>
              <a:rPr lang="en-IE" dirty="0" smtClean="0"/>
              <a:t>In Unity the rate at which time passes is controller through the </a:t>
            </a:r>
            <a:r>
              <a:rPr lang="en-IE" dirty="0" err="1" smtClean="0"/>
              <a:t>Time.timeScale</a:t>
            </a:r>
            <a:r>
              <a:rPr lang="en-IE" dirty="0" smtClean="0"/>
              <a:t> property</a:t>
            </a:r>
          </a:p>
          <a:p>
            <a:pPr lvl="1"/>
            <a:r>
              <a:rPr lang="en-IE" dirty="0" smtClean="0"/>
              <a:t>Commonly known as time dilation</a:t>
            </a:r>
          </a:p>
          <a:p>
            <a:r>
              <a:rPr lang="en-IE" dirty="0" smtClean="0"/>
              <a:t>By default this value is one</a:t>
            </a:r>
          </a:p>
          <a:p>
            <a:pPr lvl="1"/>
            <a:r>
              <a:rPr lang="en-IE" dirty="0" smtClean="0"/>
              <a:t>The game will run 60FPS/16ms</a:t>
            </a:r>
          </a:p>
          <a:p>
            <a:r>
              <a:rPr lang="en-IE" dirty="0" smtClean="0"/>
              <a:t>Set this value to zero to effectively pause the game</a:t>
            </a:r>
          </a:p>
          <a:p>
            <a:r>
              <a:rPr lang="en-IE" dirty="0" smtClean="0"/>
              <a:t>When timescale is set to zero</a:t>
            </a:r>
          </a:p>
          <a:p>
            <a:pPr lvl="1"/>
            <a:r>
              <a:rPr lang="en-IE" dirty="0" smtClean="0"/>
              <a:t>The UI system still works as normal</a:t>
            </a:r>
          </a:p>
          <a:p>
            <a:pPr lvl="1"/>
            <a:r>
              <a:rPr lang="en-IE" dirty="0" smtClean="0"/>
              <a:t>Any code that uses </a:t>
            </a:r>
            <a:r>
              <a:rPr lang="en-IE" dirty="0" err="1" smtClean="0"/>
              <a:t>Time.deltaTime</a:t>
            </a:r>
            <a:r>
              <a:rPr lang="en-IE" dirty="0" smtClean="0"/>
              <a:t> will not function as expected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94" y="2645229"/>
            <a:ext cx="3182481" cy="28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2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CC5FF0-E805-47B4-8EC6-B08AE9DD9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Joints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75DCFE6-A216-4E96-B595-AAA71BD1B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31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27F7-D353-4655-ADF5-73D8B275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F941-C710-456E-B057-866020A3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Unity features a range of physics constraints know as joints</a:t>
            </a:r>
          </a:p>
          <a:p>
            <a:pPr lvl="1"/>
            <a:r>
              <a:rPr lang="en-IE" dirty="0" smtClean="0"/>
              <a:t>These joints allow us to achieve a specific set behaviours from rigid bodies</a:t>
            </a:r>
          </a:p>
          <a:p>
            <a:pPr lvl="1"/>
            <a:r>
              <a:rPr lang="en-IE" dirty="0" smtClean="0"/>
              <a:t>No need for C# to implement restrictions on how a body behaves</a:t>
            </a:r>
          </a:p>
          <a:p>
            <a:pPr lvl="2"/>
            <a:r>
              <a:rPr lang="en-IE" dirty="0" smtClean="0"/>
              <a:t>can still be done in C# if desired</a:t>
            </a:r>
          </a:p>
          <a:p>
            <a:pPr lvl="1"/>
            <a:r>
              <a:rPr lang="en-IE" dirty="0" smtClean="0"/>
              <a:t>Typically we attach rigid bodies together using joints</a:t>
            </a:r>
          </a:p>
          <a:p>
            <a:r>
              <a:rPr lang="en-IE" dirty="0" smtClean="0"/>
              <a:t>The key Physics Joints we will examine are</a:t>
            </a:r>
            <a:endParaRPr lang="en-IE" dirty="0"/>
          </a:p>
          <a:p>
            <a:pPr lvl="1"/>
            <a:r>
              <a:rPr lang="en-IE" dirty="0"/>
              <a:t>Distance Joint</a:t>
            </a:r>
          </a:p>
          <a:p>
            <a:pPr lvl="1"/>
            <a:r>
              <a:rPr lang="en-IE" dirty="0"/>
              <a:t>Fixed Joint</a:t>
            </a:r>
          </a:p>
          <a:p>
            <a:pPr lvl="1"/>
            <a:r>
              <a:rPr lang="en-IE" dirty="0" smtClean="0"/>
              <a:t>Hinge </a:t>
            </a:r>
            <a:r>
              <a:rPr lang="en-IE" dirty="0"/>
              <a:t>Joint</a:t>
            </a:r>
          </a:p>
          <a:p>
            <a:pPr lvl="1"/>
            <a:r>
              <a:rPr lang="en-IE" dirty="0"/>
              <a:t>Spring Joint</a:t>
            </a:r>
          </a:p>
          <a:p>
            <a:pPr lvl="1"/>
            <a:r>
              <a:rPr lang="en-IE" dirty="0"/>
              <a:t>Wheel </a:t>
            </a:r>
            <a:r>
              <a:rPr lang="en-IE" dirty="0" smtClean="0"/>
              <a:t>Joint</a:t>
            </a:r>
          </a:p>
          <a:p>
            <a:endParaRPr lang="en-I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7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27F7-D353-4655-ADF5-73D8B275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RigidBodies</a:t>
            </a:r>
            <a:r>
              <a:rPr lang="en-GB" dirty="0" smtClean="0"/>
              <a:t> and Colliders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F941-C710-456E-B057-866020A3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339693" cy="4038600"/>
          </a:xfrm>
        </p:spPr>
        <p:txBody>
          <a:bodyPr/>
          <a:lstStyle/>
          <a:p>
            <a:r>
              <a:rPr lang="en-IE" dirty="0" smtClean="0"/>
              <a:t>In Unity a collider defines the physical shape of an object</a:t>
            </a:r>
          </a:p>
          <a:p>
            <a:pPr lvl="1"/>
            <a:r>
              <a:rPr lang="en-IE" dirty="0" smtClean="0"/>
              <a:t>The shape is used when determining if two objects collide and how they are to be separated</a:t>
            </a:r>
          </a:p>
          <a:p>
            <a:r>
              <a:rPr lang="en-IE" dirty="0" smtClean="0"/>
              <a:t>By default objects use a transform component to move, scale, rotate</a:t>
            </a:r>
          </a:p>
          <a:p>
            <a:r>
              <a:rPr lang="en-IE" dirty="0" smtClean="0"/>
              <a:t> A </a:t>
            </a:r>
            <a:r>
              <a:rPr lang="en-IE" dirty="0" err="1" smtClean="0"/>
              <a:t>RigidBody</a:t>
            </a:r>
            <a:r>
              <a:rPr lang="en-IE" dirty="0" smtClean="0"/>
              <a:t> places an object under control of the physics simulation</a:t>
            </a:r>
          </a:p>
          <a:p>
            <a:pPr lvl="1"/>
            <a:r>
              <a:rPr lang="en-IE" dirty="0" smtClean="0"/>
              <a:t>All translations (movements) are applied through the rigid body</a:t>
            </a:r>
          </a:p>
          <a:p>
            <a:pPr lvl="1"/>
            <a:r>
              <a:rPr lang="en-IE" dirty="0" smtClean="0"/>
              <a:t>These movements are then relayed back to the transform component and the collider</a:t>
            </a:r>
          </a:p>
          <a:p>
            <a:pPr lvl="1"/>
            <a:r>
              <a:rPr lang="en-IE" dirty="0" err="1" smtClean="0"/>
              <a:t>RigidBodies</a:t>
            </a:r>
            <a:r>
              <a:rPr lang="en-IE" dirty="0" smtClean="0"/>
              <a:t> do not provide any collision detection</a:t>
            </a:r>
            <a:endParaRPr lang="en-IE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132" y="3183009"/>
            <a:ext cx="2316446" cy="17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3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Common Joint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747657" cy="40386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Most joints in Unity have a common set of features</a:t>
            </a:r>
          </a:p>
          <a:p>
            <a:r>
              <a:rPr lang="en-IE" dirty="0" smtClean="0"/>
              <a:t>Do you want the object to react as normal to collisions?</a:t>
            </a:r>
          </a:p>
          <a:p>
            <a:r>
              <a:rPr lang="en-IE" dirty="0" smtClean="0"/>
              <a:t>What is this rigid body connected to</a:t>
            </a:r>
          </a:p>
          <a:p>
            <a:pPr lvl="2"/>
            <a:r>
              <a:rPr lang="en-IE" dirty="0" smtClean="0"/>
              <a:t>Another rigid body?</a:t>
            </a:r>
          </a:p>
          <a:p>
            <a:pPr lvl="2"/>
            <a:r>
              <a:rPr lang="en-IE" dirty="0" smtClean="0"/>
              <a:t>A point in space relative to the joint?</a:t>
            </a:r>
          </a:p>
          <a:p>
            <a:r>
              <a:rPr lang="en-IE" dirty="0" smtClean="0"/>
              <a:t>The anchors define the point around which the joint is constrained</a:t>
            </a:r>
          </a:p>
          <a:p>
            <a:pPr lvl="1"/>
            <a:r>
              <a:rPr lang="en-IE" dirty="0" smtClean="0"/>
              <a:t>If attached to another rigid body this will be automatically filled in</a:t>
            </a:r>
          </a:p>
          <a:p>
            <a:pPr lvl="1"/>
            <a:r>
              <a:rPr lang="en-IE" dirty="0" smtClean="0"/>
              <a:t>Fell free to modify</a:t>
            </a:r>
          </a:p>
          <a:p>
            <a:pPr lvl="2"/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046" y="3402466"/>
            <a:ext cx="44386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Distance Joint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06348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Words>1344</Words>
  <Application>Microsoft Office PowerPoint</Application>
  <PresentationFormat>Widescreen</PresentationFormat>
  <Paragraphs>192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Corbel</vt:lpstr>
      <vt:lpstr>Basis</vt:lpstr>
      <vt:lpstr>Game Design and Programming</vt:lpstr>
      <vt:lpstr>Today</vt:lpstr>
      <vt:lpstr>Time Scale</vt:lpstr>
      <vt:lpstr>Time Scale/Pausing</vt:lpstr>
      <vt:lpstr>Joints</vt:lpstr>
      <vt:lpstr>Joints</vt:lpstr>
      <vt:lpstr>RigidBodies and Colliders</vt:lpstr>
      <vt:lpstr>Common Joint Features</vt:lpstr>
      <vt:lpstr>Distance Joint</vt:lpstr>
      <vt:lpstr>Distance Joint</vt:lpstr>
      <vt:lpstr>Fixed Joint</vt:lpstr>
      <vt:lpstr>Fixed Joint</vt:lpstr>
      <vt:lpstr>Hinge Joint</vt:lpstr>
      <vt:lpstr>Hinge Joint</vt:lpstr>
      <vt:lpstr>Spring Joint</vt:lpstr>
      <vt:lpstr>Spring Joint</vt:lpstr>
      <vt:lpstr>Wheel Joint</vt:lpstr>
      <vt:lpstr>Wheel Joint</vt:lpstr>
      <vt:lpstr>Lighting</vt:lpstr>
      <vt:lpstr>Lights</vt:lpstr>
      <vt:lpstr>Point Light</vt:lpstr>
      <vt:lpstr>Point Light</vt:lpstr>
      <vt:lpstr>Point Light</vt:lpstr>
      <vt:lpstr>Attenuation</vt:lpstr>
      <vt:lpstr>Spot Light</vt:lpstr>
      <vt:lpstr>Spot Light</vt:lpstr>
      <vt:lpstr>Spotlight</vt:lpstr>
      <vt:lpstr>Directional Light</vt:lpstr>
      <vt:lpstr>Directional Light</vt:lpstr>
      <vt:lpstr>Materials</vt:lpstr>
      <vt:lpstr>Lit Material</vt:lpstr>
      <vt:lpstr>Render Mode</vt:lpstr>
      <vt:lpstr>Toggle Light when Visible</vt:lpstr>
      <vt:lpstr>Disabling for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319</cp:revision>
  <dcterms:created xsi:type="dcterms:W3CDTF">2013-09-11T14:10:47Z</dcterms:created>
  <dcterms:modified xsi:type="dcterms:W3CDTF">2018-03-15T16:29:03Z</dcterms:modified>
</cp:coreProperties>
</file>