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71" r:id="rId6"/>
    <p:sldId id="272" r:id="rId7"/>
    <p:sldId id="273" r:id="rId8"/>
    <p:sldId id="261" r:id="rId9"/>
    <p:sldId id="270" r:id="rId10"/>
    <p:sldId id="274" r:id="rId11"/>
    <p:sldId id="275" r:id="rId12"/>
    <p:sldId id="268" r:id="rId13"/>
    <p:sldId id="265" r:id="rId14"/>
    <p:sldId id="258" r:id="rId15"/>
    <p:sldId id="259" r:id="rId16"/>
    <p:sldId id="277" r:id="rId17"/>
    <p:sldId id="260" r:id="rId18"/>
    <p:sldId id="276" r:id="rId19"/>
    <p:sldId id="280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BA1B6-9831-4965-83ED-6B426F31964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22DD47F-0118-45C8-806D-0CE43F26CFBC}">
      <dgm:prSet phldrT="[Text]"/>
      <dgm:spPr/>
      <dgm:t>
        <a:bodyPr/>
        <a:lstStyle/>
        <a:p>
          <a:r>
            <a:rPr lang="en-GB" dirty="0" smtClean="0"/>
            <a:t>Coding</a:t>
          </a:r>
          <a:endParaRPr lang="en-GB" dirty="0"/>
        </a:p>
      </dgm:t>
    </dgm:pt>
    <dgm:pt modelId="{95E2329E-BC64-46A0-B6A9-0D433801CDDA}" type="parTrans" cxnId="{7B4A8961-A596-4479-9EF5-46555AFEB914}">
      <dgm:prSet/>
      <dgm:spPr/>
      <dgm:t>
        <a:bodyPr/>
        <a:lstStyle/>
        <a:p>
          <a:endParaRPr lang="en-GB"/>
        </a:p>
      </dgm:t>
    </dgm:pt>
    <dgm:pt modelId="{BE81C967-5B89-45E4-BCE9-9090B1056E1E}" type="sibTrans" cxnId="{7B4A8961-A596-4479-9EF5-46555AFEB914}">
      <dgm:prSet/>
      <dgm:spPr/>
      <dgm:t>
        <a:bodyPr/>
        <a:lstStyle/>
        <a:p>
          <a:endParaRPr lang="en-GB"/>
        </a:p>
      </dgm:t>
    </dgm:pt>
    <dgm:pt modelId="{F8A98142-469F-421C-974A-D1E38256B0E9}">
      <dgm:prSet phldrT="[Text]"/>
      <dgm:spPr/>
      <dgm:t>
        <a:bodyPr/>
        <a:lstStyle/>
        <a:p>
          <a:r>
            <a:rPr lang="en-GB" dirty="0" smtClean="0"/>
            <a:t>Gameplay Developers</a:t>
          </a:r>
          <a:endParaRPr lang="en-GB" dirty="0"/>
        </a:p>
      </dgm:t>
    </dgm:pt>
    <dgm:pt modelId="{C9FC14DF-ACD7-49AB-855A-57DD14163611}" type="parTrans" cxnId="{36FB31BE-C0C7-4B3D-A11D-6E219B549439}">
      <dgm:prSet/>
      <dgm:spPr/>
      <dgm:t>
        <a:bodyPr/>
        <a:lstStyle/>
        <a:p>
          <a:endParaRPr lang="en-GB"/>
        </a:p>
      </dgm:t>
    </dgm:pt>
    <dgm:pt modelId="{7C345999-F45A-45BE-959C-B2C36E5D6C13}" type="sibTrans" cxnId="{36FB31BE-C0C7-4B3D-A11D-6E219B549439}">
      <dgm:prSet/>
      <dgm:spPr/>
      <dgm:t>
        <a:bodyPr/>
        <a:lstStyle/>
        <a:p>
          <a:endParaRPr lang="en-GB"/>
        </a:p>
      </dgm:t>
    </dgm:pt>
    <dgm:pt modelId="{AA75EF6F-DA3A-46F0-B88B-76DEDAF60A42}">
      <dgm:prSet phldrT="[Text]"/>
      <dgm:spPr/>
      <dgm:t>
        <a:bodyPr/>
        <a:lstStyle/>
        <a:p>
          <a:r>
            <a:rPr lang="en-GB" dirty="0" smtClean="0"/>
            <a:t>Engine Developers</a:t>
          </a:r>
          <a:endParaRPr lang="en-GB" dirty="0"/>
        </a:p>
      </dgm:t>
    </dgm:pt>
    <dgm:pt modelId="{6788C410-0879-44D6-95C1-E1C6749750A5}" type="parTrans" cxnId="{63AE784C-9042-4913-BD4B-55AFE9BC2540}">
      <dgm:prSet/>
      <dgm:spPr/>
      <dgm:t>
        <a:bodyPr/>
        <a:lstStyle/>
        <a:p>
          <a:endParaRPr lang="en-GB"/>
        </a:p>
      </dgm:t>
    </dgm:pt>
    <dgm:pt modelId="{A7D98F2A-C63B-4B42-848A-56755414B980}" type="sibTrans" cxnId="{63AE784C-9042-4913-BD4B-55AFE9BC2540}">
      <dgm:prSet/>
      <dgm:spPr/>
      <dgm:t>
        <a:bodyPr/>
        <a:lstStyle/>
        <a:p>
          <a:endParaRPr lang="en-GB"/>
        </a:p>
      </dgm:t>
    </dgm:pt>
    <dgm:pt modelId="{EAA0C290-5949-413B-96B3-9613FF122644}">
      <dgm:prSet phldrT="[Text]"/>
      <dgm:spPr/>
      <dgm:t>
        <a:bodyPr/>
        <a:lstStyle/>
        <a:p>
          <a:r>
            <a:rPr lang="en-GB" dirty="0" smtClean="0"/>
            <a:t>Tools Developers</a:t>
          </a:r>
        </a:p>
      </dgm:t>
    </dgm:pt>
    <dgm:pt modelId="{4DB61053-B3EA-4152-8079-A1179B233645}" type="parTrans" cxnId="{7A2C15A7-82EE-4715-B666-38863843EB32}">
      <dgm:prSet/>
      <dgm:spPr/>
      <dgm:t>
        <a:bodyPr/>
        <a:lstStyle/>
        <a:p>
          <a:endParaRPr lang="en-GB"/>
        </a:p>
      </dgm:t>
    </dgm:pt>
    <dgm:pt modelId="{F189E7F5-CA69-4D27-AD9E-5E80DD806F72}" type="sibTrans" cxnId="{7A2C15A7-82EE-4715-B666-38863843EB32}">
      <dgm:prSet/>
      <dgm:spPr/>
      <dgm:t>
        <a:bodyPr/>
        <a:lstStyle/>
        <a:p>
          <a:endParaRPr lang="en-GB"/>
        </a:p>
      </dgm:t>
    </dgm:pt>
    <dgm:pt modelId="{4614D32B-6519-440E-AF12-EAAABBDD6527}">
      <dgm:prSet phldrT="[Text]"/>
      <dgm:spPr/>
      <dgm:t>
        <a:bodyPr/>
        <a:lstStyle/>
        <a:p>
          <a:r>
            <a:rPr lang="en-GB" dirty="0" smtClean="0"/>
            <a:t>Quality Assurance</a:t>
          </a:r>
        </a:p>
      </dgm:t>
    </dgm:pt>
    <dgm:pt modelId="{1C8DA301-DDF5-4ADA-8A64-BECDC026216C}" type="parTrans" cxnId="{27230FB6-F400-4D66-AB78-8E32B29AF814}">
      <dgm:prSet/>
      <dgm:spPr/>
      <dgm:t>
        <a:bodyPr/>
        <a:lstStyle/>
        <a:p>
          <a:endParaRPr lang="en-GB"/>
        </a:p>
      </dgm:t>
    </dgm:pt>
    <dgm:pt modelId="{A98D1930-AE87-4C86-9AF5-5BA53D88AF5A}" type="sibTrans" cxnId="{27230FB6-F400-4D66-AB78-8E32B29AF814}">
      <dgm:prSet/>
      <dgm:spPr/>
      <dgm:t>
        <a:bodyPr/>
        <a:lstStyle/>
        <a:p>
          <a:endParaRPr lang="en-GB"/>
        </a:p>
      </dgm:t>
    </dgm:pt>
    <dgm:pt modelId="{305AF8AA-57AF-4BD3-8895-12D0E73B09AC}" type="pres">
      <dgm:prSet presAssocID="{EB9BA1B6-9831-4965-83ED-6B426F31964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08E5F5-07DF-44FD-9FCD-F417DBF1359B}" type="pres">
      <dgm:prSet presAssocID="{122DD47F-0118-45C8-806D-0CE43F26CFBC}" presName="roof" presStyleLbl="dkBgShp" presStyleIdx="0" presStyleCnt="2" custLinFactNeighborX="-10544" custLinFactNeighborY="-5649"/>
      <dgm:spPr/>
      <dgm:t>
        <a:bodyPr/>
        <a:lstStyle/>
        <a:p>
          <a:endParaRPr lang="en-GB"/>
        </a:p>
      </dgm:t>
    </dgm:pt>
    <dgm:pt modelId="{53857516-A6EA-4ED1-8ED9-9239C36E5F5A}" type="pres">
      <dgm:prSet presAssocID="{122DD47F-0118-45C8-806D-0CE43F26CFBC}" presName="pillars" presStyleCnt="0"/>
      <dgm:spPr/>
    </dgm:pt>
    <dgm:pt modelId="{8708059F-6163-4263-93A8-07C641C30375}" type="pres">
      <dgm:prSet presAssocID="{122DD47F-0118-45C8-806D-0CE43F26CFB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672BF7-DECD-46A5-8095-286243A2512E}" type="pres">
      <dgm:prSet presAssocID="{AA75EF6F-DA3A-46F0-B88B-76DEDAF60A42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0CCF98-A7F3-49FA-9C30-B1C36F10EAE3}" type="pres">
      <dgm:prSet presAssocID="{EAA0C290-5949-413B-96B3-9613FF122644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54C0B5-B3F3-4C48-962E-D0A49F763FE2}" type="pres">
      <dgm:prSet presAssocID="{4614D32B-6519-440E-AF12-EAAABBDD6527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45B3E7-2AF3-4A6B-9DB0-72F2E5B5EE86}" type="pres">
      <dgm:prSet presAssocID="{122DD47F-0118-45C8-806D-0CE43F26CFBC}" presName="base" presStyleLbl="dkBgShp" presStyleIdx="1" presStyleCnt="2"/>
      <dgm:spPr/>
    </dgm:pt>
  </dgm:ptLst>
  <dgm:cxnLst>
    <dgm:cxn modelId="{FD2FE1B6-35E8-4279-A153-8CF66C86AD10}" type="presOf" srcId="{122DD47F-0118-45C8-806D-0CE43F26CFBC}" destId="{6408E5F5-07DF-44FD-9FCD-F417DBF1359B}" srcOrd="0" destOrd="0" presId="urn:microsoft.com/office/officeart/2005/8/layout/hList3"/>
    <dgm:cxn modelId="{C1ED261E-31E4-4920-88C7-0C27774F0BE5}" type="presOf" srcId="{EB9BA1B6-9831-4965-83ED-6B426F319647}" destId="{305AF8AA-57AF-4BD3-8895-12D0E73B09AC}" srcOrd="0" destOrd="0" presId="urn:microsoft.com/office/officeart/2005/8/layout/hList3"/>
    <dgm:cxn modelId="{59828FB5-96B5-4E09-A57E-A62FE257C2ED}" type="presOf" srcId="{EAA0C290-5949-413B-96B3-9613FF122644}" destId="{4A0CCF98-A7F3-49FA-9C30-B1C36F10EAE3}" srcOrd="0" destOrd="0" presId="urn:microsoft.com/office/officeart/2005/8/layout/hList3"/>
    <dgm:cxn modelId="{7A2C15A7-82EE-4715-B666-38863843EB32}" srcId="{122DD47F-0118-45C8-806D-0CE43F26CFBC}" destId="{EAA0C290-5949-413B-96B3-9613FF122644}" srcOrd="2" destOrd="0" parTransId="{4DB61053-B3EA-4152-8079-A1179B233645}" sibTransId="{F189E7F5-CA69-4D27-AD9E-5E80DD806F72}"/>
    <dgm:cxn modelId="{0A3A1B83-51F9-4BA8-99F0-DBF8FF8F1436}" type="presOf" srcId="{4614D32B-6519-440E-AF12-EAAABBDD6527}" destId="{C554C0B5-B3F3-4C48-962E-D0A49F763FE2}" srcOrd="0" destOrd="0" presId="urn:microsoft.com/office/officeart/2005/8/layout/hList3"/>
    <dgm:cxn modelId="{BCD76D40-9DF1-4735-A682-DA72E1577213}" type="presOf" srcId="{AA75EF6F-DA3A-46F0-B88B-76DEDAF60A42}" destId="{60672BF7-DECD-46A5-8095-286243A2512E}" srcOrd="0" destOrd="0" presId="urn:microsoft.com/office/officeart/2005/8/layout/hList3"/>
    <dgm:cxn modelId="{36FB31BE-C0C7-4B3D-A11D-6E219B549439}" srcId="{122DD47F-0118-45C8-806D-0CE43F26CFBC}" destId="{F8A98142-469F-421C-974A-D1E38256B0E9}" srcOrd="0" destOrd="0" parTransId="{C9FC14DF-ACD7-49AB-855A-57DD14163611}" sibTransId="{7C345999-F45A-45BE-959C-B2C36E5D6C13}"/>
    <dgm:cxn modelId="{27230FB6-F400-4D66-AB78-8E32B29AF814}" srcId="{122DD47F-0118-45C8-806D-0CE43F26CFBC}" destId="{4614D32B-6519-440E-AF12-EAAABBDD6527}" srcOrd="3" destOrd="0" parTransId="{1C8DA301-DDF5-4ADA-8A64-BECDC026216C}" sibTransId="{A98D1930-AE87-4C86-9AF5-5BA53D88AF5A}"/>
    <dgm:cxn modelId="{155B3316-3490-4E23-AD2F-816933462D3A}" type="presOf" srcId="{F8A98142-469F-421C-974A-D1E38256B0E9}" destId="{8708059F-6163-4263-93A8-07C641C30375}" srcOrd="0" destOrd="0" presId="urn:microsoft.com/office/officeart/2005/8/layout/hList3"/>
    <dgm:cxn modelId="{7B4A8961-A596-4479-9EF5-46555AFEB914}" srcId="{EB9BA1B6-9831-4965-83ED-6B426F319647}" destId="{122DD47F-0118-45C8-806D-0CE43F26CFBC}" srcOrd="0" destOrd="0" parTransId="{95E2329E-BC64-46A0-B6A9-0D433801CDDA}" sibTransId="{BE81C967-5B89-45E4-BCE9-9090B1056E1E}"/>
    <dgm:cxn modelId="{63AE784C-9042-4913-BD4B-55AFE9BC2540}" srcId="{122DD47F-0118-45C8-806D-0CE43F26CFBC}" destId="{AA75EF6F-DA3A-46F0-B88B-76DEDAF60A42}" srcOrd="1" destOrd="0" parTransId="{6788C410-0879-44D6-95C1-E1C6749750A5}" sibTransId="{A7D98F2A-C63B-4B42-848A-56755414B980}"/>
    <dgm:cxn modelId="{C76B587A-F9A7-41C9-9A8F-39F5EDCEF564}" type="presParOf" srcId="{305AF8AA-57AF-4BD3-8895-12D0E73B09AC}" destId="{6408E5F5-07DF-44FD-9FCD-F417DBF1359B}" srcOrd="0" destOrd="0" presId="urn:microsoft.com/office/officeart/2005/8/layout/hList3"/>
    <dgm:cxn modelId="{AA0BE0C9-025D-4715-A0B9-79282A39A587}" type="presParOf" srcId="{305AF8AA-57AF-4BD3-8895-12D0E73B09AC}" destId="{53857516-A6EA-4ED1-8ED9-9239C36E5F5A}" srcOrd="1" destOrd="0" presId="urn:microsoft.com/office/officeart/2005/8/layout/hList3"/>
    <dgm:cxn modelId="{8D330305-2FC4-4AE8-AAEB-033363E48CCC}" type="presParOf" srcId="{53857516-A6EA-4ED1-8ED9-9239C36E5F5A}" destId="{8708059F-6163-4263-93A8-07C641C30375}" srcOrd="0" destOrd="0" presId="urn:microsoft.com/office/officeart/2005/8/layout/hList3"/>
    <dgm:cxn modelId="{4FBDE055-E05E-43B5-A415-75540C836F36}" type="presParOf" srcId="{53857516-A6EA-4ED1-8ED9-9239C36E5F5A}" destId="{60672BF7-DECD-46A5-8095-286243A2512E}" srcOrd="1" destOrd="0" presId="urn:microsoft.com/office/officeart/2005/8/layout/hList3"/>
    <dgm:cxn modelId="{C9C32BE6-9DC1-4C6C-A1AE-E7C57D5A5975}" type="presParOf" srcId="{53857516-A6EA-4ED1-8ED9-9239C36E5F5A}" destId="{4A0CCF98-A7F3-49FA-9C30-B1C36F10EAE3}" srcOrd="2" destOrd="0" presId="urn:microsoft.com/office/officeart/2005/8/layout/hList3"/>
    <dgm:cxn modelId="{B6411683-E35E-43A0-9FC8-571658844653}" type="presParOf" srcId="{53857516-A6EA-4ED1-8ED9-9239C36E5F5A}" destId="{C554C0B5-B3F3-4C48-962E-D0A49F763FE2}" srcOrd="3" destOrd="0" presId="urn:microsoft.com/office/officeart/2005/8/layout/hList3"/>
    <dgm:cxn modelId="{B7B3D316-86A2-4D82-B6F1-89966A7F9F8E}" type="presParOf" srcId="{305AF8AA-57AF-4BD3-8895-12D0E73B09AC}" destId="{3145B3E7-2AF3-4A6B-9DB0-72F2E5B5EE8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BA1B6-9831-4965-83ED-6B426F319647}" type="doc">
      <dgm:prSet loTypeId="urn:microsoft.com/office/officeart/2005/8/layout/hList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122DD47F-0118-45C8-806D-0CE43F26CFBC}">
      <dgm:prSet phldrT="[Text]"/>
      <dgm:spPr/>
      <dgm:t>
        <a:bodyPr/>
        <a:lstStyle/>
        <a:p>
          <a:r>
            <a:rPr lang="en-GB" dirty="0" smtClean="0"/>
            <a:t>Non-Coding</a:t>
          </a:r>
          <a:endParaRPr lang="en-GB" dirty="0"/>
        </a:p>
      </dgm:t>
    </dgm:pt>
    <dgm:pt modelId="{95E2329E-BC64-46A0-B6A9-0D433801CDDA}" type="parTrans" cxnId="{7B4A8961-A596-4479-9EF5-46555AFEB914}">
      <dgm:prSet/>
      <dgm:spPr/>
      <dgm:t>
        <a:bodyPr/>
        <a:lstStyle/>
        <a:p>
          <a:endParaRPr lang="en-GB"/>
        </a:p>
      </dgm:t>
    </dgm:pt>
    <dgm:pt modelId="{BE81C967-5B89-45E4-BCE9-9090B1056E1E}" type="sibTrans" cxnId="{7B4A8961-A596-4479-9EF5-46555AFEB914}">
      <dgm:prSet/>
      <dgm:spPr/>
      <dgm:t>
        <a:bodyPr/>
        <a:lstStyle/>
        <a:p>
          <a:endParaRPr lang="en-GB"/>
        </a:p>
      </dgm:t>
    </dgm:pt>
    <dgm:pt modelId="{F8A98142-469F-421C-974A-D1E38256B0E9}">
      <dgm:prSet phldrT="[Text]"/>
      <dgm:spPr/>
      <dgm:t>
        <a:bodyPr/>
        <a:lstStyle/>
        <a:p>
          <a:r>
            <a:rPr lang="en-GB" dirty="0" smtClean="0"/>
            <a:t>Writers</a:t>
          </a:r>
          <a:endParaRPr lang="en-GB" dirty="0"/>
        </a:p>
      </dgm:t>
    </dgm:pt>
    <dgm:pt modelId="{C9FC14DF-ACD7-49AB-855A-57DD14163611}" type="parTrans" cxnId="{36FB31BE-C0C7-4B3D-A11D-6E219B549439}">
      <dgm:prSet/>
      <dgm:spPr/>
      <dgm:t>
        <a:bodyPr/>
        <a:lstStyle/>
        <a:p>
          <a:endParaRPr lang="en-GB"/>
        </a:p>
      </dgm:t>
    </dgm:pt>
    <dgm:pt modelId="{7C345999-F45A-45BE-959C-B2C36E5D6C13}" type="sibTrans" cxnId="{36FB31BE-C0C7-4B3D-A11D-6E219B549439}">
      <dgm:prSet/>
      <dgm:spPr/>
      <dgm:t>
        <a:bodyPr/>
        <a:lstStyle/>
        <a:p>
          <a:endParaRPr lang="en-GB"/>
        </a:p>
      </dgm:t>
    </dgm:pt>
    <dgm:pt modelId="{AA75EF6F-DA3A-46F0-B88B-76DEDAF60A42}">
      <dgm:prSet phldrT="[Text]"/>
      <dgm:spPr/>
      <dgm:t>
        <a:bodyPr/>
        <a:lstStyle/>
        <a:p>
          <a:r>
            <a:rPr lang="en-GB" dirty="0" smtClean="0"/>
            <a:t>Game Designers</a:t>
          </a:r>
          <a:endParaRPr lang="en-GB" dirty="0"/>
        </a:p>
      </dgm:t>
    </dgm:pt>
    <dgm:pt modelId="{6788C410-0879-44D6-95C1-E1C6749750A5}" type="parTrans" cxnId="{63AE784C-9042-4913-BD4B-55AFE9BC2540}">
      <dgm:prSet/>
      <dgm:spPr/>
      <dgm:t>
        <a:bodyPr/>
        <a:lstStyle/>
        <a:p>
          <a:endParaRPr lang="en-GB"/>
        </a:p>
      </dgm:t>
    </dgm:pt>
    <dgm:pt modelId="{A7D98F2A-C63B-4B42-848A-56755414B980}" type="sibTrans" cxnId="{63AE784C-9042-4913-BD4B-55AFE9BC2540}">
      <dgm:prSet/>
      <dgm:spPr/>
      <dgm:t>
        <a:bodyPr/>
        <a:lstStyle/>
        <a:p>
          <a:endParaRPr lang="en-GB"/>
        </a:p>
      </dgm:t>
    </dgm:pt>
    <dgm:pt modelId="{EAA0C290-5949-413B-96B3-9613FF122644}">
      <dgm:prSet phldrT="[Text]"/>
      <dgm:spPr/>
      <dgm:t>
        <a:bodyPr/>
        <a:lstStyle/>
        <a:p>
          <a:r>
            <a:rPr lang="en-GB" dirty="0" smtClean="0"/>
            <a:t>Level Designers</a:t>
          </a:r>
        </a:p>
      </dgm:t>
    </dgm:pt>
    <dgm:pt modelId="{4DB61053-B3EA-4152-8079-A1179B233645}" type="parTrans" cxnId="{7A2C15A7-82EE-4715-B666-38863843EB32}">
      <dgm:prSet/>
      <dgm:spPr/>
      <dgm:t>
        <a:bodyPr/>
        <a:lstStyle/>
        <a:p>
          <a:endParaRPr lang="en-GB"/>
        </a:p>
      </dgm:t>
    </dgm:pt>
    <dgm:pt modelId="{F189E7F5-CA69-4D27-AD9E-5E80DD806F72}" type="sibTrans" cxnId="{7A2C15A7-82EE-4715-B666-38863843EB32}">
      <dgm:prSet/>
      <dgm:spPr/>
      <dgm:t>
        <a:bodyPr/>
        <a:lstStyle/>
        <a:p>
          <a:endParaRPr lang="en-GB"/>
        </a:p>
      </dgm:t>
    </dgm:pt>
    <dgm:pt modelId="{4614D32B-6519-440E-AF12-EAAABBDD6527}">
      <dgm:prSet phldrT="[Text]"/>
      <dgm:spPr/>
      <dgm:t>
        <a:bodyPr/>
        <a:lstStyle/>
        <a:p>
          <a:r>
            <a:rPr lang="en-GB" dirty="0" smtClean="0"/>
            <a:t>Artists</a:t>
          </a:r>
        </a:p>
      </dgm:t>
    </dgm:pt>
    <dgm:pt modelId="{1C8DA301-DDF5-4ADA-8A64-BECDC026216C}" type="parTrans" cxnId="{27230FB6-F400-4D66-AB78-8E32B29AF814}">
      <dgm:prSet/>
      <dgm:spPr/>
      <dgm:t>
        <a:bodyPr/>
        <a:lstStyle/>
        <a:p>
          <a:endParaRPr lang="en-GB"/>
        </a:p>
      </dgm:t>
    </dgm:pt>
    <dgm:pt modelId="{A98D1930-AE87-4C86-9AF5-5BA53D88AF5A}" type="sibTrans" cxnId="{27230FB6-F400-4D66-AB78-8E32B29AF814}">
      <dgm:prSet/>
      <dgm:spPr/>
      <dgm:t>
        <a:bodyPr/>
        <a:lstStyle/>
        <a:p>
          <a:endParaRPr lang="en-GB"/>
        </a:p>
      </dgm:t>
    </dgm:pt>
    <dgm:pt modelId="{891F5C27-58B8-48DC-80C5-870AD699D1E2}">
      <dgm:prSet phldrT="[Text]"/>
      <dgm:spPr/>
      <dgm:t>
        <a:bodyPr/>
        <a:lstStyle/>
        <a:p>
          <a:r>
            <a:rPr lang="en-GB" dirty="0" smtClean="0"/>
            <a:t>Producers</a:t>
          </a:r>
        </a:p>
      </dgm:t>
    </dgm:pt>
    <dgm:pt modelId="{F3785241-6CD2-4517-AAD8-68EF8578E8C9}" type="parTrans" cxnId="{F20DB61D-B7A8-40A2-B949-2B86CB692488}">
      <dgm:prSet/>
      <dgm:spPr/>
      <dgm:t>
        <a:bodyPr/>
        <a:lstStyle/>
        <a:p>
          <a:endParaRPr lang="en-GB"/>
        </a:p>
      </dgm:t>
    </dgm:pt>
    <dgm:pt modelId="{EBEC1D55-3D0C-4A54-BA8D-D4C9FCD83500}" type="sibTrans" cxnId="{F20DB61D-B7A8-40A2-B949-2B86CB692488}">
      <dgm:prSet/>
      <dgm:spPr/>
      <dgm:t>
        <a:bodyPr/>
        <a:lstStyle/>
        <a:p>
          <a:endParaRPr lang="en-GB"/>
        </a:p>
      </dgm:t>
    </dgm:pt>
    <dgm:pt modelId="{2C6CCBD8-9D13-42E6-8854-944456F01CCD}">
      <dgm:prSet phldrT="[Text]"/>
      <dgm:spPr/>
      <dgm:t>
        <a:bodyPr/>
        <a:lstStyle/>
        <a:p>
          <a:r>
            <a:rPr lang="en-GB" dirty="0" smtClean="0"/>
            <a:t>Testers</a:t>
          </a:r>
        </a:p>
      </dgm:t>
    </dgm:pt>
    <dgm:pt modelId="{4F3A7F6C-3095-43C6-82A3-3E0015B739CE}" type="parTrans" cxnId="{F1A0E0AE-840C-490C-8D50-EF3FEB210092}">
      <dgm:prSet/>
      <dgm:spPr/>
      <dgm:t>
        <a:bodyPr/>
        <a:lstStyle/>
        <a:p>
          <a:endParaRPr lang="en-GB"/>
        </a:p>
      </dgm:t>
    </dgm:pt>
    <dgm:pt modelId="{50CDEAFE-0BAF-4AF4-B12F-B5BA4021C1DF}" type="sibTrans" cxnId="{F1A0E0AE-840C-490C-8D50-EF3FEB210092}">
      <dgm:prSet/>
      <dgm:spPr/>
      <dgm:t>
        <a:bodyPr/>
        <a:lstStyle/>
        <a:p>
          <a:endParaRPr lang="en-GB"/>
        </a:p>
      </dgm:t>
    </dgm:pt>
    <dgm:pt modelId="{305AF8AA-57AF-4BD3-8895-12D0E73B09AC}" type="pres">
      <dgm:prSet presAssocID="{EB9BA1B6-9831-4965-83ED-6B426F31964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08E5F5-07DF-44FD-9FCD-F417DBF1359B}" type="pres">
      <dgm:prSet presAssocID="{122DD47F-0118-45C8-806D-0CE43F26CFBC}" presName="roof" presStyleLbl="dkBgShp" presStyleIdx="0" presStyleCnt="2" custLinFactNeighborX="-10544" custLinFactNeighborY="-5649"/>
      <dgm:spPr/>
      <dgm:t>
        <a:bodyPr/>
        <a:lstStyle/>
        <a:p>
          <a:endParaRPr lang="en-GB"/>
        </a:p>
      </dgm:t>
    </dgm:pt>
    <dgm:pt modelId="{53857516-A6EA-4ED1-8ED9-9239C36E5F5A}" type="pres">
      <dgm:prSet presAssocID="{122DD47F-0118-45C8-806D-0CE43F26CFBC}" presName="pillars" presStyleCnt="0"/>
      <dgm:spPr/>
    </dgm:pt>
    <dgm:pt modelId="{8708059F-6163-4263-93A8-07C641C30375}" type="pres">
      <dgm:prSet presAssocID="{122DD47F-0118-45C8-806D-0CE43F26CFBC}" presName="pillar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672BF7-DECD-46A5-8095-286243A2512E}" type="pres">
      <dgm:prSet presAssocID="{AA75EF6F-DA3A-46F0-B88B-76DEDAF60A42}" presName="pillar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0CCF98-A7F3-49FA-9C30-B1C36F10EAE3}" type="pres">
      <dgm:prSet presAssocID="{EAA0C290-5949-413B-96B3-9613FF122644}" presName="pillar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54C0B5-B3F3-4C48-962E-D0A49F763FE2}" type="pres">
      <dgm:prSet presAssocID="{4614D32B-6519-440E-AF12-EAAABBDD6527}" presName="pillar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FC2E81-1577-446E-839E-CF8380F99A0F}" type="pres">
      <dgm:prSet presAssocID="{891F5C27-58B8-48DC-80C5-870AD699D1E2}" presName="pillar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2308F0-C750-42B7-AD74-69B36E28E10A}" type="pres">
      <dgm:prSet presAssocID="{2C6CCBD8-9D13-42E6-8854-944456F01CCD}" presName="pillar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45B3E7-2AF3-4A6B-9DB0-72F2E5B5EE86}" type="pres">
      <dgm:prSet presAssocID="{122DD47F-0118-45C8-806D-0CE43F26CFBC}" presName="base" presStyleLbl="dkBgShp" presStyleIdx="1" presStyleCnt="2"/>
      <dgm:spPr/>
    </dgm:pt>
  </dgm:ptLst>
  <dgm:cxnLst>
    <dgm:cxn modelId="{36FB31BE-C0C7-4B3D-A11D-6E219B549439}" srcId="{122DD47F-0118-45C8-806D-0CE43F26CFBC}" destId="{F8A98142-469F-421C-974A-D1E38256B0E9}" srcOrd="0" destOrd="0" parTransId="{C9FC14DF-ACD7-49AB-855A-57DD14163611}" sibTransId="{7C345999-F45A-45BE-959C-B2C36E5D6C13}"/>
    <dgm:cxn modelId="{9BA69EE5-3C61-4B08-8FA4-57A5C4BD99AF}" type="presOf" srcId="{EAA0C290-5949-413B-96B3-9613FF122644}" destId="{4A0CCF98-A7F3-49FA-9C30-B1C36F10EAE3}" srcOrd="0" destOrd="0" presId="urn:microsoft.com/office/officeart/2005/8/layout/hList3"/>
    <dgm:cxn modelId="{63AE784C-9042-4913-BD4B-55AFE9BC2540}" srcId="{122DD47F-0118-45C8-806D-0CE43F26CFBC}" destId="{AA75EF6F-DA3A-46F0-B88B-76DEDAF60A42}" srcOrd="1" destOrd="0" parTransId="{6788C410-0879-44D6-95C1-E1C6749750A5}" sibTransId="{A7D98F2A-C63B-4B42-848A-56755414B980}"/>
    <dgm:cxn modelId="{95EF63E7-01F0-412C-858C-A156E43B5E34}" type="presOf" srcId="{122DD47F-0118-45C8-806D-0CE43F26CFBC}" destId="{6408E5F5-07DF-44FD-9FCD-F417DBF1359B}" srcOrd="0" destOrd="0" presId="urn:microsoft.com/office/officeart/2005/8/layout/hList3"/>
    <dgm:cxn modelId="{740FFC29-5254-4AED-8BC7-B25EFEA80ED4}" type="presOf" srcId="{2C6CCBD8-9D13-42E6-8854-944456F01CCD}" destId="{772308F0-C750-42B7-AD74-69B36E28E10A}" srcOrd="0" destOrd="0" presId="urn:microsoft.com/office/officeart/2005/8/layout/hList3"/>
    <dgm:cxn modelId="{76760787-530A-4B96-8DFD-A62F964424BE}" type="presOf" srcId="{F8A98142-469F-421C-974A-D1E38256B0E9}" destId="{8708059F-6163-4263-93A8-07C641C30375}" srcOrd="0" destOrd="0" presId="urn:microsoft.com/office/officeart/2005/8/layout/hList3"/>
    <dgm:cxn modelId="{A64CE9E8-A174-481B-B03B-5664B0C12B85}" type="presOf" srcId="{4614D32B-6519-440E-AF12-EAAABBDD6527}" destId="{C554C0B5-B3F3-4C48-962E-D0A49F763FE2}" srcOrd="0" destOrd="0" presId="urn:microsoft.com/office/officeart/2005/8/layout/hList3"/>
    <dgm:cxn modelId="{F7BAA3F1-5241-4EDC-A625-1858E77BE3C3}" type="presOf" srcId="{891F5C27-58B8-48DC-80C5-870AD699D1E2}" destId="{83FC2E81-1577-446E-839E-CF8380F99A0F}" srcOrd="0" destOrd="0" presId="urn:microsoft.com/office/officeart/2005/8/layout/hList3"/>
    <dgm:cxn modelId="{7A2C15A7-82EE-4715-B666-38863843EB32}" srcId="{122DD47F-0118-45C8-806D-0CE43F26CFBC}" destId="{EAA0C290-5949-413B-96B3-9613FF122644}" srcOrd="2" destOrd="0" parTransId="{4DB61053-B3EA-4152-8079-A1179B233645}" sibTransId="{F189E7F5-CA69-4D27-AD9E-5E80DD806F72}"/>
    <dgm:cxn modelId="{A3728A01-E566-42B3-88A4-9C4C192C1CE7}" type="presOf" srcId="{EB9BA1B6-9831-4965-83ED-6B426F319647}" destId="{305AF8AA-57AF-4BD3-8895-12D0E73B09AC}" srcOrd="0" destOrd="0" presId="urn:microsoft.com/office/officeart/2005/8/layout/hList3"/>
    <dgm:cxn modelId="{7B4A8961-A596-4479-9EF5-46555AFEB914}" srcId="{EB9BA1B6-9831-4965-83ED-6B426F319647}" destId="{122DD47F-0118-45C8-806D-0CE43F26CFBC}" srcOrd="0" destOrd="0" parTransId="{95E2329E-BC64-46A0-B6A9-0D433801CDDA}" sibTransId="{BE81C967-5B89-45E4-BCE9-9090B1056E1E}"/>
    <dgm:cxn modelId="{F20DB61D-B7A8-40A2-B949-2B86CB692488}" srcId="{122DD47F-0118-45C8-806D-0CE43F26CFBC}" destId="{891F5C27-58B8-48DC-80C5-870AD699D1E2}" srcOrd="4" destOrd="0" parTransId="{F3785241-6CD2-4517-AAD8-68EF8578E8C9}" sibTransId="{EBEC1D55-3D0C-4A54-BA8D-D4C9FCD83500}"/>
    <dgm:cxn modelId="{F1A0E0AE-840C-490C-8D50-EF3FEB210092}" srcId="{122DD47F-0118-45C8-806D-0CE43F26CFBC}" destId="{2C6CCBD8-9D13-42E6-8854-944456F01CCD}" srcOrd="5" destOrd="0" parTransId="{4F3A7F6C-3095-43C6-82A3-3E0015B739CE}" sibTransId="{50CDEAFE-0BAF-4AF4-B12F-B5BA4021C1DF}"/>
    <dgm:cxn modelId="{1F4A56CC-4A72-44B6-85F3-7F84DE9A1F16}" type="presOf" srcId="{AA75EF6F-DA3A-46F0-B88B-76DEDAF60A42}" destId="{60672BF7-DECD-46A5-8095-286243A2512E}" srcOrd="0" destOrd="0" presId="urn:microsoft.com/office/officeart/2005/8/layout/hList3"/>
    <dgm:cxn modelId="{27230FB6-F400-4D66-AB78-8E32B29AF814}" srcId="{122DD47F-0118-45C8-806D-0CE43F26CFBC}" destId="{4614D32B-6519-440E-AF12-EAAABBDD6527}" srcOrd="3" destOrd="0" parTransId="{1C8DA301-DDF5-4ADA-8A64-BECDC026216C}" sibTransId="{A98D1930-AE87-4C86-9AF5-5BA53D88AF5A}"/>
    <dgm:cxn modelId="{216F87A6-80B2-4932-9057-BAD3E9807C6B}" type="presParOf" srcId="{305AF8AA-57AF-4BD3-8895-12D0E73B09AC}" destId="{6408E5F5-07DF-44FD-9FCD-F417DBF1359B}" srcOrd="0" destOrd="0" presId="urn:microsoft.com/office/officeart/2005/8/layout/hList3"/>
    <dgm:cxn modelId="{01BBD156-6936-42FF-866B-635253A771BB}" type="presParOf" srcId="{305AF8AA-57AF-4BD3-8895-12D0E73B09AC}" destId="{53857516-A6EA-4ED1-8ED9-9239C36E5F5A}" srcOrd="1" destOrd="0" presId="urn:microsoft.com/office/officeart/2005/8/layout/hList3"/>
    <dgm:cxn modelId="{4B47998B-04CE-4022-A55F-2DF10EC145E1}" type="presParOf" srcId="{53857516-A6EA-4ED1-8ED9-9239C36E5F5A}" destId="{8708059F-6163-4263-93A8-07C641C30375}" srcOrd="0" destOrd="0" presId="urn:microsoft.com/office/officeart/2005/8/layout/hList3"/>
    <dgm:cxn modelId="{3EDB6226-1921-489F-967F-7484500FE470}" type="presParOf" srcId="{53857516-A6EA-4ED1-8ED9-9239C36E5F5A}" destId="{60672BF7-DECD-46A5-8095-286243A2512E}" srcOrd="1" destOrd="0" presId="urn:microsoft.com/office/officeart/2005/8/layout/hList3"/>
    <dgm:cxn modelId="{84F6C43A-C86F-4F02-8266-F46350612680}" type="presParOf" srcId="{53857516-A6EA-4ED1-8ED9-9239C36E5F5A}" destId="{4A0CCF98-A7F3-49FA-9C30-B1C36F10EAE3}" srcOrd="2" destOrd="0" presId="urn:microsoft.com/office/officeart/2005/8/layout/hList3"/>
    <dgm:cxn modelId="{E8D78488-39E4-4287-8052-E1B28DA24F8D}" type="presParOf" srcId="{53857516-A6EA-4ED1-8ED9-9239C36E5F5A}" destId="{C554C0B5-B3F3-4C48-962E-D0A49F763FE2}" srcOrd="3" destOrd="0" presId="urn:microsoft.com/office/officeart/2005/8/layout/hList3"/>
    <dgm:cxn modelId="{B1EC0AE4-B226-4B9C-99EC-CD6C4DE0B410}" type="presParOf" srcId="{53857516-A6EA-4ED1-8ED9-9239C36E5F5A}" destId="{83FC2E81-1577-446E-839E-CF8380F99A0F}" srcOrd="4" destOrd="0" presId="urn:microsoft.com/office/officeart/2005/8/layout/hList3"/>
    <dgm:cxn modelId="{9F4F1966-02E7-4987-9F40-6EF36A120AC3}" type="presParOf" srcId="{53857516-A6EA-4ED1-8ED9-9239C36E5F5A}" destId="{772308F0-C750-42B7-AD74-69B36E28E10A}" srcOrd="5" destOrd="0" presId="urn:microsoft.com/office/officeart/2005/8/layout/hList3"/>
    <dgm:cxn modelId="{C72069B1-A70A-41E1-B0B3-3BC7C01D17A2}" type="presParOf" srcId="{305AF8AA-57AF-4BD3-8895-12D0E73B09AC}" destId="{3145B3E7-2AF3-4A6B-9DB0-72F2E5B5EE8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8E5F5-07DF-44FD-9FCD-F417DBF1359B}">
      <dsp:nvSpPr>
        <dsp:cNvPr id="0" name=""/>
        <dsp:cNvSpPr/>
      </dsp:nvSpPr>
      <dsp:spPr>
        <a:xfrm>
          <a:off x="0" y="0"/>
          <a:ext cx="5321351" cy="106427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smtClean="0"/>
            <a:t>Coding</a:t>
          </a:r>
          <a:endParaRPr lang="en-GB" sz="4900" kern="1200" dirty="0"/>
        </a:p>
      </dsp:txBody>
      <dsp:txXfrm>
        <a:off x="0" y="0"/>
        <a:ext cx="5321351" cy="1064270"/>
      </dsp:txXfrm>
    </dsp:sp>
    <dsp:sp modelId="{8708059F-6163-4263-93A8-07C641C30375}">
      <dsp:nvSpPr>
        <dsp:cNvPr id="0" name=""/>
        <dsp:cNvSpPr/>
      </dsp:nvSpPr>
      <dsp:spPr>
        <a:xfrm>
          <a:off x="0" y="1064270"/>
          <a:ext cx="1330337" cy="223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Gameplay Developers</a:t>
          </a:r>
          <a:endParaRPr lang="en-GB" sz="1900" kern="1200" dirty="0"/>
        </a:p>
      </dsp:txBody>
      <dsp:txXfrm>
        <a:off x="0" y="1064270"/>
        <a:ext cx="1330337" cy="2234967"/>
      </dsp:txXfrm>
    </dsp:sp>
    <dsp:sp modelId="{60672BF7-DECD-46A5-8095-286243A2512E}">
      <dsp:nvSpPr>
        <dsp:cNvPr id="0" name=""/>
        <dsp:cNvSpPr/>
      </dsp:nvSpPr>
      <dsp:spPr>
        <a:xfrm>
          <a:off x="1330337" y="1064270"/>
          <a:ext cx="1330337" cy="223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Engine Developers</a:t>
          </a:r>
          <a:endParaRPr lang="en-GB" sz="1900" kern="1200" dirty="0"/>
        </a:p>
      </dsp:txBody>
      <dsp:txXfrm>
        <a:off x="1330337" y="1064270"/>
        <a:ext cx="1330337" cy="2234967"/>
      </dsp:txXfrm>
    </dsp:sp>
    <dsp:sp modelId="{4A0CCF98-A7F3-49FA-9C30-B1C36F10EAE3}">
      <dsp:nvSpPr>
        <dsp:cNvPr id="0" name=""/>
        <dsp:cNvSpPr/>
      </dsp:nvSpPr>
      <dsp:spPr>
        <a:xfrm>
          <a:off x="2660675" y="1064270"/>
          <a:ext cx="1330337" cy="223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Tools Developers</a:t>
          </a:r>
        </a:p>
      </dsp:txBody>
      <dsp:txXfrm>
        <a:off x="2660675" y="1064270"/>
        <a:ext cx="1330337" cy="2234967"/>
      </dsp:txXfrm>
    </dsp:sp>
    <dsp:sp modelId="{C554C0B5-B3F3-4C48-962E-D0A49F763FE2}">
      <dsp:nvSpPr>
        <dsp:cNvPr id="0" name=""/>
        <dsp:cNvSpPr/>
      </dsp:nvSpPr>
      <dsp:spPr>
        <a:xfrm>
          <a:off x="3991013" y="1064270"/>
          <a:ext cx="1330337" cy="223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Quality Assurance</a:t>
          </a:r>
        </a:p>
      </dsp:txBody>
      <dsp:txXfrm>
        <a:off x="3991013" y="1064270"/>
        <a:ext cx="1330337" cy="2234967"/>
      </dsp:txXfrm>
    </dsp:sp>
    <dsp:sp modelId="{3145B3E7-2AF3-4A6B-9DB0-72F2E5B5EE86}">
      <dsp:nvSpPr>
        <dsp:cNvPr id="0" name=""/>
        <dsp:cNvSpPr/>
      </dsp:nvSpPr>
      <dsp:spPr>
        <a:xfrm>
          <a:off x="0" y="3299238"/>
          <a:ext cx="5321351" cy="24832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8E5F5-07DF-44FD-9FCD-F417DBF1359B}">
      <dsp:nvSpPr>
        <dsp:cNvPr id="0" name=""/>
        <dsp:cNvSpPr/>
      </dsp:nvSpPr>
      <dsp:spPr>
        <a:xfrm>
          <a:off x="0" y="0"/>
          <a:ext cx="5345764" cy="106915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smtClean="0"/>
            <a:t>Non-Coding</a:t>
          </a:r>
          <a:endParaRPr lang="en-GB" sz="4900" kern="1200" dirty="0"/>
        </a:p>
      </dsp:txBody>
      <dsp:txXfrm>
        <a:off x="0" y="0"/>
        <a:ext cx="5345764" cy="1069153"/>
      </dsp:txXfrm>
    </dsp:sp>
    <dsp:sp modelId="{8708059F-6163-4263-93A8-07C641C30375}">
      <dsp:nvSpPr>
        <dsp:cNvPr id="0" name=""/>
        <dsp:cNvSpPr/>
      </dsp:nvSpPr>
      <dsp:spPr>
        <a:xfrm>
          <a:off x="2610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Writers</a:t>
          </a:r>
          <a:endParaRPr lang="en-GB" sz="1400" kern="1200" dirty="0"/>
        </a:p>
      </dsp:txBody>
      <dsp:txXfrm>
        <a:off x="2610" y="1069153"/>
        <a:ext cx="890090" cy="2245221"/>
      </dsp:txXfrm>
    </dsp:sp>
    <dsp:sp modelId="{60672BF7-DECD-46A5-8095-286243A2512E}">
      <dsp:nvSpPr>
        <dsp:cNvPr id="0" name=""/>
        <dsp:cNvSpPr/>
      </dsp:nvSpPr>
      <dsp:spPr>
        <a:xfrm>
          <a:off x="892700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Game Designers</a:t>
          </a:r>
          <a:endParaRPr lang="en-GB" sz="1400" kern="1200" dirty="0"/>
        </a:p>
      </dsp:txBody>
      <dsp:txXfrm>
        <a:off x="892700" y="1069153"/>
        <a:ext cx="890090" cy="2245221"/>
      </dsp:txXfrm>
    </dsp:sp>
    <dsp:sp modelId="{4A0CCF98-A7F3-49FA-9C30-B1C36F10EAE3}">
      <dsp:nvSpPr>
        <dsp:cNvPr id="0" name=""/>
        <dsp:cNvSpPr/>
      </dsp:nvSpPr>
      <dsp:spPr>
        <a:xfrm>
          <a:off x="1782791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Level Designers</a:t>
          </a:r>
        </a:p>
      </dsp:txBody>
      <dsp:txXfrm>
        <a:off x="1782791" y="1069153"/>
        <a:ext cx="890090" cy="2245221"/>
      </dsp:txXfrm>
    </dsp:sp>
    <dsp:sp modelId="{C554C0B5-B3F3-4C48-962E-D0A49F763FE2}">
      <dsp:nvSpPr>
        <dsp:cNvPr id="0" name=""/>
        <dsp:cNvSpPr/>
      </dsp:nvSpPr>
      <dsp:spPr>
        <a:xfrm>
          <a:off x="2672882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Artists</a:t>
          </a:r>
        </a:p>
      </dsp:txBody>
      <dsp:txXfrm>
        <a:off x="2672882" y="1069153"/>
        <a:ext cx="890090" cy="2245221"/>
      </dsp:txXfrm>
    </dsp:sp>
    <dsp:sp modelId="{83FC2E81-1577-446E-839E-CF8380F99A0F}">
      <dsp:nvSpPr>
        <dsp:cNvPr id="0" name=""/>
        <dsp:cNvSpPr/>
      </dsp:nvSpPr>
      <dsp:spPr>
        <a:xfrm>
          <a:off x="3562973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Producers</a:t>
          </a:r>
        </a:p>
      </dsp:txBody>
      <dsp:txXfrm>
        <a:off x="3562973" y="1069153"/>
        <a:ext cx="890090" cy="2245221"/>
      </dsp:txXfrm>
    </dsp:sp>
    <dsp:sp modelId="{772308F0-C750-42B7-AD74-69B36E28E10A}">
      <dsp:nvSpPr>
        <dsp:cNvPr id="0" name=""/>
        <dsp:cNvSpPr/>
      </dsp:nvSpPr>
      <dsp:spPr>
        <a:xfrm>
          <a:off x="4453064" y="1069153"/>
          <a:ext cx="890090" cy="2245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Testers</a:t>
          </a:r>
        </a:p>
      </dsp:txBody>
      <dsp:txXfrm>
        <a:off x="4453064" y="1069153"/>
        <a:ext cx="890090" cy="2245221"/>
      </dsp:txXfrm>
    </dsp:sp>
    <dsp:sp modelId="{3145B3E7-2AF3-4A6B-9DB0-72F2E5B5EE86}">
      <dsp:nvSpPr>
        <dsp:cNvPr id="0" name=""/>
        <dsp:cNvSpPr/>
      </dsp:nvSpPr>
      <dsp:spPr>
        <a:xfrm>
          <a:off x="0" y="3314374"/>
          <a:ext cx="5345764" cy="24946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Design and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</a:t>
            </a:r>
            <a:r>
              <a:rPr lang="en-GB" dirty="0" smtClean="0"/>
              <a:t>Gannon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2D Array Creation (Alternative)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274128" cy="4038600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36" y="2493373"/>
            <a:ext cx="5135519" cy="31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Arrays for Counting Objects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114800" cy="4038600"/>
          </a:xfrm>
        </p:spPr>
        <p:txBody>
          <a:bodyPr/>
          <a:lstStyle/>
          <a:p>
            <a:r>
              <a:rPr lang="en-IE" dirty="0" smtClean="0"/>
              <a:t>Unity provides a way to get all objects with a specific tag</a:t>
            </a:r>
          </a:p>
          <a:p>
            <a:r>
              <a:rPr lang="en-IE" dirty="0" smtClean="0"/>
              <a:t>This method returns an array of game objects</a:t>
            </a:r>
          </a:p>
          <a:p>
            <a:r>
              <a:rPr lang="en-IE" dirty="0" smtClean="0"/>
              <a:t>Every array has a length property with the number of elements in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65" y="2470688"/>
            <a:ext cx="5997348" cy="29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Inventory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02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</a:t>
            </a:r>
            <a:r>
              <a:rPr lang="en-IE" dirty="0"/>
              <a:t>for an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04756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We want to store </a:t>
            </a:r>
            <a:r>
              <a:rPr lang="en-IE" dirty="0" smtClean="0"/>
              <a:t>the number of inventory items a player has in a single array</a:t>
            </a:r>
          </a:p>
          <a:p>
            <a:r>
              <a:rPr lang="en-IE" dirty="0" smtClean="0"/>
              <a:t>This will be 1D array</a:t>
            </a:r>
          </a:p>
          <a:p>
            <a:r>
              <a:rPr lang="en-IE" dirty="0" smtClean="0"/>
              <a:t>All inventory items are defined as an </a:t>
            </a:r>
            <a:r>
              <a:rPr lang="en-IE" dirty="0" err="1" smtClean="0"/>
              <a:t>Enum</a:t>
            </a:r>
            <a:endParaRPr lang="en-IE" dirty="0" smtClean="0"/>
          </a:p>
          <a:p>
            <a:pPr lvl="1"/>
            <a:r>
              <a:rPr lang="en-IE" dirty="0" smtClean="0"/>
              <a:t>Remember these are fixed an cannot change as the application runs</a:t>
            </a:r>
          </a:p>
          <a:p>
            <a:pPr lvl="1"/>
            <a:r>
              <a:rPr lang="en-IE" dirty="0" smtClean="0"/>
              <a:t>Named integer list</a:t>
            </a:r>
          </a:p>
          <a:p>
            <a:r>
              <a:rPr lang="en-IE" dirty="0" smtClean="0"/>
              <a:t>We are going to use the </a:t>
            </a:r>
            <a:r>
              <a:rPr lang="en-IE" dirty="0" err="1" smtClean="0"/>
              <a:t>Enum</a:t>
            </a:r>
            <a:r>
              <a:rPr lang="en-IE" dirty="0" smtClean="0"/>
              <a:t> to act as the index to access/update elements in the inventory array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463" y="4495177"/>
            <a:ext cx="2499036" cy="1429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31" y="3634406"/>
            <a:ext cx="21717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42" y="1019490"/>
            <a:ext cx="3495078" cy="22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the Inventory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298620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We store the </a:t>
            </a:r>
            <a:r>
              <a:rPr lang="en-IE" dirty="0" smtClean="0"/>
              <a:t>inventory </a:t>
            </a:r>
            <a:r>
              <a:rPr lang="en-IE" dirty="0" smtClean="0"/>
              <a:t>in </a:t>
            </a:r>
            <a:r>
              <a:rPr lang="en-IE" dirty="0" smtClean="0"/>
              <a:t>an array</a:t>
            </a:r>
          </a:p>
          <a:p>
            <a:pPr lvl="1"/>
            <a:r>
              <a:rPr lang="en-IE" dirty="0" smtClean="0"/>
              <a:t>Size of three</a:t>
            </a:r>
            <a:endParaRPr lang="en-IE" dirty="0" smtClean="0"/>
          </a:p>
          <a:p>
            <a:r>
              <a:rPr lang="en-IE" dirty="0" smtClean="0"/>
              <a:t>We creating the array</a:t>
            </a:r>
          </a:p>
          <a:p>
            <a:pPr lvl="1"/>
            <a:r>
              <a:rPr lang="en-IE" dirty="0" smtClean="0"/>
              <a:t>Use the </a:t>
            </a:r>
            <a:r>
              <a:rPr lang="en-IE" dirty="0" err="1" smtClean="0"/>
              <a:t>Enum</a:t>
            </a:r>
            <a:r>
              <a:rPr lang="en-IE" dirty="0" smtClean="0"/>
              <a:t> as the index (converted to an </a:t>
            </a:r>
            <a:r>
              <a:rPr lang="en-IE" dirty="0" err="1" smtClean="0"/>
              <a:t>int</a:t>
            </a:r>
            <a:r>
              <a:rPr lang="en-IE" dirty="0" smtClean="0"/>
              <a:t>)</a:t>
            </a:r>
            <a:endParaRPr lang="en-IE" dirty="0"/>
          </a:p>
          <a:p>
            <a:pPr lvl="1"/>
            <a:r>
              <a:rPr lang="en-IE" dirty="0" smtClean="0"/>
              <a:t>Assign some starting values</a:t>
            </a:r>
          </a:p>
          <a:p>
            <a:r>
              <a:rPr lang="en-IE" dirty="0" smtClean="0"/>
              <a:t>When working with this array</a:t>
            </a:r>
          </a:p>
          <a:p>
            <a:pPr lvl="1"/>
            <a:r>
              <a:rPr lang="en-IE" dirty="0" smtClean="0"/>
              <a:t>Need only know the </a:t>
            </a:r>
            <a:r>
              <a:rPr lang="en-IE" dirty="0" err="1" smtClean="0"/>
              <a:t>InventoryItem</a:t>
            </a:r>
            <a:r>
              <a:rPr lang="en-IE" dirty="0" smtClean="0"/>
              <a:t> </a:t>
            </a:r>
            <a:r>
              <a:rPr lang="en-IE" dirty="0" err="1" smtClean="0"/>
              <a:t>enum</a:t>
            </a:r>
            <a:r>
              <a:rPr lang="en-IE" dirty="0" smtClean="0"/>
              <a:t> that we want to use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41" y="2057400"/>
            <a:ext cx="5104051" cy="2475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41" y="4744281"/>
            <a:ext cx="4998585" cy="7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Handling Collision with Pickups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380263" cy="4038600"/>
          </a:xfrm>
        </p:spPr>
        <p:txBody>
          <a:bodyPr/>
          <a:lstStyle/>
          <a:p>
            <a:r>
              <a:rPr lang="en-IE" dirty="0" smtClean="0"/>
              <a:t>Every object that the player can pick up will use the Pickup script	</a:t>
            </a:r>
          </a:p>
          <a:p>
            <a:pPr lvl="1"/>
            <a:r>
              <a:rPr lang="en-IE" dirty="0" smtClean="0"/>
              <a:t>Type of pickup (</a:t>
            </a:r>
            <a:r>
              <a:rPr lang="en-IE" dirty="0" err="1" smtClean="0"/>
              <a:t>InventoryItem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Quantity (</a:t>
            </a:r>
            <a:r>
              <a:rPr lang="en-IE" dirty="0" err="1" smtClean="0"/>
              <a:t>int</a:t>
            </a:r>
            <a:r>
              <a:rPr lang="en-IE" dirty="0" smtClean="0"/>
              <a:t>)</a:t>
            </a:r>
            <a:endParaRPr lang="en-IE" dirty="0" smtClean="0"/>
          </a:p>
          <a:p>
            <a:r>
              <a:rPr lang="en-IE" dirty="0" smtClean="0"/>
              <a:t>When we collide with an object tagged as pickup</a:t>
            </a:r>
          </a:p>
          <a:p>
            <a:pPr lvl="1"/>
            <a:r>
              <a:rPr lang="en-IE" dirty="0" smtClean="0"/>
              <a:t>Get the Pickup script from the object</a:t>
            </a:r>
          </a:p>
          <a:p>
            <a:pPr lvl="1"/>
            <a:r>
              <a:rPr lang="en-IE" dirty="0" smtClean="0"/>
              <a:t>Use the </a:t>
            </a:r>
            <a:r>
              <a:rPr lang="en-IE" dirty="0" err="1" smtClean="0"/>
              <a:t>PcikupType</a:t>
            </a:r>
            <a:r>
              <a:rPr lang="en-IE" dirty="0" smtClean="0"/>
              <a:t> as the index</a:t>
            </a:r>
          </a:p>
          <a:p>
            <a:pPr lvl="1"/>
            <a:r>
              <a:rPr lang="en-IE" dirty="0" smtClean="0"/>
              <a:t>Use Quantity as the number to add to the existing count</a:t>
            </a:r>
          </a:p>
          <a:p>
            <a:pPr lvl="1"/>
            <a:r>
              <a:rPr lang="en-IE" dirty="0" smtClean="0"/>
              <a:t>Destroy the pickup</a:t>
            </a:r>
            <a:r>
              <a:rPr lang="en-IE" dirty="0" smtClean="0"/>
              <a:t> </a:t>
            </a:r>
          </a:p>
          <a:p>
            <a:pPr lvl="1"/>
            <a:endParaRPr lang="en-I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36" y="3996915"/>
            <a:ext cx="4948918" cy="1955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36" y="2153738"/>
            <a:ext cx="2585678" cy="9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Drawing the Inventory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8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Drawing </a:t>
            </a:r>
            <a:r>
              <a:rPr lang="en-IE" dirty="0"/>
              <a:t>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547506" cy="4038600"/>
          </a:xfrm>
        </p:spPr>
        <p:txBody>
          <a:bodyPr/>
          <a:lstStyle/>
          <a:p>
            <a:r>
              <a:rPr lang="en-IE" dirty="0" smtClean="0"/>
              <a:t>To create the inventory UI</a:t>
            </a:r>
          </a:p>
          <a:p>
            <a:pPr lvl="1"/>
            <a:r>
              <a:rPr lang="en-IE" dirty="0" smtClean="0"/>
              <a:t>Three Images and Three Text</a:t>
            </a:r>
          </a:p>
          <a:p>
            <a:pPr lvl="1"/>
            <a:r>
              <a:rPr lang="en-IE" dirty="0" smtClean="0"/>
              <a:t>A </a:t>
            </a:r>
            <a:r>
              <a:rPr lang="en-IE" dirty="0" err="1" smtClean="0"/>
              <a:t>UIController</a:t>
            </a:r>
            <a:r>
              <a:rPr lang="en-IE" dirty="0" smtClean="0"/>
              <a:t> script for reading values form the player inventory</a:t>
            </a:r>
          </a:p>
          <a:p>
            <a:pPr lvl="1"/>
            <a:r>
              <a:rPr lang="en-IE" dirty="0" smtClean="0"/>
              <a:t>Update the text with the umber of each inventory item</a:t>
            </a:r>
          </a:p>
          <a:p>
            <a:r>
              <a:rPr lang="en-IE" dirty="0" smtClean="0"/>
              <a:t>Continually do this in the Update of the </a:t>
            </a:r>
            <a:r>
              <a:rPr lang="en-IE" dirty="0" err="1" smtClean="0"/>
              <a:t>UIController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03" y="1789465"/>
            <a:ext cx="432435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03" y="3145750"/>
            <a:ext cx="4324350" cy="750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03" y="4375951"/>
            <a:ext cx="4324350" cy="13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Drawing </a:t>
            </a:r>
            <a:r>
              <a:rPr lang="en-IE" dirty="0"/>
              <a:t>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547506" cy="4038600"/>
          </a:xfrm>
        </p:spPr>
        <p:txBody>
          <a:bodyPr/>
          <a:lstStyle/>
          <a:p>
            <a:r>
              <a:rPr lang="en-IE" dirty="0" err="1" smtClean="0"/>
              <a:t>BasicInventory</a:t>
            </a:r>
            <a:r>
              <a:rPr lang="en-IE" dirty="0" smtClean="0"/>
              <a:t> contains an array of </a:t>
            </a:r>
            <a:r>
              <a:rPr lang="en-IE" dirty="0" err="1" smtClean="0"/>
              <a:t>ints</a:t>
            </a:r>
            <a:endParaRPr lang="en-IE" dirty="0" smtClean="0"/>
          </a:p>
          <a:p>
            <a:pPr lvl="1"/>
            <a:r>
              <a:rPr lang="en-IE" dirty="0" smtClean="0"/>
              <a:t>We are using </a:t>
            </a:r>
            <a:r>
              <a:rPr lang="en-IE" dirty="0" err="1" smtClean="0"/>
              <a:t>InventoryItem</a:t>
            </a:r>
            <a:r>
              <a:rPr lang="en-IE" dirty="0" smtClean="0"/>
              <a:t> as the index to access elements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BasicInventory</a:t>
            </a:r>
            <a:r>
              <a:rPr lang="en-IE" dirty="0" smtClean="0"/>
              <a:t> has a method called </a:t>
            </a:r>
            <a:r>
              <a:rPr lang="en-IE" dirty="0" err="1" smtClean="0"/>
              <a:t>GetItemCount</a:t>
            </a:r>
            <a:endParaRPr lang="en-IE" dirty="0" smtClean="0"/>
          </a:p>
          <a:p>
            <a:pPr lvl="1"/>
            <a:r>
              <a:rPr lang="en-IE" dirty="0" smtClean="0"/>
              <a:t>Calling this returns an </a:t>
            </a:r>
            <a:r>
              <a:rPr lang="en-IE" dirty="0" err="1" smtClean="0"/>
              <a:t>int</a:t>
            </a:r>
            <a:r>
              <a:rPr lang="en-IE" dirty="0" smtClean="0"/>
              <a:t> with the number of items</a:t>
            </a:r>
            <a:endParaRPr lang="en-IE" dirty="0"/>
          </a:p>
          <a:p>
            <a:pPr lvl="1"/>
            <a:r>
              <a:rPr lang="en-IE" dirty="0" smtClean="0"/>
              <a:t>Update the text with this number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82" y="2057400"/>
            <a:ext cx="5932034" cy="35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Project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8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Arrays</a:t>
            </a:r>
          </a:p>
          <a:p>
            <a:pPr lvl="1"/>
            <a:r>
              <a:rPr lang="en-IE" dirty="0" smtClean="0"/>
              <a:t>How </a:t>
            </a:r>
            <a:r>
              <a:rPr lang="en-IE" dirty="0" smtClean="0"/>
              <a:t>to create one</a:t>
            </a:r>
          </a:p>
          <a:p>
            <a:pPr lvl="1"/>
            <a:r>
              <a:rPr lang="en-IE" dirty="0" smtClean="0"/>
              <a:t>How to use </a:t>
            </a:r>
            <a:r>
              <a:rPr lang="en-IE" dirty="0" smtClean="0"/>
              <a:t>one (Updating Elements, Retrieving Elements)</a:t>
            </a:r>
            <a:endParaRPr lang="en-IE" dirty="0" smtClean="0"/>
          </a:p>
          <a:p>
            <a:r>
              <a:rPr lang="en-IE" dirty="0" smtClean="0"/>
              <a:t>Basic Inventory</a:t>
            </a:r>
          </a:p>
          <a:p>
            <a:pPr lvl="1"/>
            <a:r>
              <a:rPr lang="en-IE" dirty="0" smtClean="0"/>
              <a:t>How to define a basic inventory/pickup system</a:t>
            </a:r>
            <a:endParaRPr lang="en-IE" dirty="0" smtClean="0"/>
          </a:p>
          <a:p>
            <a:pPr lvl="1"/>
            <a:r>
              <a:rPr lang="en-IE" dirty="0" smtClean="0"/>
              <a:t>How to store an </a:t>
            </a:r>
            <a:r>
              <a:rPr lang="en-IE" dirty="0" smtClean="0"/>
              <a:t>item</a:t>
            </a:r>
          </a:p>
          <a:p>
            <a:pPr lvl="1"/>
            <a:r>
              <a:rPr lang="en-IE" dirty="0"/>
              <a:t>H</a:t>
            </a:r>
            <a:r>
              <a:rPr lang="en-IE" dirty="0" smtClean="0"/>
              <a:t>ow to count the number of items </a:t>
            </a:r>
            <a:r>
              <a:rPr lang="en-IE" dirty="0" smtClean="0"/>
              <a:t>we have</a:t>
            </a:r>
          </a:p>
          <a:p>
            <a:pPr lvl="1"/>
            <a:r>
              <a:rPr lang="en-IE" dirty="0" smtClean="0"/>
              <a:t>How to draw it</a:t>
            </a:r>
          </a:p>
        </p:txBody>
      </p:sp>
    </p:spTree>
    <p:extLst>
      <p:ext uri="{BB962C8B-B14F-4D97-AF65-F5344CB8AC3E}">
        <p14:creationId xmlns:p14="http://schemas.microsoft.com/office/powerpoint/2010/main" val="22862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Story</a:t>
            </a:r>
          </a:p>
          <a:p>
            <a:r>
              <a:rPr lang="en-GB" dirty="0" smtClean="0"/>
              <a:t>Game Style</a:t>
            </a:r>
          </a:p>
          <a:p>
            <a:r>
              <a:rPr lang="en-GB" dirty="0" smtClean="0"/>
              <a:t>Gameplay</a:t>
            </a:r>
          </a:p>
          <a:p>
            <a:r>
              <a:rPr lang="en-GB" dirty="0" smtClean="0"/>
              <a:t>Content</a:t>
            </a:r>
          </a:p>
          <a:p>
            <a:r>
              <a:rPr lang="en-GB" dirty="0" smtClean="0"/>
              <a:t>Code</a:t>
            </a:r>
          </a:p>
          <a:p>
            <a:r>
              <a:rPr lang="en-GB" dirty="0" smtClean="0"/>
              <a:t>Platforms</a:t>
            </a:r>
          </a:p>
          <a:p>
            <a:r>
              <a:rPr lang="en-GB" dirty="0" smtClean="0"/>
              <a:t>Engines</a:t>
            </a:r>
          </a:p>
          <a:p>
            <a:r>
              <a:rPr lang="en-GB" dirty="0" smtClean="0"/>
              <a:t>Tools</a:t>
            </a:r>
          </a:p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3526317" y="3615059"/>
            <a:ext cx="2059620" cy="92327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2974020" y="2123611"/>
            <a:ext cx="328474" cy="39061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4" descr="2013-03-26_00008.jpg (1920×10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60" y="2456348"/>
            <a:ext cx="5761238" cy="32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1894" y="5755728"/>
            <a:ext cx="239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Bioshock</a:t>
            </a:r>
            <a:r>
              <a:rPr lang="en-GB" dirty="0" smtClean="0"/>
              <a:t> Infinite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Development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66278"/>
            <a:ext cx="9872871" cy="4038600"/>
          </a:xfrm>
        </p:spPr>
        <p:txBody>
          <a:bodyPr/>
          <a:lstStyle/>
          <a:p>
            <a:r>
              <a:rPr lang="en-GB" dirty="0" smtClean="0"/>
              <a:t>The roles involved in development can be broken into two categories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38206" y="2657628"/>
          <a:ext cx="5321351" cy="354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6010676" y="2641352"/>
          <a:ext cx="5345765" cy="356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34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Roles Graph</a:t>
            </a:r>
            <a:endParaRPr lang="en-GB" dirty="0"/>
          </a:p>
        </p:txBody>
      </p:sp>
      <p:cxnSp>
        <p:nvCxnSpPr>
          <p:cNvPr id="4" name="Straight Connector 3"/>
          <p:cNvCxnSpPr>
            <a:stCxn id="13" idx="2"/>
            <a:endCxn id="14" idx="5"/>
          </p:cNvCxnSpPr>
          <p:nvPr/>
        </p:nvCxnSpPr>
        <p:spPr>
          <a:xfrm rot="10800000">
            <a:off x="3759743" y="5020373"/>
            <a:ext cx="1018663" cy="37096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3" idx="6"/>
            <a:endCxn id="15" idx="3"/>
          </p:cNvCxnSpPr>
          <p:nvPr/>
        </p:nvCxnSpPr>
        <p:spPr>
          <a:xfrm>
            <a:off x="6531005" y="5391335"/>
            <a:ext cx="942463" cy="1003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7"/>
            <a:endCxn id="16" idx="3"/>
          </p:cNvCxnSpPr>
          <p:nvPr/>
        </p:nvCxnSpPr>
        <p:spPr>
          <a:xfrm rot="5400000" flipH="1" flipV="1">
            <a:off x="3797843" y="3610672"/>
            <a:ext cx="132324" cy="20852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2"/>
            <a:endCxn id="16" idx="5"/>
          </p:cNvCxnSpPr>
          <p:nvPr/>
        </p:nvCxnSpPr>
        <p:spPr>
          <a:xfrm rot="10800000">
            <a:off x="5207543" y="3648773"/>
            <a:ext cx="2009263" cy="113296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" idx="6"/>
            <a:endCxn id="17" idx="2"/>
          </p:cNvCxnSpPr>
          <p:nvPr/>
        </p:nvCxnSpPr>
        <p:spPr>
          <a:xfrm flipV="1">
            <a:off x="5464205" y="3023273"/>
            <a:ext cx="304800" cy="586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7"/>
            <a:endCxn id="15" idx="2"/>
          </p:cNvCxnSpPr>
          <p:nvPr/>
        </p:nvCxnSpPr>
        <p:spPr>
          <a:xfrm rot="16200000" flipH="1">
            <a:off x="4987954" y="2552885"/>
            <a:ext cx="1000638" cy="3457063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0"/>
            <a:endCxn id="18" idx="4"/>
          </p:cNvCxnSpPr>
          <p:nvPr/>
        </p:nvCxnSpPr>
        <p:spPr>
          <a:xfrm rot="16200000" flipV="1">
            <a:off x="7843990" y="3656320"/>
            <a:ext cx="269631" cy="2286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7"/>
            <a:endCxn id="18" idx="4"/>
          </p:cNvCxnSpPr>
          <p:nvPr/>
        </p:nvCxnSpPr>
        <p:spPr>
          <a:xfrm rot="5400000" flipH="1" flipV="1">
            <a:off x="6501477" y="3408670"/>
            <a:ext cx="1135893" cy="1590163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5"/>
            <a:endCxn id="18" idx="4"/>
          </p:cNvCxnSpPr>
          <p:nvPr/>
        </p:nvCxnSpPr>
        <p:spPr>
          <a:xfrm rot="5400000" flipH="1" flipV="1">
            <a:off x="5119838" y="2275707"/>
            <a:ext cx="1384569" cy="4104763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78405" y="4515035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Engine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63805" y="3524435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Game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16805" y="3905435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Tool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11605" y="2152835"/>
            <a:ext cx="17526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Game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Designer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69005" y="2434188"/>
            <a:ext cx="1143000" cy="11781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Tester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93005" y="2457635"/>
            <a:ext cx="1143000" cy="11781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QA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04578"/>
              </p:ext>
            </p:extLst>
          </p:nvPr>
        </p:nvGraphicFramePr>
        <p:xfrm>
          <a:off x="906011" y="612397"/>
          <a:ext cx="10226179" cy="5611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467">
                  <a:extLst>
                    <a:ext uri="{9D8B030D-6E8A-4147-A177-3AD203B41FA5}">
                      <a16:colId xmlns:a16="http://schemas.microsoft.com/office/drawing/2014/main" val="2397786727"/>
                    </a:ext>
                  </a:extLst>
                </a:gridCol>
                <a:gridCol w="611781">
                  <a:extLst>
                    <a:ext uri="{9D8B030D-6E8A-4147-A177-3AD203B41FA5}">
                      <a16:colId xmlns:a16="http://schemas.microsoft.com/office/drawing/2014/main" val="994405165"/>
                    </a:ext>
                  </a:extLst>
                </a:gridCol>
                <a:gridCol w="2239730">
                  <a:extLst>
                    <a:ext uri="{9D8B030D-6E8A-4147-A177-3AD203B41FA5}">
                      <a16:colId xmlns:a16="http://schemas.microsoft.com/office/drawing/2014/main" val="543224563"/>
                    </a:ext>
                  </a:extLst>
                </a:gridCol>
                <a:gridCol w="2757177">
                  <a:extLst>
                    <a:ext uri="{9D8B030D-6E8A-4147-A177-3AD203B41FA5}">
                      <a16:colId xmlns:a16="http://schemas.microsoft.com/office/drawing/2014/main" val="2799227869"/>
                    </a:ext>
                  </a:extLst>
                </a:gridCol>
                <a:gridCol w="2556024">
                  <a:extLst>
                    <a:ext uri="{9D8B030D-6E8A-4147-A177-3AD203B41FA5}">
                      <a16:colId xmlns:a16="http://schemas.microsoft.com/office/drawing/2014/main" val="2197934384"/>
                    </a:ext>
                  </a:extLst>
                </a:gridCol>
              </a:tblGrid>
              <a:tr h="302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Area</a:t>
                      </a:r>
                      <a:endParaRPr lang="en-I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Marks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3</a:t>
                      </a:r>
                      <a:endParaRPr lang="en-I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1972462892"/>
                  </a:ext>
                </a:extLst>
              </a:tr>
              <a:tr h="1198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Design and Art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30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Default assets have been used with no modifications or additions.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Some default assets are being used but there are custom assets for everything else. The player is still using </a:t>
                      </a:r>
                      <a:r>
                        <a:rPr lang="en-IE" sz="1200" dirty="0" err="1">
                          <a:effectLst/>
                        </a:rPr>
                        <a:t>vlad</a:t>
                      </a:r>
                      <a:r>
                        <a:rPr lang="en-IE" sz="1200" dirty="0">
                          <a:effectLst/>
                        </a:rPr>
                        <a:t> but most other sprites are custom.</a:t>
                      </a:r>
                      <a:endParaRPr lang="en-I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 majority of assets have been replaced with custom ones. The team has created their own set of sprites.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3065568102"/>
                  </a:ext>
                </a:extLst>
              </a:tr>
              <a:tr h="1055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Code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30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There is no code or functionality beyond the default given. 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Project is built upon a starter kit but contains a range of new custom  functionality.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Project is not built on a starter kit and is entirely custom. There may be some code from online sources but only minimal.</a:t>
                      </a:r>
                      <a:endParaRPr lang="en-I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4229239899"/>
                  </a:ext>
                </a:extLst>
              </a:tr>
              <a:tr h="944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Understanding (report)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Demonstrated no understanding of what they have built or how it works. No new features/objects have been added.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Room is built upon another team members work but additional features/objects are present. Member understands how the core of the game works.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Demonstrated a deep understanding of the project and how it was implemented. The room adds new features/objects not found in other rooms.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100157908"/>
                  </a:ext>
                </a:extLst>
              </a:tr>
              <a:tr h="1063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Group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10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 team appears to not have worked together at all.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 team has worked together to create a base game that each member has built on. The project would suggest that each member has worked independently from each other without working towards a common goal.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 team have worked closely throughout the semester and the project reflects a tight integration of code and content.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3219380958"/>
                  </a:ext>
                </a:extLst>
              </a:tr>
              <a:tr h="920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Gameplay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20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There is no gameplay beyond the default 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effectLst/>
                        </a:rPr>
                        <a:t>Basic gameplay elements that have not moved beyond projects/samples given over the past 2 semesters.</a:t>
                      </a:r>
                      <a:endParaRPr lang="en-I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effectLst/>
                        </a:rPr>
                        <a:t>The game features multiple gameplay elements that interact and feed into each other. </a:t>
                      </a:r>
                      <a:endParaRPr lang="en-I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893" marR="49893" marT="0" marB="0"/>
                </a:tc>
                <a:extLst>
                  <a:ext uri="{0D108BD9-81ED-4DB2-BD59-A6C34878D82A}">
                    <a16:rowId xmlns:a16="http://schemas.microsoft.com/office/drawing/2014/main" val="54184597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74938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14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1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547757" cy="4038600"/>
          </a:xfrm>
        </p:spPr>
        <p:txBody>
          <a:bodyPr/>
          <a:lstStyle/>
          <a:p>
            <a:r>
              <a:rPr lang="en-IE" dirty="0" smtClean="0"/>
              <a:t>Arrays are a fixed size collection of </a:t>
            </a:r>
            <a:r>
              <a:rPr lang="en-IE" dirty="0" smtClean="0"/>
              <a:t>elements</a:t>
            </a:r>
            <a:endParaRPr lang="en-IE" dirty="0" smtClean="0"/>
          </a:p>
          <a:p>
            <a:r>
              <a:rPr lang="en-IE" dirty="0" smtClean="0"/>
              <a:t>Arrays have an element type</a:t>
            </a:r>
          </a:p>
          <a:p>
            <a:pPr lvl="1"/>
            <a:r>
              <a:rPr lang="en-IE" dirty="0" smtClean="0"/>
              <a:t>The type of object that they can store</a:t>
            </a:r>
          </a:p>
          <a:p>
            <a:r>
              <a:rPr lang="en-IE" dirty="0" smtClean="0"/>
              <a:t>Elements in an array </a:t>
            </a:r>
            <a:r>
              <a:rPr lang="en-IE" dirty="0" smtClean="0"/>
              <a:t>can </a:t>
            </a:r>
            <a:r>
              <a:rPr lang="en-IE" dirty="0" smtClean="0"/>
              <a:t>be accessed using an index</a:t>
            </a:r>
          </a:p>
          <a:p>
            <a:pPr lvl="1"/>
            <a:r>
              <a:rPr lang="en-IE" dirty="0" smtClean="0"/>
              <a:t>An array of 10 elements</a:t>
            </a:r>
          </a:p>
          <a:p>
            <a:pPr lvl="1"/>
            <a:r>
              <a:rPr lang="en-IE" dirty="0" smtClean="0"/>
              <a:t>An index between 0 and 9</a:t>
            </a:r>
          </a:p>
          <a:p>
            <a:r>
              <a:rPr lang="en-IE" dirty="0" smtClean="0"/>
              <a:t>Different types of arrays</a:t>
            </a:r>
          </a:p>
          <a:p>
            <a:pPr lvl="1"/>
            <a:r>
              <a:rPr lang="en-IE" dirty="0" smtClean="0"/>
              <a:t>1 dimensional (1 index to access elements)</a:t>
            </a:r>
          </a:p>
          <a:p>
            <a:pPr lvl="1"/>
            <a:r>
              <a:rPr lang="en-IE" dirty="0" smtClean="0"/>
              <a:t>2 dimensional (2 indexes to access elements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3+ dimensional</a:t>
            </a:r>
            <a:endParaRPr lang="en-IE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05057" y="1816825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0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8531679" y="1816825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9258301" y="1816825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9984923" y="1816825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3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8168368" y="3752850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0,0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8894990" y="3752850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1,0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9621612" y="3752850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2,0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8168368" y="4479472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0,1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8894990" y="4479472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1,1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9621612" y="4479472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2,1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8168368" y="5206094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0,2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8894990" y="5206094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1,2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9621612" y="5206094"/>
            <a:ext cx="726622" cy="72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2,2</a:t>
            </a:r>
            <a:endParaRPr lang="en-I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05057" y="1567543"/>
            <a:ext cx="2906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168368" y="3540579"/>
            <a:ext cx="2179866" cy="10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903029" y="3540579"/>
            <a:ext cx="16328" cy="2392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94990" y="3175363"/>
            <a:ext cx="7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X Axis</a:t>
            </a:r>
            <a:endParaRPr lang="en-IE" dirty="0"/>
          </a:p>
        </p:txBody>
      </p:sp>
      <p:sp>
        <p:nvSpPr>
          <p:cNvPr id="31" name="TextBox 30"/>
          <p:cNvSpPr txBox="1"/>
          <p:nvPr/>
        </p:nvSpPr>
        <p:spPr>
          <a:xfrm>
            <a:off x="7151916" y="4421744"/>
            <a:ext cx="7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</a:t>
            </a:r>
            <a:r>
              <a:rPr lang="en-IE" dirty="0" smtClean="0"/>
              <a:t> Axis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16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</a:t>
            </a:r>
            <a:r>
              <a:rPr lang="en-IE" dirty="0" smtClean="0"/>
              <a:t>D Array Creation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391043" cy="4038600"/>
          </a:xfrm>
        </p:spPr>
        <p:txBody>
          <a:bodyPr/>
          <a:lstStyle/>
          <a:p>
            <a:r>
              <a:rPr lang="en-IE" dirty="0" smtClean="0"/>
              <a:t>When creating an array we need to know</a:t>
            </a:r>
          </a:p>
          <a:p>
            <a:pPr lvl="1"/>
            <a:r>
              <a:rPr lang="en-IE" dirty="0" smtClean="0"/>
              <a:t>The type of data to be stored</a:t>
            </a:r>
          </a:p>
          <a:p>
            <a:pPr lvl="1"/>
            <a:r>
              <a:rPr lang="en-IE" dirty="0" smtClean="0"/>
              <a:t>How many we want to store</a:t>
            </a:r>
          </a:p>
          <a:p>
            <a:r>
              <a:rPr lang="en-IE" dirty="0" smtClean="0"/>
              <a:t>Arrays are declared using square brackets after the data type</a:t>
            </a:r>
          </a:p>
          <a:p>
            <a:pPr lvl="1"/>
            <a:r>
              <a:rPr lang="en-IE" dirty="0" err="1"/>
              <a:t>i</a:t>
            </a:r>
            <a:r>
              <a:rPr lang="en-IE" dirty="0" err="1" smtClean="0"/>
              <a:t>nt</a:t>
            </a:r>
            <a:r>
              <a:rPr lang="en-IE" dirty="0" smtClean="0"/>
              <a:t>[], string[], float[]</a:t>
            </a:r>
          </a:p>
          <a:p>
            <a:r>
              <a:rPr lang="en-IE" dirty="0" smtClean="0"/>
              <a:t>To instantiate an array</a:t>
            </a:r>
          </a:p>
          <a:p>
            <a:pPr lvl="1"/>
            <a:r>
              <a:rPr lang="en-IE" dirty="0" smtClean="0"/>
              <a:t>Provide the size of the array inside the square brackets</a:t>
            </a:r>
          </a:p>
          <a:p>
            <a:pPr lvl="1"/>
            <a:r>
              <a:rPr lang="en-IE" dirty="0" smtClean="0"/>
              <a:t>Provide some starting data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27" y="1589722"/>
            <a:ext cx="24765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85" y="2385196"/>
            <a:ext cx="4885616" cy="707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005" y="3322319"/>
            <a:ext cx="2924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Updating Elements in an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829300" cy="4038600"/>
          </a:xfrm>
        </p:spPr>
        <p:txBody>
          <a:bodyPr/>
          <a:lstStyle/>
          <a:p>
            <a:r>
              <a:rPr lang="en-IE" dirty="0" smtClean="0"/>
              <a:t>Updating an element in an array requires two things</a:t>
            </a:r>
          </a:p>
          <a:p>
            <a:pPr lvl="1"/>
            <a:r>
              <a:rPr lang="en-IE" dirty="0" smtClean="0"/>
              <a:t>The index of the element we want to update</a:t>
            </a:r>
          </a:p>
          <a:p>
            <a:pPr lvl="1"/>
            <a:r>
              <a:rPr lang="en-IE" dirty="0" smtClean="0"/>
              <a:t>The value we want to update to</a:t>
            </a:r>
          </a:p>
          <a:p>
            <a:r>
              <a:rPr lang="en-IE" dirty="0" smtClean="0"/>
              <a:t>Good practice to check the index before attempting to use it</a:t>
            </a:r>
          </a:p>
          <a:p>
            <a:pPr lvl="1"/>
            <a:r>
              <a:rPr lang="en-IE" dirty="0" smtClean="0"/>
              <a:t>Ensure that index is within the bounds of the array</a:t>
            </a:r>
          </a:p>
          <a:p>
            <a:pPr lvl="1"/>
            <a:r>
              <a:rPr lang="en-IE" dirty="0" smtClean="0"/>
              <a:t>Greater than or equal to 0</a:t>
            </a:r>
          </a:p>
          <a:p>
            <a:pPr lvl="1"/>
            <a:r>
              <a:rPr lang="en-IE" dirty="0" smtClean="0"/>
              <a:t>Less than the length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93" y="2863567"/>
            <a:ext cx="4626428" cy="24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Retrieving Data from an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849586" cy="4038600"/>
          </a:xfrm>
        </p:spPr>
        <p:txBody>
          <a:bodyPr/>
          <a:lstStyle/>
          <a:p>
            <a:r>
              <a:rPr lang="en-IE" dirty="0" smtClean="0"/>
              <a:t>Reading </a:t>
            </a:r>
            <a:r>
              <a:rPr lang="en-IE" dirty="0"/>
              <a:t>an element </a:t>
            </a:r>
            <a:r>
              <a:rPr lang="en-IE" dirty="0" smtClean="0"/>
              <a:t>from </a:t>
            </a:r>
            <a:r>
              <a:rPr lang="en-IE" dirty="0"/>
              <a:t>an array requires </a:t>
            </a:r>
            <a:r>
              <a:rPr lang="en-IE" dirty="0" smtClean="0"/>
              <a:t>one thing</a:t>
            </a:r>
            <a:endParaRPr lang="en-IE" dirty="0"/>
          </a:p>
          <a:p>
            <a:pPr lvl="1"/>
            <a:r>
              <a:rPr lang="en-IE" dirty="0"/>
              <a:t>The index of the element we want to </a:t>
            </a:r>
            <a:r>
              <a:rPr lang="en-IE" dirty="0" smtClean="0"/>
              <a:t>update</a:t>
            </a:r>
          </a:p>
          <a:p>
            <a:r>
              <a:rPr lang="en-IE" dirty="0" smtClean="0"/>
              <a:t>Again good </a:t>
            </a:r>
            <a:r>
              <a:rPr lang="en-IE" dirty="0"/>
              <a:t>practice to check the index before attempting to use it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314575"/>
            <a:ext cx="5372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2D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837463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You </a:t>
            </a:r>
            <a:r>
              <a:rPr lang="en-IE" dirty="0"/>
              <a:t>define the </a:t>
            </a:r>
            <a:r>
              <a:rPr lang="en-IE" dirty="0" smtClean="0"/>
              <a:t>2D Array </a:t>
            </a:r>
            <a:r>
              <a:rPr lang="en-IE" dirty="0"/>
              <a:t>by setting its integer width and height, which then sets the total number of "cells" within the grid </a:t>
            </a:r>
            <a:endParaRPr lang="en-IE" dirty="0" smtClean="0"/>
          </a:p>
          <a:p>
            <a:pPr lvl="1"/>
            <a:r>
              <a:rPr lang="en-IE" dirty="0" smtClean="0"/>
              <a:t>Rows and Columns</a:t>
            </a:r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hese </a:t>
            </a:r>
            <a:r>
              <a:rPr lang="en-IE" dirty="0"/>
              <a:t>cells are then used to hold different data </a:t>
            </a:r>
            <a:r>
              <a:rPr lang="en-IE" dirty="0" smtClean="0"/>
              <a:t>values</a:t>
            </a:r>
          </a:p>
          <a:p>
            <a:r>
              <a:rPr lang="en-IE" dirty="0" smtClean="0"/>
              <a:t>To </a:t>
            </a:r>
            <a:r>
              <a:rPr lang="en-IE" dirty="0"/>
              <a:t>Update/Read an element we need two </a:t>
            </a:r>
            <a:r>
              <a:rPr lang="en-IE" dirty="0" smtClean="0"/>
              <a:t>indexes</a:t>
            </a:r>
            <a:endParaRPr lang="en-IE" dirty="0" smtClean="0"/>
          </a:p>
          <a:p>
            <a:r>
              <a:rPr lang="en-IE" dirty="0" smtClean="0"/>
              <a:t>Can only store one data type</a:t>
            </a:r>
          </a:p>
          <a:p>
            <a:pPr lvl="1"/>
            <a:r>
              <a:rPr lang="en-IE" dirty="0" smtClean="0"/>
              <a:t>Everything in the array must be the same type (</a:t>
            </a:r>
            <a:r>
              <a:rPr lang="en-IE" dirty="0" err="1" smtClean="0"/>
              <a:t>int</a:t>
            </a:r>
            <a:r>
              <a:rPr lang="en-IE" dirty="0" smtClean="0"/>
              <a:t>, float, double, custom type)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60" y="2987173"/>
            <a:ext cx="4050846" cy="2610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21" y="1762125"/>
            <a:ext cx="2600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2D Array Creation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723164" cy="40386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When creating </a:t>
            </a:r>
            <a:r>
              <a:rPr lang="en-IE" dirty="0" smtClean="0"/>
              <a:t>a 2D </a:t>
            </a:r>
            <a:r>
              <a:rPr lang="en-IE" dirty="0"/>
              <a:t>array we need to know</a:t>
            </a:r>
          </a:p>
          <a:p>
            <a:pPr lvl="1"/>
            <a:r>
              <a:rPr lang="en-IE" dirty="0"/>
              <a:t>The type of data to be stored</a:t>
            </a:r>
          </a:p>
          <a:p>
            <a:pPr lvl="1"/>
            <a:r>
              <a:rPr lang="en-IE" dirty="0"/>
              <a:t>How many we want to store</a:t>
            </a:r>
          </a:p>
          <a:p>
            <a:r>
              <a:rPr lang="en-IE" dirty="0"/>
              <a:t>Arrays are declared using square brackets after the data </a:t>
            </a:r>
            <a:r>
              <a:rPr lang="en-IE" dirty="0" smtClean="0"/>
              <a:t>type</a:t>
            </a:r>
          </a:p>
          <a:p>
            <a:pPr lvl="1"/>
            <a:r>
              <a:rPr lang="en-IE" dirty="0" smtClean="0"/>
              <a:t>Addition of a comma for each dimension of the array</a:t>
            </a:r>
            <a:endParaRPr lang="en-IE" dirty="0"/>
          </a:p>
          <a:p>
            <a:pPr lvl="1"/>
            <a:r>
              <a:rPr lang="en-IE" dirty="0" err="1"/>
              <a:t>int</a:t>
            </a:r>
            <a:r>
              <a:rPr lang="en-IE" dirty="0" smtClean="0"/>
              <a:t>[,], </a:t>
            </a:r>
            <a:r>
              <a:rPr lang="en-IE" dirty="0"/>
              <a:t>string</a:t>
            </a:r>
            <a:r>
              <a:rPr lang="en-IE" dirty="0" smtClean="0"/>
              <a:t>[,], </a:t>
            </a:r>
            <a:r>
              <a:rPr lang="en-IE" dirty="0"/>
              <a:t>float</a:t>
            </a:r>
            <a:r>
              <a:rPr lang="en-IE" dirty="0" smtClean="0"/>
              <a:t>[,] </a:t>
            </a:r>
          </a:p>
          <a:p>
            <a:r>
              <a:rPr lang="en-IE" dirty="0" smtClean="0"/>
              <a:t>To </a:t>
            </a:r>
            <a:r>
              <a:rPr lang="en-IE" dirty="0"/>
              <a:t>instantiate </a:t>
            </a:r>
            <a:r>
              <a:rPr lang="en-IE" dirty="0" smtClean="0"/>
              <a:t>a 2D array</a:t>
            </a:r>
            <a:endParaRPr lang="en-IE" dirty="0"/>
          </a:p>
          <a:p>
            <a:pPr lvl="1"/>
            <a:r>
              <a:rPr lang="en-IE" dirty="0"/>
              <a:t>Provide the </a:t>
            </a:r>
            <a:r>
              <a:rPr lang="en-IE" dirty="0" smtClean="0"/>
              <a:t>width and height of the array inside the square brackets</a:t>
            </a:r>
            <a:endParaRPr lang="en-IE" dirty="0"/>
          </a:p>
          <a:p>
            <a:pPr lvl="1"/>
            <a:r>
              <a:rPr lang="en-IE" dirty="0"/>
              <a:t>Provide some starting data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07" y="992505"/>
            <a:ext cx="26003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28" y="1589315"/>
            <a:ext cx="3800475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97" y="4557850"/>
            <a:ext cx="1789735" cy="17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59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1070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Times New Roman</vt:lpstr>
      <vt:lpstr>Basis</vt:lpstr>
      <vt:lpstr>Game Design and Programming</vt:lpstr>
      <vt:lpstr>Today</vt:lpstr>
      <vt:lpstr>Arrays</vt:lpstr>
      <vt:lpstr>Array</vt:lpstr>
      <vt:lpstr>1D Array Creation</vt:lpstr>
      <vt:lpstr>Updating Elements in an Array</vt:lpstr>
      <vt:lpstr>Retrieving Data from an Array</vt:lpstr>
      <vt:lpstr>2D Array</vt:lpstr>
      <vt:lpstr>2D Array Creation</vt:lpstr>
      <vt:lpstr>2D Array Creation (Alternative)</vt:lpstr>
      <vt:lpstr>Using Arrays for Counting Objects</vt:lpstr>
      <vt:lpstr>Inventory</vt:lpstr>
      <vt:lpstr>Array for an Inventory</vt:lpstr>
      <vt:lpstr>Creating the Inventory</vt:lpstr>
      <vt:lpstr>Handling Collision with Pickups</vt:lpstr>
      <vt:lpstr>Drawing the Inventory</vt:lpstr>
      <vt:lpstr>Drawing the Inventory</vt:lpstr>
      <vt:lpstr>Drawing the Inventory</vt:lpstr>
      <vt:lpstr>Project</vt:lpstr>
      <vt:lpstr>Components of a Game</vt:lpstr>
      <vt:lpstr>Game Development Roles</vt:lpstr>
      <vt:lpstr>Development Roles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293</cp:revision>
  <dcterms:created xsi:type="dcterms:W3CDTF">2013-09-11T14:10:47Z</dcterms:created>
  <dcterms:modified xsi:type="dcterms:W3CDTF">2018-04-12T13:32:32Z</dcterms:modified>
</cp:coreProperties>
</file>