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700F6-45F5-4B3A-9E8F-7C6751B3CD27}" v="171" dt="2018-09-12T10:56:15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Gannon" userId="375fcefba4b9d57b" providerId="LiveId" clId="{68BD5672-09B5-4AF6-AFAE-72A84D63777F}"/>
  </pc:docChgLst>
  <pc:docChgLst>
    <pc:chgData name="Neil Gannon" userId="375fcefba4b9d57b" providerId="LiveId" clId="{89C700F6-45F5-4B3A-9E8F-7C6751B3CD27}"/>
    <pc:docChg chg="delSld modSld">
      <pc:chgData name="Neil Gannon" userId="375fcefba4b9d57b" providerId="LiveId" clId="{89C700F6-45F5-4B3A-9E8F-7C6751B3CD27}" dt="2018-09-12T10:56:15.365" v="170" actId="20577"/>
      <pc:docMkLst>
        <pc:docMk/>
      </pc:docMkLst>
      <pc:sldChg chg="modSp">
        <pc:chgData name="Neil Gannon" userId="375fcefba4b9d57b" providerId="LiveId" clId="{89C700F6-45F5-4B3A-9E8F-7C6751B3CD27}" dt="2018-09-12T10:54:59.335" v="75" actId="20577"/>
        <pc:sldMkLst>
          <pc:docMk/>
          <pc:sldMk cId="1976135339" sldId="261"/>
        </pc:sldMkLst>
        <pc:spChg chg="mod">
          <ac:chgData name="Neil Gannon" userId="375fcefba4b9d57b" providerId="LiveId" clId="{89C700F6-45F5-4B3A-9E8F-7C6751B3CD27}" dt="2018-09-12T10:54:59.335" v="75" actId="20577"/>
          <ac:spMkLst>
            <pc:docMk/>
            <pc:sldMk cId="1976135339" sldId="261"/>
            <ac:spMk id="3" creationId="{00000000-0000-0000-0000-000000000000}"/>
          </ac:spMkLst>
        </pc:spChg>
      </pc:sldChg>
      <pc:sldChg chg="del">
        <pc:chgData name="Neil Gannon" userId="375fcefba4b9d57b" providerId="LiveId" clId="{89C700F6-45F5-4B3A-9E8F-7C6751B3CD27}" dt="2018-09-12T10:55:20.527" v="76" actId="2696"/>
        <pc:sldMkLst>
          <pc:docMk/>
          <pc:sldMk cId="1913293877" sldId="262"/>
        </pc:sldMkLst>
      </pc:sldChg>
      <pc:sldChg chg="modSp">
        <pc:chgData name="Neil Gannon" userId="375fcefba4b9d57b" providerId="LiveId" clId="{89C700F6-45F5-4B3A-9E8F-7C6751B3CD27}" dt="2018-09-12T10:56:15.365" v="170" actId="20577"/>
        <pc:sldMkLst>
          <pc:docMk/>
          <pc:sldMk cId="913435471" sldId="263"/>
        </pc:sldMkLst>
        <pc:spChg chg="mod">
          <ac:chgData name="Neil Gannon" userId="375fcefba4b9d57b" providerId="LiveId" clId="{89C700F6-45F5-4B3A-9E8F-7C6751B3CD27}" dt="2018-09-12T10:56:15.365" v="170" actId="20577"/>
          <ac:spMkLst>
            <pc:docMk/>
            <pc:sldMk cId="913435471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7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07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1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39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1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7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12/09/2018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3D Game engine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Neil Gannon</a:t>
            </a:r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3D Game Programming</a:t>
            </a:r>
          </a:p>
          <a:p>
            <a:pPr lvl="1"/>
            <a:r>
              <a:rPr lang="en-GB" dirty="0"/>
              <a:t>Drawing primitive geometry and applying textures</a:t>
            </a:r>
          </a:p>
          <a:p>
            <a:pPr lvl="1"/>
            <a:r>
              <a:rPr lang="en-GB" dirty="0"/>
              <a:t>Using matrices to scale, rotate and transform primitives</a:t>
            </a:r>
          </a:p>
          <a:p>
            <a:pPr lvl="1"/>
            <a:r>
              <a:rPr lang="en-GB" dirty="0"/>
              <a:t>Code and manipulate camera actions using different camera types</a:t>
            </a:r>
          </a:p>
          <a:p>
            <a:r>
              <a:rPr lang="en-GB" dirty="0"/>
              <a:t>Models</a:t>
            </a:r>
          </a:p>
          <a:p>
            <a:pPr lvl="1"/>
            <a:r>
              <a:rPr lang="en-GB" dirty="0"/>
              <a:t>Understand the nature and structure of 3D models</a:t>
            </a:r>
          </a:p>
          <a:p>
            <a:pPr lvl="1"/>
            <a:r>
              <a:rPr lang="en-GB" dirty="0"/>
              <a:t>Load and manipulate 3D models programmatically</a:t>
            </a:r>
          </a:p>
          <a:p>
            <a:pPr lvl="1"/>
            <a:r>
              <a:rPr lang="en-GB" dirty="0"/>
              <a:t>Key frame animation and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77462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Collision Detection</a:t>
            </a:r>
          </a:p>
          <a:p>
            <a:pPr lvl="1"/>
            <a:r>
              <a:rPr lang="en-GB" dirty="0"/>
              <a:t>Bounding Boxes and Bounding Spheres.</a:t>
            </a:r>
          </a:p>
          <a:p>
            <a:pPr lvl="1"/>
            <a:r>
              <a:rPr lang="en-GB" dirty="0"/>
              <a:t>Program 3D model collision detection.</a:t>
            </a:r>
          </a:p>
          <a:p>
            <a:pPr lvl="1"/>
            <a:r>
              <a:rPr lang="en-GB" dirty="0"/>
              <a:t>Performance issues.</a:t>
            </a:r>
          </a:p>
          <a:p>
            <a:pPr lvl="1"/>
            <a:r>
              <a:rPr lang="en-GB" dirty="0"/>
              <a:t>Spatial positioning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88611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Understand the nature and structure of 3D models and how they can be manipulated programmatically</a:t>
            </a:r>
          </a:p>
          <a:p>
            <a:pPr lvl="1"/>
            <a:r>
              <a:rPr lang="en-GB" i="1" dirty="0"/>
              <a:t>What is a 3D model?</a:t>
            </a:r>
          </a:p>
          <a:p>
            <a:pPr lvl="1"/>
            <a:r>
              <a:rPr lang="en-GB" i="1" dirty="0"/>
              <a:t>How can we manipulate them?</a:t>
            </a:r>
          </a:p>
          <a:p>
            <a:pPr lvl="1"/>
            <a:r>
              <a:rPr lang="en-GB" i="1" dirty="0"/>
              <a:t>How can we render them?</a:t>
            </a:r>
          </a:p>
          <a:p>
            <a:r>
              <a:rPr lang="en-GB" b="1" dirty="0"/>
              <a:t>Code and manipulate camera actions</a:t>
            </a:r>
          </a:p>
          <a:p>
            <a:pPr lvl="1"/>
            <a:r>
              <a:rPr lang="en-GB" i="1" dirty="0"/>
              <a:t>Create multiple types of cameras</a:t>
            </a:r>
          </a:p>
          <a:p>
            <a:r>
              <a:rPr lang="en-GB" b="1" dirty="0"/>
              <a:t>Explain and programme different 3D collision detection techniques</a:t>
            </a:r>
          </a:p>
          <a:p>
            <a:pPr lvl="1"/>
            <a:r>
              <a:rPr lang="en-GB" i="1" dirty="0"/>
              <a:t>Cover the basics of collision in MonoGame</a:t>
            </a:r>
          </a:p>
          <a:p>
            <a:pPr lvl="1"/>
            <a:r>
              <a:rPr lang="en-GB" i="1" dirty="0"/>
              <a:t>Move to fully functional 3D physics library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5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50% Continual</a:t>
            </a:r>
          </a:p>
          <a:p>
            <a:pPr lvl="1"/>
            <a:r>
              <a:rPr lang="en-GB" sz="2800" dirty="0"/>
              <a:t>Multiple Choice Quizzes (10%)</a:t>
            </a:r>
          </a:p>
          <a:p>
            <a:pPr lvl="2"/>
            <a:r>
              <a:rPr lang="en-GB" sz="2600" dirty="0"/>
              <a:t>Up  to two 5% Quizzes</a:t>
            </a:r>
          </a:p>
          <a:p>
            <a:pPr lvl="1"/>
            <a:r>
              <a:rPr lang="en-GB" sz="2800" dirty="0"/>
              <a:t>Game Project (40%)</a:t>
            </a:r>
          </a:p>
          <a:p>
            <a:pPr lvl="2"/>
            <a:r>
              <a:rPr lang="en-GB" sz="2600" dirty="0"/>
              <a:t>Full 3D project that builds on class work</a:t>
            </a:r>
          </a:p>
          <a:p>
            <a:r>
              <a:rPr lang="en-GB" sz="2800" b="1" dirty="0"/>
              <a:t>50% Final</a:t>
            </a:r>
          </a:p>
          <a:p>
            <a:pPr lvl="1"/>
            <a:r>
              <a:rPr lang="en-GB" sz="2800" dirty="0"/>
              <a:t>Written Exam</a:t>
            </a:r>
          </a:p>
        </p:txBody>
      </p:sp>
    </p:spTree>
    <p:extLst>
      <p:ext uri="{BB962C8B-B14F-4D97-AF65-F5344CB8AC3E}">
        <p14:creationId xmlns:p14="http://schemas.microsoft.com/office/powerpoint/2010/main" val="73792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a fully functional 3D game engine</a:t>
            </a:r>
          </a:p>
          <a:p>
            <a:pPr lvl="1"/>
            <a:r>
              <a:rPr lang="en-GB" dirty="0"/>
              <a:t>Using the same architecture as Unreal Engine and Unity</a:t>
            </a:r>
          </a:p>
          <a:p>
            <a:r>
              <a:rPr lang="en-GB" dirty="0"/>
              <a:t>Cover the fundamentals of 3D programming</a:t>
            </a:r>
          </a:p>
          <a:p>
            <a:pPr lvl="1"/>
            <a:r>
              <a:rPr lang="en-GB" dirty="0"/>
              <a:t>Cameras</a:t>
            </a:r>
          </a:p>
          <a:p>
            <a:pPr lvl="1"/>
            <a:r>
              <a:rPr lang="en-GB" dirty="0"/>
              <a:t>3D Primitives</a:t>
            </a:r>
          </a:p>
          <a:p>
            <a:pPr lvl="1"/>
            <a:r>
              <a:rPr lang="en-GB" dirty="0"/>
              <a:t>3D Models</a:t>
            </a:r>
          </a:p>
          <a:p>
            <a:pPr lvl="1"/>
            <a:r>
              <a:rPr lang="en-GB" dirty="0"/>
              <a:t>3D Physics</a:t>
            </a:r>
          </a:p>
          <a:p>
            <a:r>
              <a:rPr lang="en-GB" dirty="0"/>
              <a:t>Establish a workflow for developing games</a:t>
            </a:r>
          </a:p>
          <a:p>
            <a:pPr lvl="1"/>
            <a:r>
              <a:rPr lang="en-GB" dirty="0"/>
              <a:t>3D Tools -&gt; Content Pipeline -&gt; Game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13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Progression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Project to be built on for the semester</a:t>
            </a:r>
          </a:p>
          <a:p>
            <a:pPr lvl="1"/>
            <a:r>
              <a:rPr lang="en-GB" dirty="0"/>
              <a:t>Each week we add new features</a:t>
            </a:r>
          </a:p>
          <a:p>
            <a:pPr lvl="1"/>
            <a:r>
              <a:rPr lang="en-GB" dirty="0"/>
              <a:t>Build out the functionality of the engine</a:t>
            </a:r>
          </a:p>
          <a:p>
            <a:pPr lvl="2"/>
            <a:r>
              <a:rPr lang="en-GB" dirty="0"/>
              <a:t>Input</a:t>
            </a:r>
          </a:p>
          <a:p>
            <a:pPr lvl="2"/>
            <a:r>
              <a:rPr lang="en-GB" dirty="0"/>
              <a:t>Cameras</a:t>
            </a:r>
          </a:p>
          <a:p>
            <a:pPr lvl="2"/>
            <a:r>
              <a:rPr lang="en-GB" dirty="0"/>
              <a:t>Physics</a:t>
            </a:r>
          </a:p>
          <a:p>
            <a:pPr lvl="2"/>
            <a:r>
              <a:rPr lang="en-GB" dirty="0"/>
              <a:t>Rendering</a:t>
            </a:r>
          </a:p>
          <a:p>
            <a:pPr lvl="2"/>
            <a:r>
              <a:rPr lang="en-GB" dirty="0"/>
              <a:t>Networking</a:t>
            </a:r>
          </a:p>
          <a:p>
            <a:pPr lvl="1"/>
            <a:r>
              <a:rPr lang="en-GB" dirty="0"/>
              <a:t>Have a fully playable game with at least one level at the end</a:t>
            </a:r>
          </a:p>
          <a:p>
            <a:r>
              <a:rPr lang="en-GB" dirty="0"/>
              <a:t>Attendance is crucial for progressing in </a:t>
            </a:r>
            <a:r>
              <a:rPr lang="en-GB"/>
              <a:t>this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43547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274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Basis</vt:lpstr>
      <vt:lpstr>3D Game engine Programming</vt:lpstr>
      <vt:lpstr>Module Overview</vt:lpstr>
      <vt:lpstr>Module Overview</vt:lpstr>
      <vt:lpstr>Learning Outcomes</vt:lpstr>
      <vt:lpstr>Assessment Breakdown</vt:lpstr>
      <vt:lpstr>My Overview</vt:lpstr>
      <vt:lpstr>Class Progression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47</cp:revision>
  <dcterms:created xsi:type="dcterms:W3CDTF">2013-09-11T14:10:47Z</dcterms:created>
  <dcterms:modified xsi:type="dcterms:W3CDTF">2018-09-12T10:56:16Z</dcterms:modified>
</cp:coreProperties>
</file>