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3" r:id="rId4"/>
    <p:sldId id="260" r:id="rId5"/>
    <p:sldId id="276" r:id="rId6"/>
    <p:sldId id="282" r:id="rId7"/>
    <p:sldId id="283" r:id="rId8"/>
    <p:sldId id="284" r:id="rId9"/>
    <p:sldId id="285" r:id="rId10"/>
    <p:sldId id="286" r:id="rId11"/>
    <p:sldId id="259" r:id="rId12"/>
    <p:sldId id="261" r:id="rId13"/>
    <p:sldId id="265" r:id="rId14"/>
    <p:sldId id="262" r:id="rId15"/>
    <p:sldId id="267" r:id="rId16"/>
    <p:sldId id="287" r:id="rId17"/>
    <p:sldId id="274" r:id="rId18"/>
    <p:sldId id="275" r:id="rId19"/>
    <p:sldId id="264" r:id="rId20"/>
    <p:sldId id="288" r:id="rId21"/>
    <p:sldId id="289" r:id="rId22"/>
    <p:sldId id="268" r:id="rId23"/>
    <p:sldId id="270" r:id="rId24"/>
    <p:sldId id="272" r:id="rId25"/>
    <p:sldId id="295" r:id="rId26"/>
    <p:sldId id="290" r:id="rId27"/>
    <p:sldId id="291" r:id="rId28"/>
    <p:sldId id="294" r:id="rId29"/>
    <p:sldId id="26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55C280-8ED5-4602-A933-F5B7DCB1EB97}" v="1176" dt="2018-09-20T11:58:46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il Gannon" userId="375fcefba4b9d57b" providerId="LiveId" clId="{0255C280-8ED5-4602-A933-F5B7DCB1EB97}"/>
    <pc:docChg chg="undo custSel addSld delSld modSld">
      <pc:chgData name="Neil Gannon" userId="375fcefba4b9d57b" providerId="LiveId" clId="{0255C280-8ED5-4602-A933-F5B7DCB1EB97}" dt="2018-09-20T11:58:46.976" v="1175" actId="20577"/>
      <pc:docMkLst>
        <pc:docMk/>
      </pc:docMkLst>
      <pc:sldChg chg="modSp">
        <pc:chgData name="Neil Gannon" userId="375fcefba4b9d57b" providerId="LiveId" clId="{0255C280-8ED5-4602-A933-F5B7DCB1EB97}" dt="2018-09-12T09:17:56.315" v="2" actId="20577"/>
        <pc:sldMkLst>
          <pc:docMk/>
          <pc:sldMk cId="2767722366" sldId="256"/>
        </pc:sldMkLst>
        <pc:spChg chg="mod">
          <ac:chgData name="Neil Gannon" userId="375fcefba4b9d57b" providerId="LiveId" clId="{0255C280-8ED5-4602-A933-F5B7DCB1EB97}" dt="2018-09-12T09:17:56.315" v="2" actId="20577"/>
          <ac:spMkLst>
            <pc:docMk/>
            <pc:sldMk cId="2767722366" sldId="256"/>
            <ac:spMk id="3" creationId="{00000000-0000-0000-0000-000000000000}"/>
          </ac:spMkLst>
        </pc:spChg>
      </pc:sldChg>
      <pc:sldChg chg="addSp delSp modSp">
        <pc:chgData name="Neil Gannon" userId="375fcefba4b9d57b" providerId="LiveId" clId="{0255C280-8ED5-4602-A933-F5B7DCB1EB97}" dt="2018-09-20T11:34:59.808" v="273" actId="1076"/>
        <pc:sldMkLst>
          <pc:docMk/>
          <pc:sldMk cId="1073876118" sldId="272"/>
        </pc:sldMkLst>
        <pc:spChg chg="mod">
          <ac:chgData name="Neil Gannon" userId="375fcefba4b9d57b" providerId="LiveId" clId="{0255C280-8ED5-4602-A933-F5B7DCB1EB97}" dt="2018-09-20T11:34:37.813" v="270" actId="27636"/>
          <ac:spMkLst>
            <pc:docMk/>
            <pc:sldMk cId="1073876118" sldId="272"/>
            <ac:spMk id="3" creationId="{00000000-0000-0000-0000-000000000000}"/>
          </ac:spMkLst>
        </pc:spChg>
        <pc:spChg chg="mod">
          <ac:chgData name="Neil Gannon" userId="375fcefba4b9d57b" providerId="LiveId" clId="{0255C280-8ED5-4602-A933-F5B7DCB1EB97}" dt="2018-09-20T11:34:53.338" v="272" actId="1076"/>
          <ac:spMkLst>
            <pc:docMk/>
            <pc:sldMk cId="1073876118" sldId="272"/>
            <ac:spMk id="10" creationId="{00000000-0000-0000-0000-000000000000}"/>
          </ac:spMkLst>
        </pc:spChg>
        <pc:spChg chg="mod">
          <ac:chgData name="Neil Gannon" userId="375fcefba4b9d57b" providerId="LiveId" clId="{0255C280-8ED5-4602-A933-F5B7DCB1EB97}" dt="2018-09-20T11:34:59.808" v="273" actId="1076"/>
          <ac:spMkLst>
            <pc:docMk/>
            <pc:sldMk cId="1073876118" sldId="272"/>
            <ac:spMk id="13" creationId="{00000000-0000-0000-0000-000000000000}"/>
          </ac:spMkLst>
        </pc:spChg>
        <pc:picChg chg="add mod ord">
          <ac:chgData name="Neil Gannon" userId="375fcefba4b9d57b" providerId="LiveId" clId="{0255C280-8ED5-4602-A933-F5B7DCB1EB97}" dt="2018-09-20T11:34:47.109" v="271" actId="167"/>
          <ac:picMkLst>
            <pc:docMk/>
            <pc:sldMk cId="1073876118" sldId="272"/>
            <ac:picMk id="4" creationId="{561AC9A2-D3AF-4F1F-AB26-B60551715C33}"/>
          </ac:picMkLst>
        </pc:picChg>
        <pc:picChg chg="del">
          <ac:chgData name="Neil Gannon" userId="375fcefba4b9d57b" providerId="LiveId" clId="{0255C280-8ED5-4602-A933-F5B7DCB1EB97}" dt="2018-09-20T11:33:41.195" v="263" actId="478"/>
          <ac:picMkLst>
            <pc:docMk/>
            <pc:sldMk cId="1073876118" sldId="272"/>
            <ac:picMk id="8" creationId="{00000000-0000-0000-0000-000000000000}"/>
          </ac:picMkLst>
        </pc:picChg>
        <pc:picChg chg="del">
          <ac:chgData name="Neil Gannon" userId="375fcefba4b9d57b" providerId="LiveId" clId="{0255C280-8ED5-4602-A933-F5B7DCB1EB97}" dt="2018-09-20T11:33:43.104" v="264" actId="478"/>
          <ac:picMkLst>
            <pc:docMk/>
            <pc:sldMk cId="1073876118" sldId="272"/>
            <ac:picMk id="9" creationId="{00000000-0000-0000-0000-000000000000}"/>
          </ac:picMkLst>
        </pc:picChg>
        <pc:cxnChg chg="mod">
          <ac:chgData name="Neil Gannon" userId="375fcefba4b9d57b" providerId="LiveId" clId="{0255C280-8ED5-4602-A933-F5B7DCB1EB97}" dt="2018-09-20T11:34:59.808" v="273" actId="1076"/>
          <ac:cxnSpMkLst>
            <pc:docMk/>
            <pc:sldMk cId="1073876118" sldId="272"/>
            <ac:cxnSpMk id="12" creationId="{00000000-0000-0000-0000-000000000000}"/>
          </ac:cxnSpMkLst>
        </pc:cxnChg>
      </pc:sldChg>
      <pc:sldChg chg="modSp">
        <pc:chgData name="Neil Gannon" userId="375fcefba4b9d57b" providerId="LiveId" clId="{0255C280-8ED5-4602-A933-F5B7DCB1EB97}" dt="2018-09-12T09:19:25.920" v="96" actId="20577"/>
        <pc:sldMkLst>
          <pc:docMk/>
          <pc:sldMk cId="3418630452" sldId="285"/>
        </pc:sldMkLst>
        <pc:spChg chg="mod">
          <ac:chgData name="Neil Gannon" userId="375fcefba4b9d57b" providerId="LiveId" clId="{0255C280-8ED5-4602-A933-F5B7DCB1EB97}" dt="2018-09-12T09:19:25.920" v="96" actId="20577"/>
          <ac:spMkLst>
            <pc:docMk/>
            <pc:sldMk cId="3418630452" sldId="285"/>
            <ac:spMk id="3" creationId="{00000000-0000-0000-0000-000000000000}"/>
          </ac:spMkLst>
        </pc:spChg>
      </pc:sldChg>
      <pc:sldChg chg="addSp delSp modSp">
        <pc:chgData name="Neil Gannon" userId="375fcefba4b9d57b" providerId="LiveId" clId="{0255C280-8ED5-4602-A933-F5B7DCB1EB97}" dt="2018-09-12T10:24:22.098" v="129" actId="207"/>
        <pc:sldMkLst>
          <pc:docMk/>
          <pc:sldMk cId="2455509127" sldId="287"/>
        </pc:sldMkLst>
        <pc:spChg chg="mod">
          <ac:chgData name="Neil Gannon" userId="375fcefba4b9d57b" providerId="LiveId" clId="{0255C280-8ED5-4602-A933-F5B7DCB1EB97}" dt="2018-09-12T09:22:19.274" v="116" actId="15"/>
          <ac:spMkLst>
            <pc:docMk/>
            <pc:sldMk cId="2455509127" sldId="287"/>
            <ac:spMk id="3" creationId="{00000000-0000-0000-0000-000000000000}"/>
          </ac:spMkLst>
        </pc:spChg>
        <pc:spChg chg="add del mod">
          <ac:chgData name="Neil Gannon" userId="375fcefba4b9d57b" providerId="LiveId" clId="{0255C280-8ED5-4602-A933-F5B7DCB1EB97}" dt="2018-09-12T10:23:13.488" v="119" actId="478"/>
          <ac:spMkLst>
            <pc:docMk/>
            <pc:sldMk cId="2455509127" sldId="287"/>
            <ac:spMk id="5" creationId="{E5283CA0-EE15-44FA-9CFF-494FC6054DBF}"/>
          </ac:spMkLst>
        </pc:spChg>
        <pc:spChg chg="add mod">
          <ac:chgData name="Neil Gannon" userId="375fcefba4b9d57b" providerId="LiveId" clId="{0255C280-8ED5-4602-A933-F5B7DCB1EB97}" dt="2018-09-12T10:24:22.098" v="129" actId="207"/>
          <ac:spMkLst>
            <pc:docMk/>
            <pc:sldMk cId="2455509127" sldId="287"/>
            <ac:spMk id="6" creationId="{FE40390F-A8BA-4F81-AC66-FFD24D400E28}"/>
          </ac:spMkLst>
        </pc:spChg>
      </pc:sldChg>
      <pc:sldChg chg="modSp">
        <pc:chgData name="Neil Gannon" userId="375fcefba4b9d57b" providerId="LiveId" clId="{0255C280-8ED5-4602-A933-F5B7DCB1EB97}" dt="2018-09-12T10:37:58.366" v="186" actId="6549"/>
        <pc:sldMkLst>
          <pc:docMk/>
          <pc:sldMk cId="2614393111" sldId="288"/>
        </pc:sldMkLst>
        <pc:spChg chg="mod">
          <ac:chgData name="Neil Gannon" userId="375fcefba4b9d57b" providerId="LiveId" clId="{0255C280-8ED5-4602-A933-F5B7DCB1EB97}" dt="2018-09-12T10:37:58.366" v="186" actId="6549"/>
          <ac:spMkLst>
            <pc:docMk/>
            <pc:sldMk cId="2614393111" sldId="288"/>
            <ac:spMk id="3" creationId="{00000000-0000-0000-0000-000000000000}"/>
          </ac:spMkLst>
        </pc:spChg>
      </pc:sldChg>
      <pc:sldChg chg="addSp delSp modSp add">
        <pc:chgData name="Neil Gannon" userId="375fcefba4b9d57b" providerId="LiveId" clId="{0255C280-8ED5-4602-A933-F5B7DCB1EB97}" dt="2018-09-20T10:43:49.410" v="189"/>
        <pc:sldMkLst>
          <pc:docMk/>
          <pc:sldMk cId="3152043158" sldId="289"/>
        </pc:sldMkLst>
        <pc:spChg chg="del">
          <ac:chgData name="Neil Gannon" userId="375fcefba4b9d57b" providerId="LiveId" clId="{0255C280-8ED5-4602-A933-F5B7DCB1EB97}" dt="2018-09-20T10:43:43.648" v="188"/>
          <ac:spMkLst>
            <pc:docMk/>
            <pc:sldMk cId="3152043158" sldId="289"/>
            <ac:spMk id="2" creationId="{65F7A894-BA0A-497B-8CE7-0BB6EF9CF4BB}"/>
          </ac:spMkLst>
        </pc:spChg>
        <pc:spChg chg="del">
          <ac:chgData name="Neil Gannon" userId="375fcefba4b9d57b" providerId="LiveId" clId="{0255C280-8ED5-4602-A933-F5B7DCB1EB97}" dt="2018-09-20T10:43:43.648" v="188"/>
          <ac:spMkLst>
            <pc:docMk/>
            <pc:sldMk cId="3152043158" sldId="289"/>
            <ac:spMk id="3" creationId="{FAC0DAC7-DA52-420F-82E8-DBACA94DAF30}"/>
          </ac:spMkLst>
        </pc:spChg>
        <pc:spChg chg="add mod">
          <ac:chgData name="Neil Gannon" userId="375fcefba4b9d57b" providerId="LiveId" clId="{0255C280-8ED5-4602-A933-F5B7DCB1EB97}" dt="2018-09-20T10:43:49.410" v="189"/>
          <ac:spMkLst>
            <pc:docMk/>
            <pc:sldMk cId="3152043158" sldId="289"/>
            <ac:spMk id="4" creationId="{CE3981A0-A088-4C1A-A427-BB31A6FA2E47}"/>
          </ac:spMkLst>
        </pc:spChg>
        <pc:spChg chg="add mod">
          <ac:chgData name="Neil Gannon" userId="375fcefba4b9d57b" providerId="LiveId" clId="{0255C280-8ED5-4602-A933-F5B7DCB1EB97}" dt="2018-09-20T10:43:43.648" v="188"/>
          <ac:spMkLst>
            <pc:docMk/>
            <pc:sldMk cId="3152043158" sldId="289"/>
            <ac:spMk id="5" creationId="{94DC8280-52DB-4AB7-AEF6-6BCED4020F96}"/>
          </ac:spMkLst>
        </pc:spChg>
      </pc:sldChg>
      <pc:sldChg chg="addSp delSp modSp add">
        <pc:chgData name="Neil Gannon" userId="375fcefba4b9d57b" providerId="LiveId" clId="{0255C280-8ED5-4602-A933-F5B7DCB1EB97}" dt="2018-09-20T10:44:09.192" v="199" actId="20577"/>
        <pc:sldMkLst>
          <pc:docMk/>
          <pc:sldMk cId="651252455" sldId="290"/>
        </pc:sldMkLst>
        <pc:spChg chg="del">
          <ac:chgData name="Neil Gannon" userId="375fcefba4b9d57b" providerId="LiveId" clId="{0255C280-8ED5-4602-A933-F5B7DCB1EB97}" dt="2018-09-20T10:44:06.710" v="192"/>
          <ac:spMkLst>
            <pc:docMk/>
            <pc:sldMk cId="651252455" sldId="290"/>
            <ac:spMk id="2" creationId="{6B8CD4C2-8249-44EC-B669-0E21738A082B}"/>
          </ac:spMkLst>
        </pc:spChg>
        <pc:spChg chg="del">
          <ac:chgData name="Neil Gannon" userId="375fcefba4b9d57b" providerId="LiveId" clId="{0255C280-8ED5-4602-A933-F5B7DCB1EB97}" dt="2018-09-20T10:44:06.710" v="192"/>
          <ac:spMkLst>
            <pc:docMk/>
            <pc:sldMk cId="651252455" sldId="290"/>
            <ac:spMk id="3" creationId="{D9841F54-5516-421C-A7D3-CEE2491F6A57}"/>
          </ac:spMkLst>
        </pc:spChg>
        <pc:spChg chg="add mod">
          <ac:chgData name="Neil Gannon" userId="375fcefba4b9d57b" providerId="LiveId" clId="{0255C280-8ED5-4602-A933-F5B7DCB1EB97}" dt="2018-09-20T10:44:09.192" v="199" actId="20577"/>
          <ac:spMkLst>
            <pc:docMk/>
            <pc:sldMk cId="651252455" sldId="290"/>
            <ac:spMk id="4" creationId="{DDDAE68A-2C46-4EA6-A254-5E66625D295D}"/>
          </ac:spMkLst>
        </pc:spChg>
        <pc:spChg chg="add mod">
          <ac:chgData name="Neil Gannon" userId="375fcefba4b9d57b" providerId="LiveId" clId="{0255C280-8ED5-4602-A933-F5B7DCB1EB97}" dt="2018-09-20T10:44:06.710" v="192"/>
          <ac:spMkLst>
            <pc:docMk/>
            <pc:sldMk cId="651252455" sldId="290"/>
            <ac:spMk id="5" creationId="{3E744443-F56F-4044-92E5-C7F592B3F0FC}"/>
          </ac:spMkLst>
        </pc:spChg>
      </pc:sldChg>
      <pc:sldChg chg="addSp modSp add">
        <pc:chgData name="Neil Gannon" userId="375fcefba4b9d57b" providerId="LiveId" clId="{0255C280-8ED5-4602-A933-F5B7DCB1EB97}" dt="2018-09-20T11:57:45.542" v="1002" actId="1076"/>
        <pc:sldMkLst>
          <pc:docMk/>
          <pc:sldMk cId="3326588272" sldId="291"/>
        </pc:sldMkLst>
        <pc:spChg chg="mod">
          <ac:chgData name="Neil Gannon" userId="375fcefba4b9d57b" providerId="LiveId" clId="{0255C280-8ED5-4602-A933-F5B7DCB1EB97}" dt="2018-09-20T10:44:17.836" v="212" actId="20577"/>
          <ac:spMkLst>
            <pc:docMk/>
            <pc:sldMk cId="3326588272" sldId="291"/>
            <ac:spMk id="2" creationId="{3FFEA7E4-DDD9-48E8-B04A-3E60EAA83494}"/>
          </ac:spMkLst>
        </pc:spChg>
        <pc:spChg chg="mod">
          <ac:chgData name="Neil Gannon" userId="375fcefba4b9d57b" providerId="LiveId" clId="{0255C280-8ED5-4602-A933-F5B7DCB1EB97}" dt="2018-09-20T11:57:39.492" v="1000" actId="20577"/>
          <ac:spMkLst>
            <pc:docMk/>
            <pc:sldMk cId="3326588272" sldId="291"/>
            <ac:spMk id="3" creationId="{E98EA2B7-8589-4403-8C59-4AA2710D032C}"/>
          </ac:spMkLst>
        </pc:spChg>
        <pc:picChg chg="add mod">
          <ac:chgData name="Neil Gannon" userId="375fcefba4b9d57b" providerId="LiveId" clId="{0255C280-8ED5-4602-A933-F5B7DCB1EB97}" dt="2018-09-20T11:57:24.863" v="949" actId="1076"/>
          <ac:picMkLst>
            <pc:docMk/>
            <pc:sldMk cId="3326588272" sldId="291"/>
            <ac:picMk id="4" creationId="{0B3B8564-BC55-46C0-BD40-020A2FA41E06}"/>
          </ac:picMkLst>
        </pc:picChg>
        <pc:picChg chg="add mod">
          <ac:chgData name="Neil Gannon" userId="375fcefba4b9d57b" providerId="LiveId" clId="{0255C280-8ED5-4602-A933-F5B7DCB1EB97}" dt="2018-09-20T11:57:45.542" v="1002" actId="1076"/>
          <ac:picMkLst>
            <pc:docMk/>
            <pc:sldMk cId="3326588272" sldId="291"/>
            <ac:picMk id="5" creationId="{8032B219-B690-43F7-B794-8F456ED54BE3}"/>
          </ac:picMkLst>
        </pc:picChg>
      </pc:sldChg>
      <pc:sldChg chg="addSp modSp add del">
        <pc:chgData name="Neil Gannon" userId="375fcefba4b9d57b" providerId="LiveId" clId="{0255C280-8ED5-4602-A933-F5B7DCB1EB97}" dt="2018-09-20T11:57:41.517" v="1001" actId="2696"/>
        <pc:sldMkLst>
          <pc:docMk/>
          <pc:sldMk cId="4245465075" sldId="292"/>
        </pc:sldMkLst>
        <pc:spChg chg="mod">
          <ac:chgData name="Neil Gannon" userId="375fcefba4b9d57b" providerId="LiveId" clId="{0255C280-8ED5-4602-A933-F5B7DCB1EB97}" dt="2018-09-20T10:44:23.202" v="225" actId="20577"/>
          <ac:spMkLst>
            <pc:docMk/>
            <pc:sldMk cId="4245465075" sldId="292"/>
            <ac:spMk id="2" creationId="{DE663F50-3D3D-48E2-8307-0B1F490343A9}"/>
          </ac:spMkLst>
        </pc:spChg>
        <pc:spChg chg="mod">
          <ac:chgData name="Neil Gannon" userId="375fcefba4b9d57b" providerId="LiveId" clId="{0255C280-8ED5-4602-A933-F5B7DCB1EB97}" dt="2018-09-20T10:45:30.415" v="237" actId="14100"/>
          <ac:spMkLst>
            <pc:docMk/>
            <pc:sldMk cId="4245465075" sldId="292"/>
            <ac:spMk id="3" creationId="{996DA710-668F-4F64-B29E-75FEDC04E10D}"/>
          </ac:spMkLst>
        </pc:spChg>
        <pc:picChg chg="add mod">
          <ac:chgData name="Neil Gannon" userId="375fcefba4b9d57b" providerId="LiveId" clId="{0255C280-8ED5-4602-A933-F5B7DCB1EB97}" dt="2018-09-20T10:45:33.597" v="239" actId="1076"/>
          <ac:picMkLst>
            <pc:docMk/>
            <pc:sldMk cId="4245465075" sldId="292"/>
            <ac:picMk id="4" creationId="{29694181-ED44-4F8E-9CAA-9DB5D96FEA14}"/>
          </ac:picMkLst>
        </pc:picChg>
      </pc:sldChg>
      <pc:sldChg chg="modSp add del">
        <pc:chgData name="Neil Gannon" userId="375fcefba4b9d57b" providerId="LiveId" clId="{0255C280-8ED5-4602-A933-F5B7DCB1EB97}" dt="2018-09-20T11:53:43.360" v="731" actId="2696"/>
        <pc:sldMkLst>
          <pc:docMk/>
          <pc:sldMk cId="601922547" sldId="293"/>
        </pc:sldMkLst>
        <pc:spChg chg="mod">
          <ac:chgData name="Neil Gannon" userId="375fcefba4b9d57b" providerId="LiveId" clId="{0255C280-8ED5-4602-A933-F5B7DCB1EB97}" dt="2018-09-20T10:44:28.598" v="233" actId="20577"/>
          <ac:spMkLst>
            <pc:docMk/>
            <pc:sldMk cId="601922547" sldId="293"/>
            <ac:spMk id="2" creationId="{2EB6D886-2FCA-4FBB-8120-E82F8C87F3D4}"/>
          </ac:spMkLst>
        </pc:spChg>
      </pc:sldChg>
      <pc:sldChg chg="addSp modSp add">
        <pc:chgData name="Neil Gannon" userId="375fcefba4b9d57b" providerId="LiveId" clId="{0255C280-8ED5-4602-A933-F5B7DCB1EB97}" dt="2018-09-20T11:58:46.976" v="1175" actId="20577"/>
        <pc:sldMkLst>
          <pc:docMk/>
          <pc:sldMk cId="2999790969" sldId="294"/>
        </pc:sldMkLst>
        <pc:spChg chg="mod">
          <ac:chgData name="Neil Gannon" userId="375fcefba4b9d57b" providerId="LiveId" clId="{0255C280-8ED5-4602-A933-F5B7DCB1EB97}" dt="2018-09-20T10:46:32.402" v="257" actId="20577"/>
          <ac:spMkLst>
            <pc:docMk/>
            <pc:sldMk cId="2999790969" sldId="294"/>
            <ac:spMk id="2" creationId="{82D47C91-EC46-49A4-9E89-4C2A0BE5E737}"/>
          </ac:spMkLst>
        </pc:spChg>
        <pc:spChg chg="mod">
          <ac:chgData name="Neil Gannon" userId="375fcefba4b9d57b" providerId="LiveId" clId="{0255C280-8ED5-4602-A933-F5B7DCB1EB97}" dt="2018-09-20T11:58:46.976" v="1175" actId="20577"/>
          <ac:spMkLst>
            <pc:docMk/>
            <pc:sldMk cId="2999790969" sldId="294"/>
            <ac:spMk id="3" creationId="{15751FC2-A469-4260-9B3C-067F7A92D5C4}"/>
          </ac:spMkLst>
        </pc:spChg>
        <pc:picChg chg="add mod">
          <ac:chgData name="Neil Gannon" userId="375fcefba4b9d57b" providerId="LiveId" clId="{0255C280-8ED5-4602-A933-F5B7DCB1EB97}" dt="2018-09-20T10:46:44.353" v="261" actId="1076"/>
          <ac:picMkLst>
            <pc:docMk/>
            <pc:sldMk cId="2999790969" sldId="294"/>
            <ac:picMk id="4" creationId="{D4BF9A7C-7A19-475D-9BCC-C083B72D7116}"/>
          </ac:picMkLst>
        </pc:picChg>
      </pc:sldChg>
      <pc:sldChg chg="addSp delSp modSp add">
        <pc:chgData name="Neil Gannon" userId="375fcefba4b9d57b" providerId="LiveId" clId="{0255C280-8ED5-4602-A933-F5B7DCB1EB97}" dt="2018-09-20T11:46:14.312" v="730" actId="313"/>
        <pc:sldMkLst>
          <pc:docMk/>
          <pc:sldMk cId="2046142106" sldId="295"/>
        </pc:sldMkLst>
        <pc:spChg chg="mod">
          <ac:chgData name="Neil Gannon" userId="375fcefba4b9d57b" providerId="LiveId" clId="{0255C280-8ED5-4602-A933-F5B7DCB1EB97}" dt="2018-09-20T11:36:11.468" v="304" actId="20577"/>
          <ac:spMkLst>
            <pc:docMk/>
            <pc:sldMk cId="2046142106" sldId="295"/>
            <ac:spMk id="2" creationId="{00000000-0000-0000-0000-000000000000}"/>
          </ac:spMkLst>
        </pc:spChg>
        <pc:spChg chg="mod">
          <ac:chgData name="Neil Gannon" userId="375fcefba4b9d57b" providerId="LiveId" clId="{0255C280-8ED5-4602-A933-F5B7DCB1EB97}" dt="2018-09-20T11:46:14.312" v="730" actId="313"/>
          <ac:spMkLst>
            <pc:docMk/>
            <pc:sldMk cId="2046142106" sldId="295"/>
            <ac:spMk id="3" creationId="{00000000-0000-0000-0000-000000000000}"/>
          </ac:spMkLst>
        </pc:spChg>
        <pc:spChg chg="del">
          <ac:chgData name="Neil Gannon" userId="375fcefba4b9d57b" providerId="LiveId" clId="{0255C280-8ED5-4602-A933-F5B7DCB1EB97}" dt="2018-09-20T11:35:51.342" v="277" actId="478"/>
          <ac:spMkLst>
            <pc:docMk/>
            <pc:sldMk cId="2046142106" sldId="295"/>
            <ac:spMk id="10" creationId="{00000000-0000-0000-0000-000000000000}"/>
          </ac:spMkLst>
        </pc:spChg>
        <pc:spChg chg="del">
          <ac:chgData name="Neil Gannon" userId="375fcefba4b9d57b" providerId="LiveId" clId="{0255C280-8ED5-4602-A933-F5B7DCB1EB97}" dt="2018-09-20T11:35:48.694" v="276" actId="478"/>
          <ac:spMkLst>
            <pc:docMk/>
            <pc:sldMk cId="2046142106" sldId="295"/>
            <ac:spMk id="13" creationId="{00000000-0000-0000-0000-000000000000}"/>
          </ac:spMkLst>
        </pc:spChg>
        <pc:picChg chg="del">
          <ac:chgData name="Neil Gannon" userId="375fcefba4b9d57b" providerId="LiveId" clId="{0255C280-8ED5-4602-A933-F5B7DCB1EB97}" dt="2018-09-20T11:35:45.417" v="275" actId="478"/>
          <ac:picMkLst>
            <pc:docMk/>
            <pc:sldMk cId="2046142106" sldId="295"/>
            <ac:picMk id="4" creationId="{561AC9A2-D3AF-4F1F-AB26-B60551715C33}"/>
          </ac:picMkLst>
        </pc:picChg>
        <pc:picChg chg="add mod">
          <ac:chgData name="Neil Gannon" userId="375fcefba4b9d57b" providerId="LiveId" clId="{0255C280-8ED5-4602-A933-F5B7DCB1EB97}" dt="2018-09-20T11:35:56.575" v="280" actId="1076"/>
          <ac:picMkLst>
            <pc:docMk/>
            <pc:sldMk cId="2046142106" sldId="295"/>
            <ac:picMk id="5" creationId="{07B7E2E7-EFAD-4929-9770-7E9277F4E34B}"/>
          </ac:picMkLst>
        </pc:picChg>
        <pc:cxnChg chg="del">
          <ac:chgData name="Neil Gannon" userId="375fcefba4b9d57b" providerId="LiveId" clId="{0255C280-8ED5-4602-A933-F5B7DCB1EB97}" dt="2018-09-20T11:35:52.139" v="278" actId="478"/>
          <ac:cxnSpMkLst>
            <pc:docMk/>
            <pc:sldMk cId="2046142106" sldId="295"/>
            <ac:cxnSpMk id="12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848FFA7-97A5-46F6-A1C7-5EF4A02E8EFC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57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07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41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39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41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06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97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35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62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95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74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848FFA7-97A5-46F6-A1C7-5EF4A02E8EFC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6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3D Game Engine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Neil Gannon</a:t>
            </a:r>
          </a:p>
        </p:txBody>
      </p:sp>
    </p:spTree>
    <p:extLst>
      <p:ext uri="{BB962C8B-B14F-4D97-AF65-F5344CB8AC3E}">
        <p14:creationId xmlns:p14="http://schemas.microsoft.com/office/powerpoint/2010/main" val="2767722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Vertices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3388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Even the most complex 3D objects are constructed using primitives</a:t>
            </a:r>
          </a:p>
          <a:p>
            <a:r>
              <a:rPr lang="en-GB" dirty="0"/>
              <a:t>A 3D model is simply a file containing vertex information</a:t>
            </a:r>
          </a:p>
          <a:p>
            <a:r>
              <a:rPr lang="en-GB" dirty="0"/>
              <a:t>A vertex stores information such as</a:t>
            </a:r>
          </a:p>
          <a:p>
            <a:pPr lvl="1"/>
            <a:r>
              <a:rPr lang="en-GB" dirty="0"/>
              <a:t>X, Y, Z Position </a:t>
            </a:r>
            <a:r>
              <a:rPr lang="en-GB" b="1" dirty="0"/>
              <a:t>(this is the minimum requirement for a vertex type) </a:t>
            </a:r>
          </a:p>
          <a:p>
            <a:pPr lvl="1"/>
            <a:r>
              <a:rPr lang="en-GB" dirty="0"/>
              <a:t>Colour</a:t>
            </a:r>
          </a:p>
          <a:p>
            <a:pPr lvl="1"/>
            <a:r>
              <a:rPr lang="en-GB" dirty="0"/>
              <a:t>Texture coordinates</a:t>
            </a:r>
          </a:p>
          <a:p>
            <a:pPr lvl="1"/>
            <a:r>
              <a:rPr lang="en-GB" dirty="0"/>
              <a:t>Normal Vector (direction which the vertex is facing)</a:t>
            </a:r>
          </a:p>
          <a:p>
            <a:r>
              <a:rPr lang="en-GB" dirty="0"/>
              <a:t>These vertices can be rendered by outputting points for each vertex and shading the surface they create</a:t>
            </a:r>
          </a:p>
          <a:p>
            <a:pPr lvl="1"/>
            <a:r>
              <a:rPr lang="en-GB" dirty="0"/>
              <a:t>Wireframe (Lines between points)</a:t>
            </a:r>
          </a:p>
          <a:p>
            <a:pPr lvl="1"/>
            <a:r>
              <a:rPr lang="en-GB" dirty="0"/>
              <a:t>Solid (Series of linked triangles)</a:t>
            </a:r>
          </a:p>
        </p:txBody>
      </p:sp>
    </p:spTree>
    <p:extLst>
      <p:ext uri="{BB962C8B-B14F-4D97-AF65-F5344CB8AC3E}">
        <p14:creationId xmlns:p14="http://schemas.microsoft.com/office/powerpoint/2010/main" val="116567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Vertex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6412640" cy="40386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 vertex can store multiple types of data</a:t>
            </a:r>
          </a:p>
          <a:p>
            <a:pPr lvl="1"/>
            <a:r>
              <a:rPr lang="en-GB" dirty="0"/>
              <a:t>Position</a:t>
            </a:r>
          </a:p>
          <a:p>
            <a:pPr lvl="1"/>
            <a:r>
              <a:rPr lang="en-GB" dirty="0"/>
              <a:t>Colour</a:t>
            </a:r>
          </a:p>
          <a:p>
            <a:pPr lvl="1"/>
            <a:r>
              <a:rPr lang="en-GB" dirty="0"/>
              <a:t>Texture Coordinates</a:t>
            </a:r>
          </a:p>
          <a:p>
            <a:pPr lvl="1"/>
            <a:r>
              <a:rPr lang="en-GB" dirty="0"/>
              <a:t>Normal Vector</a:t>
            </a:r>
          </a:p>
          <a:p>
            <a:pPr lvl="1"/>
            <a:r>
              <a:rPr lang="en-GB" dirty="0"/>
              <a:t>Custom data for use on the GPU</a:t>
            </a:r>
          </a:p>
          <a:p>
            <a:r>
              <a:rPr lang="en-GB" dirty="0"/>
              <a:t>MonoGame provides 4 built in types</a:t>
            </a:r>
          </a:p>
          <a:p>
            <a:pPr lvl="1"/>
            <a:r>
              <a:rPr lang="en-GB" dirty="0" err="1"/>
              <a:t>VertexPositionColor</a:t>
            </a:r>
            <a:r>
              <a:rPr lang="en-GB" dirty="0"/>
              <a:t> (Vector3, </a:t>
            </a:r>
            <a:r>
              <a:rPr lang="en-GB" dirty="0" err="1"/>
              <a:t>Color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VertexPositionTexture</a:t>
            </a:r>
            <a:r>
              <a:rPr lang="en-GB" dirty="0"/>
              <a:t> (Vector3, Vector2)</a:t>
            </a:r>
          </a:p>
          <a:p>
            <a:pPr lvl="1"/>
            <a:r>
              <a:rPr lang="en-GB" dirty="0" err="1"/>
              <a:t>VertexPositionColorTexture</a:t>
            </a:r>
            <a:r>
              <a:rPr lang="en-GB" dirty="0"/>
              <a:t> (Vector3, </a:t>
            </a:r>
            <a:r>
              <a:rPr lang="en-GB" dirty="0" err="1"/>
              <a:t>Color</a:t>
            </a:r>
            <a:r>
              <a:rPr lang="en-GB" dirty="0"/>
              <a:t>, Vector2)</a:t>
            </a:r>
          </a:p>
          <a:p>
            <a:pPr lvl="1"/>
            <a:r>
              <a:rPr lang="en-GB" dirty="0" err="1"/>
              <a:t>VertexPositionNormalTexture</a:t>
            </a:r>
            <a:r>
              <a:rPr lang="en-GB" dirty="0"/>
              <a:t> (Vector3, Vector2, Vector3)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921" y="3403265"/>
            <a:ext cx="40100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98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Vertex Types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72" y="1748230"/>
            <a:ext cx="10467975" cy="3848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000" y="5226998"/>
            <a:ext cx="302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VertexPositionNormalTexture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035408" y="5219482"/>
            <a:ext cx="2090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VertexPositionColor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300978" y="5219482"/>
            <a:ext cx="230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VertexPositionTexture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0220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Vertex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 vertex declaration stores the vertex format to be used when drawing objects</a:t>
            </a:r>
          </a:p>
          <a:p>
            <a:pPr lvl="1"/>
            <a:r>
              <a:rPr lang="en-GB" dirty="0"/>
              <a:t>Specifies the properties of the vertex</a:t>
            </a:r>
          </a:p>
          <a:p>
            <a:pPr lvl="1"/>
            <a:r>
              <a:rPr lang="en-GB" dirty="0"/>
              <a:t>And the data type of property (</a:t>
            </a:r>
            <a:r>
              <a:rPr lang="en-GB" dirty="0" err="1"/>
              <a:t>Color</a:t>
            </a:r>
            <a:r>
              <a:rPr lang="en-GB" dirty="0"/>
              <a:t>, Vecto2, Vector3, float etc.) </a:t>
            </a:r>
          </a:p>
          <a:p>
            <a:r>
              <a:rPr lang="en-GB" dirty="0"/>
              <a:t>When drawing an object we must provide the graphics device with the correct format</a:t>
            </a:r>
          </a:p>
          <a:p>
            <a:pPr lvl="1"/>
            <a:r>
              <a:rPr lang="en-GB" dirty="0"/>
              <a:t>Inform the effect what data it can expect</a:t>
            </a:r>
          </a:p>
          <a:p>
            <a:pPr lvl="1"/>
            <a:r>
              <a:rPr lang="en-GB" dirty="0"/>
              <a:t>Allows for the proper retrieval of data on the GPU</a:t>
            </a:r>
          </a:p>
          <a:p>
            <a:pPr lvl="2"/>
            <a:r>
              <a:rPr lang="en-GB" dirty="0"/>
              <a:t>Vertex stride (size in bytes of each vertex)</a:t>
            </a:r>
          </a:p>
          <a:p>
            <a:pPr lvl="1"/>
            <a:r>
              <a:rPr lang="en-GB" dirty="0"/>
              <a:t>Before drawing the graphics device vertex declaration property must be set</a:t>
            </a:r>
          </a:p>
          <a:p>
            <a:pPr lvl="2"/>
            <a:r>
              <a:rPr lang="en-GB" dirty="0"/>
              <a:t>Already done in MonoGame</a:t>
            </a:r>
          </a:p>
          <a:p>
            <a:r>
              <a:rPr lang="en-GB" dirty="0"/>
              <a:t>We can define our own vertex format for custom effects</a:t>
            </a:r>
          </a:p>
          <a:p>
            <a:pPr lvl="1"/>
            <a:r>
              <a:rPr lang="en-GB" dirty="0"/>
              <a:t>Using </a:t>
            </a:r>
            <a:r>
              <a:rPr lang="en-GB" dirty="0" err="1"/>
              <a:t>IVertexType</a:t>
            </a:r>
            <a:endParaRPr lang="en-GB" dirty="0"/>
          </a:p>
          <a:p>
            <a:pPr lvl="1"/>
            <a:r>
              <a:rPr lang="en-GB" dirty="0"/>
              <a:t>Declare the </a:t>
            </a:r>
            <a:r>
              <a:rPr lang="en-GB" dirty="0" err="1"/>
              <a:t>VertexDeclaration</a:t>
            </a:r>
            <a:endParaRPr lang="en-GB" dirty="0"/>
          </a:p>
          <a:p>
            <a:pPr lvl="1"/>
            <a:r>
              <a:rPr lang="en-GB" dirty="0"/>
              <a:t>Used with custom shaders</a:t>
            </a:r>
          </a:p>
        </p:txBody>
      </p:sp>
    </p:spTree>
    <p:extLst>
      <p:ext uri="{BB962C8B-B14F-4D97-AF65-F5344CB8AC3E}">
        <p14:creationId xmlns:p14="http://schemas.microsoft.com/office/powerpoint/2010/main" val="3738611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Vertex Declaration Sample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022" y="1965960"/>
            <a:ext cx="72294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41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Vertices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4861290" cy="4038600"/>
          </a:xfrm>
        </p:spPr>
        <p:txBody>
          <a:bodyPr/>
          <a:lstStyle/>
          <a:p>
            <a:r>
              <a:rPr lang="en-US" dirty="0"/>
              <a:t>When creating vertices we declare their positions in local space</a:t>
            </a:r>
          </a:p>
          <a:p>
            <a:pPr lvl="1"/>
            <a:r>
              <a:rPr lang="en-US" dirty="0"/>
              <a:t>These positions will later be translated to world space using a matrix</a:t>
            </a:r>
          </a:p>
          <a:p>
            <a:r>
              <a:rPr lang="en-US" dirty="0"/>
              <a:t>Winding Order</a:t>
            </a:r>
          </a:p>
          <a:p>
            <a:pPr lvl="1"/>
            <a:r>
              <a:rPr lang="en-US" dirty="0"/>
              <a:t>Vertices should be added to the buffer in a clockwise order</a:t>
            </a:r>
          </a:p>
          <a:p>
            <a:pPr lvl="1"/>
            <a:r>
              <a:rPr lang="en-US" dirty="0"/>
              <a:t>The GPU will cull triangles declared in the anti-clockwise way</a:t>
            </a:r>
          </a:p>
          <a:p>
            <a:pPr lvl="1"/>
            <a:r>
              <a:rPr lang="en-US" dirty="0"/>
              <a:t>This can be changed</a:t>
            </a:r>
            <a:endParaRPr lang="en-IE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400799" y="2338355"/>
            <a:ext cx="5132363" cy="3196901"/>
          </a:xfrm>
          <a:prstGeom prst="rect">
            <a:avLst/>
          </a:prstGeom>
        </p:spPr>
      </p:pic>
      <p:sp>
        <p:nvSpPr>
          <p:cNvPr id="6" name="Right Triangle 5">
            <a:extLst>
              <a:ext uri="{FF2B5EF4-FFF2-40B4-BE49-F238E27FC236}">
                <a16:creationId xmlns:a16="http://schemas.microsoft.com/office/drawing/2014/main" id="{FE40390F-A8BA-4F81-AC66-FFD24D400E28}"/>
              </a:ext>
            </a:extLst>
          </p:cNvPr>
          <p:cNvSpPr/>
          <p:nvPr/>
        </p:nvSpPr>
        <p:spPr>
          <a:xfrm rot="10800000">
            <a:off x="8403431" y="3407570"/>
            <a:ext cx="1135857" cy="1204912"/>
          </a:xfrm>
          <a:prstGeom prst="rtTriangle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5509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Vertices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6138644" cy="4038600"/>
          </a:xfrm>
        </p:spPr>
        <p:txBody>
          <a:bodyPr/>
          <a:lstStyle/>
          <a:p>
            <a:r>
              <a:rPr lang="en-GB" dirty="0"/>
              <a:t>Declare an array of a vertex type somewhere in the scope that in can be drawn later</a:t>
            </a:r>
          </a:p>
          <a:p>
            <a:r>
              <a:rPr lang="en-GB" dirty="0"/>
              <a:t>Instantiate the array with number of vertices you require</a:t>
            </a:r>
          </a:p>
          <a:p>
            <a:r>
              <a:rPr lang="en-GB" dirty="0"/>
              <a:t>Declare each vertex in the array manually</a:t>
            </a:r>
          </a:p>
          <a:p>
            <a:pPr lvl="1"/>
            <a:r>
              <a:rPr lang="en-GB" dirty="0"/>
              <a:t>Set the required vertex properties</a:t>
            </a:r>
          </a:p>
          <a:p>
            <a:pPr lvl="1"/>
            <a:r>
              <a:rPr lang="en-GB" dirty="0"/>
              <a:t>Here it is just Position and </a:t>
            </a:r>
            <a:r>
              <a:rPr lang="en-GB" dirty="0" err="1"/>
              <a:t>Color</a:t>
            </a:r>
            <a:endParaRPr lang="en-GB" dirty="0"/>
          </a:p>
          <a:p>
            <a:r>
              <a:rPr lang="en-GB" dirty="0"/>
              <a:t>Ensure all vertices have setup correctly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164" y="2100262"/>
            <a:ext cx="4057650" cy="3952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164" y="1287780"/>
            <a:ext cx="34099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69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Drawing Vertices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4905462" cy="403860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Using the built in BasicEffect set the following properties</a:t>
            </a:r>
          </a:p>
          <a:p>
            <a:pPr lvl="1"/>
            <a:r>
              <a:rPr lang="en-GB" dirty="0"/>
              <a:t>World</a:t>
            </a:r>
          </a:p>
          <a:p>
            <a:pPr lvl="1"/>
            <a:r>
              <a:rPr lang="en-GB" dirty="0"/>
              <a:t>View</a:t>
            </a:r>
          </a:p>
          <a:p>
            <a:pPr lvl="1"/>
            <a:r>
              <a:rPr lang="en-GB" dirty="0"/>
              <a:t>Projection</a:t>
            </a:r>
          </a:p>
          <a:p>
            <a:r>
              <a:rPr lang="en-GB" dirty="0"/>
              <a:t>Apply the current pass</a:t>
            </a:r>
          </a:p>
          <a:p>
            <a:r>
              <a:rPr lang="en-GB" dirty="0"/>
              <a:t>Send the vertices to actual graphics hardware</a:t>
            </a:r>
          </a:p>
          <a:p>
            <a:pPr lvl="1"/>
            <a:r>
              <a:rPr lang="en-GB" dirty="0"/>
              <a:t>Primitive Type</a:t>
            </a:r>
          </a:p>
          <a:p>
            <a:pPr lvl="1"/>
            <a:r>
              <a:rPr lang="en-GB" dirty="0"/>
              <a:t>Vertex Data</a:t>
            </a:r>
          </a:p>
          <a:p>
            <a:pPr lvl="1"/>
            <a:r>
              <a:rPr lang="en-GB" dirty="0"/>
              <a:t>Start</a:t>
            </a:r>
          </a:p>
          <a:p>
            <a:pPr lvl="1"/>
            <a:r>
              <a:rPr lang="en-GB" dirty="0"/>
              <a:t>Number of Primitives</a:t>
            </a:r>
          </a:p>
          <a:p>
            <a:pPr lvl="1"/>
            <a:r>
              <a:rPr lang="en-GB" dirty="0"/>
              <a:t>Vertex Declaration</a:t>
            </a:r>
          </a:p>
          <a:p>
            <a:pPr marL="4572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130" y="2271712"/>
            <a:ext cx="53911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96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Drawing Primitives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en-GB" b="1" dirty="0"/>
              <a:t>Choose/Declare the vertex type to be used</a:t>
            </a:r>
          </a:p>
          <a:p>
            <a:pPr marL="502920" indent="-457200">
              <a:buFont typeface="+mj-lt"/>
              <a:buAutoNum type="arabicPeriod"/>
            </a:pPr>
            <a:r>
              <a:rPr lang="en-GB" b="1" dirty="0"/>
              <a:t>Create an array (buffer) of vertex data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dirty="0"/>
              <a:t>If not using a model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dirty="0"/>
              <a:t>Define each vertex and all its properties (Position, </a:t>
            </a:r>
            <a:r>
              <a:rPr lang="en-GB" dirty="0" err="1"/>
              <a:t>Color</a:t>
            </a:r>
            <a:r>
              <a:rPr lang="en-GB" dirty="0"/>
              <a:t> etc.)</a:t>
            </a:r>
          </a:p>
          <a:p>
            <a:pPr marL="502920" indent="-457200">
              <a:buFont typeface="+mj-lt"/>
              <a:buAutoNum type="arabicPeriod"/>
            </a:pPr>
            <a:r>
              <a:rPr lang="en-GB" b="1" dirty="0"/>
              <a:t>Create an effect to draw the vertices with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dirty="0"/>
              <a:t>BasicEffect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dirty="0"/>
              <a:t>Set world , view and  projection matrices on the effect</a:t>
            </a:r>
          </a:p>
          <a:p>
            <a:pPr marL="502920" indent="-457200">
              <a:buFont typeface="+mj-lt"/>
              <a:buAutoNum type="arabicPeriod"/>
            </a:pPr>
            <a:r>
              <a:rPr lang="en-GB" b="1" dirty="0"/>
              <a:t>Set the primitive type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dirty="0"/>
              <a:t>Lines or Strips</a:t>
            </a:r>
          </a:p>
          <a:p>
            <a:pPr marL="502920" indent="-457200">
              <a:buFont typeface="+mj-lt"/>
              <a:buAutoNum type="arabicPeriod"/>
            </a:pPr>
            <a:r>
              <a:rPr lang="en-GB" b="1" dirty="0"/>
              <a:t>Set the starting element in the vertex array</a:t>
            </a:r>
          </a:p>
          <a:p>
            <a:pPr marL="502920" indent="-457200">
              <a:buFont typeface="+mj-lt"/>
              <a:buAutoNum type="arabicPeriod"/>
            </a:pPr>
            <a:r>
              <a:rPr lang="en-GB" b="1" dirty="0"/>
              <a:t>Set the number of primitives to be drawn from the vertex array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dirty="0"/>
              <a:t>Vertices / 3</a:t>
            </a:r>
          </a:p>
        </p:txBody>
      </p:sp>
    </p:spTree>
    <p:extLst>
      <p:ext uri="{BB962C8B-B14F-4D97-AF65-F5344CB8AC3E}">
        <p14:creationId xmlns:p14="http://schemas.microsoft.com/office/powerpoint/2010/main" val="2368978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Geometry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3D geometry are created using the same basic shapes</a:t>
            </a:r>
          </a:p>
          <a:p>
            <a:pPr lvl="1"/>
            <a:r>
              <a:rPr lang="en-GB" dirty="0"/>
              <a:t>Points</a:t>
            </a:r>
          </a:p>
          <a:p>
            <a:pPr lvl="1"/>
            <a:r>
              <a:rPr lang="en-GB" dirty="0"/>
              <a:t>Lines</a:t>
            </a:r>
          </a:p>
          <a:p>
            <a:pPr lvl="1"/>
            <a:r>
              <a:rPr lang="en-GB" dirty="0"/>
              <a:t>Triangles</a:t>
            </a:r>
          </a:p>
          <a:p>
            <a:r>
              <a:rPr lang="en-GB" dirty="0"/>
              <a:t>The basic elements of geometry are referred to as </a:t>
            </a:r>
            <a:r>
              <a:rPr lang="en-GB" b="1" dirty="0"/>
              <a:t>primitive objects</a:t>
            </a:r>
          </a:p>
          <a:p>
            <a:r>
              <a:rPr lang="en-GB" dirty="0"/>
              <a:t>A primitive object is</a:t>
            </a:r>
          </a:p>
          <a:p>
            <a:pPr lvl="1"/>
            <a:r>
              <a:rPr lang="en-GB" dirty="0"/>
              <a:t>Drawn in 3D space</a:t>
            </a:r>
          </a:p>
          <a:p>
            <a:pPr lvl="1"/>
            <a:r>
              <a:rPr lang="en-GB" dirty="0"/>
              <a:t>Use Cartesian coordinates (X, Y, Z)</a:t>
            </a:r>
          </a:p>
          <a:p>
            <a:pPr lvl="1"/>
            <a:r>
              <a:rPr lang="en-GB" dirty="0"/>
              <a:t>Vectors for positioning of elements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5239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Coordinates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5799966" cy="4038600"/>
          </a:xfrm>
        </p:spPr>
        <p:txBody>
          <a:bodyPr/>
          <a:lstStyle/>
          <a:p>
            <a:r>
              <a:rPr lang="en-US" dirty="0"/>
              <a:t>UV coordinates exist in Texture Space</a:t>
            </a:r>
          </a:p>
          <a:p>
            <a:r>
              <a:rPr lang="en-US" dirty="0"/>
              <a:t>This space has Min and Max limits between (0,0) and (1,1)</a:t>
            </a:r>
          </a:p>
          <a:p>
            <a:pPr lvl="1"/>
            <a:r>
              <a:rPr lang="en-US" dirty="0"/>
              <a:t>The actual size of the texture </a:t>
            </a:r>
            <a:r>
              <a:rPr lang="en-US"/>
              <a:t>doesn’t matter</a:t>
            </a:r>
            <a:endParaRPr lang="en-US" dirty="0"/>
          </a:p>
          <a:p>
            <a:r>
              <a:rPr lang="en-US" dirty="0"/>
              <a:t>When applying a texture coordinate to a vertex you only need to know where in this texture space your vertex should be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449" y="1830912"/>
            <a:ext cx="3711375" cy="426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93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3981A0-A088-4C1A-A427-BB31A6FA2E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Optimizations</a:t>
            </a:r>
            <a:endParaRPr lang="en-I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4DC8280-52DB-4AB7-AEF6-6BCED4020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2043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24" y="2057400"/>
            <a:ext cx="10467975" cy="3848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401" y="2771416"/>
            <a:ext cx="2445440" cy="2625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402" y="2766761"/>
            <a:ext cx="2445440" cy="26254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50172" y="4456706"/>
            <a:ext cx="108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 Vertices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5302" y="3244751"/>
            <a:ext cx="108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 Vertices</a:t>
            </a:r>
          </a:p>
        </p:txBody>
      </p:sp>
    </p:spTree>
    <p:extLst>
      <p:ext uri="{BB962C8B-B14F-4D97-AF65-F5344CB8AC3E}">
        <p14:creationId xmlns:p14="http://schemas.microsoft.com/office/powerpoint/2010/main" val="1150318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4578068" cy="4038600"/>
          </a:xfrm>
        </p:spPr>
        <p:txBody>
          <a:bodyPr>
            <a:normAutofit/>
          </a:bodyPr>
          <a:lstStyle/>
          <a:p>
            <a:r>
              <a:rPr lang="en-GB" dirty="0"/>
              <a:t>Declaring just the vertices results in duplication of data</a:t>
            </a:r>
          </a:p>
          <a:p>
            <a:r>
              <a:rPr lang="en-GB" dirty="0"/>
              <a:t>Two vertices are in the same position for each triangle but we do not share this data in any way</a:t>
            </a:r>
          </a:p>
          <a:p>
            <a:r>
              <a:rPr lang="en-GB" dirty="0"/>
              <a:t>Indexing will us to remove duplicates and simply point a vertex to reuse an existing one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698" y="2625760"/>
            <a:ext cx="2445440" cy="2625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699" y="2621105"/>
            <a:ext cx="2445440" cy="26254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86469" y="4311050"/>
            <a:ext cx="108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 Vertices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01599" y="3099095"/>
            <a:ext cx="108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 Vertices</a:t>
            </a:r>
          </a:p>
        </p:txBody>
      </p:sp>
      <p:sp>
        <p:nvSpPr>
          <p:cNvPr id="9" name="Oval 8"/>
          <p:cNvSpPr/>
          <p:nvPr/>
        </p:nvSpPr>
        <p:spPr>
          <a:xfrm>
            <a:off x="6672723" y="2457980"/>
            <a:ext cx="343949" cy="3355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9065603" y="5006268"/>
            <a:ext cx="343949" cy="3355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393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1AC9A2-D3AF-4F1F-AB26-B60551715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103" y="1940020"/>
            <a:ext cx="5388704" cy="38316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4953000" cy="40386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Declare an array of a vertex type and an array of an index type (</a:t>
            </a:r>
            <a:r>
              <a:rPr lang="en-GB" dirty="0" err="1"/>
              <a:t>int</a:t>
            </a:r>
            <a:r>
              <a:rPr lang="en-GB" dirty="0"/>
              <a:t>, short) somewhere in the scope that in can be drawn later</a:t>
            </a:r>
          </a:p>
          <a:p>
            <a:pPr lvl="1"/>
            <a:r>
              <a:rPr lang="en-GB" dirty="0"/>
              <a:t>Instantiate the indices array with number of vertices you require (include duplicates)</a:t>
            </a:r>
          </a:p>
          <a:p>
            <a:pPr lvl="1"/>
            <a:r>
              <a:rPr lang="en-GB" dirty="0"/>
              <a:t>Instantiate the vertex array with the number of vertices (subtract duplicates)</a:t>
            </a:r>
          </a:p>
          <a:p>
            <a:r>
              <a:rPr lang="en-GB" dirty="0"/>
              <a:t>Declare each vertex in the array manually</a:t>
            </a:r>
          </a:p>
          <a:p>
            <a:pPr lvl="1"/>
            <a:r>
              <a:rPr lang="en-GB" dirty="0"/>
              <a:t>Note do not declare any duplicates here</a:t>
            </a:r>
          </a:p>
          <a:p>
            <a:r>
              <a:rPr lang="en-GB" dirty="0"/>
              <a:t>Declare all the indices</a:t>
            </a:r>
          </a:p>
          <a:p>
            <a:pPr lvl="1"/>
            <a:r>
              <a:rPr lang="en-GB" dirty="0"/>
              <a:t>If a vertex shares data with another then the index should point to that vertex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32381" y="4318713"/>
            <a:ext cx="251669" cy="14529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598514" y="4934782"/>
            <a:ext cx="830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44634" y="4532110"/>
            <a:ext cx="1434517" cy="942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Position in the Vertex Array</a:t>
            </a:r>
          </a:p>
        </p:txBody>
      </p:sp>
    </p:spTree>
    <p:extLst>
      <p:ext uri="{BB962C8B-B14F-4D97-AF65-F5344CB8AC3E}">
        <p14:creationId xmlns:p14="http://schemas.microsoft.com/office/powerpoint/2010/main" val="1073876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Drawing Indexed Primitives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4953000" cy="4038600"/>
          </a:xfrm>
        </p:spPr>
        <p:txBody>
          <a:bodyPr>
            <a:normAutofit/>
          </a:bodyPr>
          <a:lstStyle/>
          <a:p>
            <a:r>
              <a:rPr lang="en-GB" dirty="0"/>
              <a:t>Near identical to non-indexed drawing</a:t>
            </a:r>
          </a:p>
          <a:p>
            <a:r>
              <a:rPr lang="en-GB" dirty="0"/>
              <a:t>Inclusion of indices is required</a:t>
            </a:r>
          </a:p>
          <a:p>
            <a:r>
              <a:rPr lang="en-GB" dirty="0"/>
              <a:t>Primitive count is now determined by the number of indices</a:t>
            </a:r>
          </a:p>
          <a:p>
            <a:pPr lvl="1"/>
            <a:r>
              <a:rPr lang="en-GB" dirty="0"/>
              <a:t>Vertices array have been optimized</a:t>
            </a:r>
          </a:p>
          <a:p>
            <a:pPr lvl="1"/>
            <a:r>
              <a:rPr lang="en-GB" dirty="0"/>
              <a:t>Indices array now contains the true number of vertices</a:t>
            </a:r>
          </a:p>
          <a:p>
            <a:pPr lvl="1"/>
            <a:r>
              <a:rPr lang="en-GB" dirty="0"/>
              <a:t>Number of primitives is now the number of indices /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B7E2E7-EFAD-4929-9770-7E9277F4E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064" y="2950176"/>
            <a:ext cx="52197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42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DAE68A-2C46-4EA6-A254-5E66625D29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Buffers</a:t>
            </a:r>
            <a:endParaRPr lang="en-I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744443-F56F-4044-92E5-C7F592B3F0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1252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EA7E4-DDD9-48E8-B04A-3E60EAA8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Vertex Buffer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EA2B7-8589-4403-8C59-4AA2710D0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5093043" cy="4038600"/>
          </a:xfrm>
        </p:spPr>
        <p:txBody>
          <a:bodyPr/>
          <a:lstStyle/>
          <a:p>
            <a:r>
              <a:rPr lang="en-GB" dirty="0"/>
              <a:t>Currently sending vertex data every frame</a:t>
            </a:r>
          </a:p>
          <a:p>
            <a:pPr lvl="1"/>
            <a:r>
              <a:rPr lang="en-GB" dirty="0"/>
              <a:t>This data isn’t changing after declaration</a:t>
            </a:r>
          </a:p>
          <a:p>
            <a:r>
              <a:rPr lang="en-GB" dirty="0"/>
              <a:t>Buffers allow for data to be stored in video memory</a:t>
            </a:r>
          </a:p>
          <a:p>
            <a:pPr lvl="1"/>
            <a:r>
              <a:rPr lang="en-GB" dirty="0"/>
              <a:t>Send once</a:t>
            </a:r>
          </a:p>
          <a:p>
            <a:pPr lvl="1"/>
            <a:r>
              <a:rPr lang="en-GB" dirty="0"/>
              <a:t>Future draw calls use data from GPU memory</a:t>
            </a:r>
          </a:p>
          <a:p>
            <a:r>
              <a:rPr lang="en-GB" dirty="0"/>
              <a:t>Vertex and Index Buffers exist for this purpose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B8564-BC55-46C0-BD40-020A2FA41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957" y="1790803"/>
            <a:ext cx="4191000" cy="1562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32B219-B690-43F7-B794-8F456ED54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957" y="3824673"/>
            <a:ext cx="27908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88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7C91-EC46-49A4-9E89-4C2A0BE5E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Drawing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51FC2-A469-4260-9B3C-067F7A92D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4664676" cy="4038600"/>
          </a:xfrm>
        </p:spPr>
        <p:txBody>
          <a:bodyPr/>
          <a:lstStyle/>
          <a:p>
            <a:r>
              <a:rPr lang="en-GB" dirty="0"/>
              <a:t>The GPU needs for both buffers to be set before drawing </a:t>
            </a:r>
          </a:p>
          <a:p>
            <a:r>
              <a:rPr lang="en-GB" dirty="0"/>
              <a:t>GPU Driver handles the retrieval and drawing of buffers stored in </a:t>
            </a:r>
            <a:r>
              <a:rPr lang="en-GB"/>
              <a:t>video memory</a:t>
            </a: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F9A7C-7A19-475D-9BCC-C083B72D7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413" y="2314575"/>
            <a:ext cx="57150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90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All 3D geometry are composed of simpler shapes</a:t>
            </a:r>
          </a:p>
          <a:p>
            <a:pPr lvl="1"/>
            <a:r>
              <a:rPr lang="en-GB" dirty="0"/>
              <a:t>Lines</a:t>
            </a:r>
          </a:p>
          <a:p>
            <a:pPr lvl="1"/>
            <a:r>
              <a:rPr lang="en-GB" dirty="0"/>
              <a:t>Triangles</a:t>
            </a:r>
          </a:p>
          <a:p>
            <a:r>
              <a:rPr lang="en-GB" dirty="0"/>
              <a:t>These shapes are again composed of vertices</a:t>
            </a:r>
          </a:p>
          <a:p>
            <a:pPr lvl="1"/>
            <a:r>
              <a:rPr lang="en-GB" dirty="0"/>
              <a:t>These vertices can hold a lot of data</a:t>
            </a:r>
          </a:p>
          <a:p>
            <a:pPr lvl="1"/>
            <a:r>
              <a:rPr lang="en-GB" dirty="0"/>
              <a:t>At a </a:t>
            </a:r>
            <a:r>
              <a:rPr lang="en-GB" b="1" dirty="0"/>
              <a:t>minimum</a:t>
            </a:r>
            <a:r>
              <a:rPr lang="en-GB" dirty="0"/>
              <a:t> it must have at least a Position</a:t>
            </a:r>
          </a:p>
          <a:p>
            <a:pPr lvl="1"/>
            <a:r>
              <a:rPr lang="en-GB" dirty="0"/>
              <a:t>We can create our own but MonoGame provides 4 common ones</a:t>
            </a:r>
          </a:p>
          <a:p>
            <a:r>
              <a:rPr lang="en-GB" dirty="0"/>
              <a:t>We send an array of these vertices to graphics device</a:t>
            </a:r>
          </a:p>
          <a:p>
            <a:pPr lvl="1"/>
            <a:r>
              <a:rPr lang="en-GB" dirty="0"/>
              <a:t>Tell it what type of vertex data is coming</a:t>
            </a:r>
          </a:p>
          <a:p>
            <a:pPr lvl="1"/>
            <a:r>
              <a:rPr lang="en-GB" dirty="0"/>
              <a:t>Tell it how many and what primitive type we want to draw</a:t>
            </a:r>
          </a:p>
          <a:p>
            <a:pPr lvl="1"/>
            <a:r>
              <a:rPr lang="en-GB" dirty="0"/>
              <a:t>Send to the GPU and apply the effect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1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Primitive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800" dirty="0"/>
              <a:t>MonoGame provides 4 built in primitive object types</a:t>
            </a:r>
          </a:p>
          <a:p>
            <a:pPr lvl="1"/>
            <a:r>
              <a:rPr lang="en-GB" sz="2800" dirty="0" err="1"/>
              <a:t>TriangleStrip</a:t>
            </a:r>
            <a:endParaRPr lang="en-GB" sz="2800" dirty="0"/>
          </a:p>
          <a:p>
            <a:pPr lvl="1"/>
            <a:r>
              <a:rPr lang="en-GB" sz="2800" dirty="0" err="1"/>
              <a:t>TriangleList</a:t>
            </a:r>
            <a:endParaRPr lang="en-GB" sz="2800" dirty="0"/>
          </a:p>
          <a:p>
            <a:pPr lvl="1"/>
            <a:r>
              <a:rPr lang="en-GB" sz="2800" dirty="0" err="1"/>
              <a:t>LineStrip</a:t>
            </a:r>
            <a:endParaRPr lang="en-GB" sz="2800" dirty="0"/>
          </a:p>
          <a:p>
            <a:pPr lvl="1"/>
            <a:r>
              <a:rPr lang="en-GB" sz="2800" dirty="0" err="1"/>
              <a:t>LineList</a:t>
            </a:r>
            <a:endParaRPr lang="en-GB" sz="2800" dirty="0"/>
          </a:p>
          <a:p>
            <a:r>
              <a:rPr lang="en-GB" sz="3000" dirty="0"/>
              <a:t>Depreciated types</a:t>
            </a:r>
          </a:p>
          <a:p>
            <a:pPr lvl="1"/>
            <a:r>
              <a:rPr lang="en-GB" sz="2800" dirty="0"/>
              <a:t>Point list</a:t>
            </a:r>
          </a:p>
          <a:p>
            <a:r>
              <a:rPr lang="en-GB" sz="3000" dirty="0"/>
              <a:t>Anticipated to be depreciated </a:t>
            </a:r>
          </a:p>
          <a:p>
            <a:pPr lvl="1"/>
            <a:r>
              <a:rPr lang="en-GB" sz="2400" i="1" dirty="0" err="1"/>
              <a:t>TriangleList</a:t>
            </a:r>
            <a:endParaRPr lang="en-GB" sz="2400" i="1" dirty="0"/>
          </a:p>
          <a:p>
            <a:pPr lvl="1"/>
            <a:r>
              <a:rPr lang="en-GB" sz="2400" i="1" dirty="0" err="1"/>
              <a:t>LineStrip</a:t>
            </a:r>
            <a:endParaRPr lang="en-GB" sz="2400" i="1" dirty="0"/>
          </a:p>
          <a:p>
            <a:pPr lvl="1"/>
            <a:r>
              <a:rPr lang="en-GB" sz="2400" i="1" dirty="0" err="1"/>
              <a:t>LineList</a:t>
            </a:r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203281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Primitive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Lines and Triangles can be drawn in two ways</a:t>
            </a:r>
          </a:p>
          <a:p>
            <a:pPr lvl="1"/>
            <a:r>
              <a:rPr lang="en-GB" dirty="0"/>
              <a:t>List</a:t>
            </a:r>
          </a:p>
          <a:p>
            <a:pPr lvl="1"/>
            <a:r>
              <a:rPr lang="en-GB" dirty="0"/>
              <a:t>Strips</a:t>
            </a:r>
          </a:p>
          <a:p>
            <a:r>
              <a:rPr lang="en-GB" dirty="0"/>
              <a:t>List</a:t>
            </a:r>
          </a:p>
          <a:p>
            <a:pPr lvl="1"/>
            <a:r>
              <a:rPr lang="en-GB" dirty="0"/>
              <a:t>Used for drawing separate geometry </a:t>
            </a:r>
          </a:p>
          <a:p>
            <a:pPr lvl="1"/>
            <a:r>
              <a:rPr lang="en-GB" dirty="0"/>
              <a:t>Drawing non-related geometry in batches</a:t>
            </a:r>
          </a:p>
          <a:p>
            <a:pPr lvl="1"/>
            <a:r>
              <a:rPr lang="en-GB" dirty="0"/>
              <a:t>Typically data is not shared between geometry</a:t>
            </a:r>
          </a:p>
          <a:p>
            <a:r>
              <a:rPr lang="en-GB" dirty="0"/>
              <a:t>Strip</a:t>
            </a:r>
          </a:p>
          <a:p>
            <a:pPr lvl="1"/>
            <a:r>
              <a:rPr lang="en-GB" dirty="0"/>
              <a:t>Used with connected geometry</a:t>
            </a:r>
          </a:p>
          <a:p>
            <a:pPr lvl="1"/>
            <a:r>
              <a:rPr lang="en-GB" dirty="0"/>
              <a:t>Used to create more complex objects</a:t>
            </a:r>
          </a:p>
          <a:p>
            <a:pPr lvl="1"/>
            <a:r>
              <a:rPr lang="en-GB" dirty="0"/>
              <a:t>Expected that data is to be shared</a:t>
            </a:r>
          </a:p>
          <a:p>
            <a:r>
              <a:rPr lang="en-GB" dirty="0"/>
              <a:t>Strips are more performant and efficient than Lists</a:t>
            </a:r>
          </a:p>
          <a:p>
            <a:pPr lvl="1"/>
            <a:r>
              <a:rPr lang="en-GB" dirty="0"/>
              <a:t>Saving memory</a:t>
            </a:r>
          </a:p>
          <a:p>
            <a:pPr lvl="1"/>
            <a:r>
              <a:rPr lang="en-GB" dirty="0"/>
              <a:t>Faster drawing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24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5913255" cy="4038600"/>
          </a:xfrm>
        </p:spPr>
        <p:txBody>
          <a:bodyPr/>
          <a:lstStyle/>
          <a:p>
            <a:r>
              <a:rPr lang="en-US" dirty="0"/>
              <a:t>Lines are really just two vertices</a:t>
            </a:r>
          </a:p>
          <a:p>
            <a:pPr lvl="1"/>
            <a:r>
              <a:rPr lang="en-US" dirty="0"/>
              <a:t>Start vertex</a:t>
            </a:r>
          </a:p>
          <a:p>
            <a:pPr lvl="1"/>
            <a:r>
              <a:rPr lang="en-US" dirty="0"/>
              <a:t>End vertex </a:t>
            </a:r>
          </a:p>
          <a:p>
            <a:r>
              <a:rPr lang="en-US" dirty="0"/>
              <a:t>The farther apart the vertices, the longer the line.</a:t>
            </a:r>
          </a:p>
          <a:p>
            <a:r>
              <a:rPr lang="en-US" dirty="0"/>
              <a:t>Can be used for debugging purposes</a:t>
            </a:r>
          </a:p>
          <a:p>
            <a:pPr lvl="1"/>
            <a:r>
              <a:rPr lang="en-US" dirty="0"/>
              <a:t>Visualize elements such as ray tracing etc.</a:t>
            </a:r>
            <a:endParaRPr lang="en-IE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797890" y="2532806"/>
            <a:ext cx="0" cy="2905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797890" y="5437847"/>
            <a:ext cx="322063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442829" y="4757713"/>
            <a:ext cx="113288" cy="113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/>
          <p:cNvSpPr/>
          <p:nvPr/>
        </p:nvSpPr>
        <p:spPr>
          <a:xfrm>
            <a:off x="9718538" y="3224070"/>
            <a:ext cx="113288" cy="113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3" name="Straight Connector 12"/>
          <p:cNvCxnSpPr>
            <a:stCxn id="8" idx="7"/>
            <a:endCxn id="9" idx="3"/>
          </p:cNvCxnSpPr>
          <p:nvPr/>
        </p:nvCxnSpPr>
        <p:spPr>
          <a:xfrm flipV="1">
            <a:off x="8539526" y="3320767"/>
            <a:ext cx="1195603" cy="145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850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Line Strip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5913255" cy="4038600"/>
          </a:xfrm>
        </p:spPr>
        <p:txBody>
          <a:bodyPr/>
          <a:lstStyle/>
          <a:p>
            <a:r>
              <a:rPr lang="en-US" dirty="0"/>
              <a:t>A line strip can be thought of as an array of joining lines</a:t>
            </a:r>
          </a:p>
          <a:p>
            <a:r>
              <a:rPr lang="en-US" dirty="0"/>
              <a:t>Sequence of lines where the end vertex of one line becomes the starting vertex for the next line.</a:t>
            </a:r>
          </a:p>
          <a:p>
            <a:r>
              <a:rPr lang="en-US" dirty="0"/>
              <a:t>These lines are connected and share some common vertices</a:t>
            </a:r>
            <a:endParaRPr lang="en-IE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797890" y="2532806"/>
            <a:ext cx="0" cy="2905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797890" y="5437847"/>
            <a:ext cx="322063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59608" y="4871001"/>
            <a:ext cx="113288" cy="113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Oval 11"/>
          <p:cNvSpPr/>
          <p:nvPr/>
        </p:nvSpPr>
        <p:spPr>
          <a:xfrm>
            <a:off x="8862266" y="3928683"/>
            <a:ext cx="113288" cy="113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Oval 12"/>
          <p:cNvSpPr/>
          <p:nvPr/>
        </p:nvSpPr>
        <p:spPr>
          <a:xfrm>
            <a:off x="9408205" y="4416499"/>
            <a:ext cx="113288" cy="113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Oval 13"/>
          <p:cNvSpPr/>
          <p:nvPr/>
        </p:nvSpPr>
        <p:spPr>
          <a:xfrm>
            <a:off x="10310740" y="2914073"/>
            <a:ext cx="113288" cy="113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1" name="Straight Connector 20"/>
          <p:cNvCxnSpPr>
            <a:stCxn id="10" idx="7"/>
            <a:endCxn id="12" idx="3"/>
          </p:cNvCxnSpPr>
          <p:nvPr/>
        </p:nvCxnSpPr>
        <p:spPr>
          <a:xfrm flipV="1">
            <a:off x="8256305" y="4025380"/>
            <a:ext cx="622552" cy="862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5"/>
            <a:endCxn id="13" idx="1"/>
          </p:cNvCxnSpPr>
          <p:nvPr/>
        </p:nvCxnSpPr>
        <p:spPr>
          <a:xfrm>
            <a:off x="8958963" y="4025380"/>
            <a:ext cx="465833" cy="40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7"/>
            <a:endCxn id="14" idx="3"/>
          </p:cNvCxnSpPr>
          <p:nvPr/>
        </p:nvCxnSpPr>
        <p:spPr>
          <a:xfrm flipV="1">
            <a:off x="9504902" y="3010770"/>
            <a:ext cx="822429" cy="1422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08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Triangles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5913255" cy="4038600"/>
          </a:xfrm>
        </p:spPr>
        <p:txBody>
          <a:bodyPr/>
          <a:lstStyle/>
          <a:p>
            <a:r>
              <a:rPr lang="en-US" dirty="0"/>
              <a:t>The triangle is a basic and very important primitive. </a:t>
            </a:r>
          </a:p>
          <a:p>
            <a:r>
              <a:rPr lang="en-US" dirty="0"/>
              <a:t>Three vertices</a:t>
            </a:r>
          </a:p>
          <a:p>
            <a:pPr lvl="1"/>
            <a:r>
              <a:rPr lang="en-US" dirty="0"/>
              <a:t>One vertex for each corner of the triangle.</a:t>
            </a:r>
          </a:p>
          <a:p>
            <a:r>
              <a:rPr lang="en-US" dirty="0"/>
              <a:t>Using a combination of triangles it’s possible to create more complex shapes.</a:t>
            </a:r>
          </a:p>
          <a:p>
            <a:r>
              <a:rPr lang="en-US" dirty="0"/>
              <a:t>3D models a simply a collection of triangles</a:t>
            </a:r>
            <a:endParaRPr lang="en-IE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797890" y="2532806"/>
            <a:ext cx="0" cy="2905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797890" y="5437847"/>
            <a:ext cx="322063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159608" y="4871001"/>
            <a:ext cx="113288" cy="113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Oval 7"/>
          <p:cNvSpPr/>
          <p:nvPr/>
        </p:nvSpPr>
        <p:spPr>
          <a:xfrm>
            <a:off x="9238273" y="3531971"/>
            <a:ext cx="113288" cy="113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/>
          <p:cNvSpPr/>
          <p:nvPr/>
        </p:nvSpPr>
        <p:spPr>
          <a:xfrm>
            <a:off x="10254097" y="4927645"/>
            <a:ext cx="113288" cy="113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8" name="Straight Connector 17"/>
          <p:cNvCxnSpPr>
            <a:stCxn id="7" idx="7"/>
            <a:endCxn id="8" idx="3"/>
          </p:cNvCxnSpPr>
          <p:nvPr/>
        </p:nvCxnSpPr>
        <p:spPr>
          <a:xfrm flipV="1">
            <a:off x="8256305" y="3628668"/>
            <a:ext cx="998559" cy="1258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5"/>
            <a:endCxn id="9" idx="1"/>
          </p:cNvCxnSpPr>
          <p:nvPr/>
        </p:nvCxnSpPr>
        <p:spPr>
          <a:xfrm>
            <a:off x="9334970" y="3628668"/>
            <a:ext cx="935718" cy="131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9" idx="2"/>
          </p:cNvCxnSpPr>
          <p:nvPr/>
        </p:nvCxnSpPr>
        <p:spPr>
          <a:xfrm>
            <a:off x="8272896" y="4927645"/>
            <a:ext cx="1981201" cy="56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608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Triangle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5913255" cy="4038600"/>
          </a:xfrm>
        </p:spPr>
        <p:txBody>
          <a:bodyPr/>
          <a:lstStyle/>
          <a:p>
            <a:r>
              <a:rPr lang="en-US" dirty="0"/>
              <a:t>Triangle strips are sequences of unconnected triangles.</a:t>
            </a:r>
          </a:p>
          <a:p>
            <a:r>
              <a:rPr lang="en-US" dirty="0"/>
              <a:t>Similar concept to Line Lists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797890" y="2532806"/>
            <a:ext cx="0" cy="2905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797890" y="5437847"/>
            <a:ext cx="322063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05859" y="5121854"/>
            <a:ext cx="113288" cy="113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Oval 7"/>
          <p:cNvSpPr/>
          <p:nvPr/>
        </p:nvSpPr>
        <p:spPr>
          <a:xfrm>
            <a:off x="8642292" y="3628668"/>
            <a:ext cx="113288" cy="113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/>
          <p:cNvSpPr/>
          <p:nvPr/>
        </p:nvSpPr>
        <p:spPr>
          <a:xfrm>
            <a:off x="9408205" y="5117606"/>
            <a:ext cx="113288" cy="113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Oval 9"/>
          <p:cNvSpPr/>
          <p:nvPr/>
        </p:nvSpPr>
        <p:spPr>
          <a:xfrm>
            <a:off x="10810551" y="5117606"/>
            <a:ext cx="113288" cy="113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Oval 10"/>
          <p:cNvSpPr/>
          <p:nvPr/>
        </p:nvSpPr>
        <p:spPr>
          <a:xfrm>
            <a:off x="10109378" y="3645259"/>
            <a:ext cx="113288" cy="113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2" name="Straight Connector 11"/>
          <p:cNvCxnSpPr>
            <a:stCxn id="7" idx="7"/>
            <a:endCxn id="8" idx="3"/>
          </p:cNvCxnSpPr>
          <p:nvPr/>
        </p:nvCxnSpPr>
        <p:spPr>
          <a:xfrm flipV="1">
            <a:off x="8102556" y="3725365"/>
            <a:ext cx="556327" cy="141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5"/>
            <a:endCxn id="9" idx="0"/>
          </p:cNvCxnSpPr>
          <p:nvPr/>
        </p:nvCxnSpPr>
        <p:spPr>
          <a:xfrm>
            <a:off x="8738989" y="3725365"/>
            <a:ext cx="725860" cy="1392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3"/>
            <a:endCxn id="7" idx="5"/>
          </p:cNvCxnSpPr>
          <p:nvPr/>
        </p:nvCxnSpPr>
        <p:spPr>
          <a:xfrm flipH="1">
            <a:off x="8102556" y="5214303"/>
            <a:ext cx="1322240" cy="4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5"/>
            <a:endCxn id="10" idx="7"/>
          </p:cNvCxnSpPr>
          <p:nvPr/>
        </p:nvCxnSpPr>
        <p:spPr>
          <a:xfrm>
            <a:off x="10206075" y="3741956"/>
            <a:ext cx="701173" cy="1392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436527" y="4108024"/>
            <a:ext cx="113288" cy="113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5" name="Straight Connector 34"/>
          <p:cNvCxnSpPr>
            <a:stCxn id="33" idx="0"/>
            <a:endCxn id="11" idx="3"/>
          </p:cNvCxnSpPr>
          <p:nvPr/>
        </p:nvCxnSpPr>
        <p:spPr>
          <a:xfrm flipV="1">
            <a:off x="9493171" y="3741956"/>
            <a:ext cx="632798" cy="366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3" idx="5"/>
            <a:endCxn id="10" idx="5"/>
          </p:cNvCxnSpPr>
          <p:nvPr/>
        </p:nvCxnSpPr>
        <p:spPr>
          <a:xfrm>
            <a:off x="9533224" y="4204721"/>
            <a:ext cx="1374024" cy="1009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28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Triangle Strip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5913255" cy="4038600"/>
          </a:xfrm>
        </p:spPr>
        <p:txBody>
          <a:bodyPr/>
          <a:lstStyle/>
          <a:p>
            <a:r>
              <a:rPr lang="en-US" dirty="0"/>
              <a:t>Like line strips, triangle strips are sequences of connected triangles.</a:t>
            </a:r>
          </a:p>
          <a:p>
            <a:r>
              <a:rPr lang="en-US" dirty="0"/>
              <a:t>The triangles are joined at the edges.</a:t>
            </a:r>
          </a:p>
          <a:p>
            <a:r>
              <a:rPr lang="en-US" dirty="0"/>
              <a:t>In a strip each triangle reuses the previous two vertices of the last triangle</a:t>
            </a:r>
          </a:p>
          <a:p>
            <a:r>
              <a:rPr lang="en-US" dirty="0"/>
              <a:t>From this you can form all kinds of complex  shapes, like squares, spheres and cones.</a:t>
            </a:r>
            <a:endParaRPr lang="en-IE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797890" y="2532806"/>
            <a:ext cx="0" cy="2905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797890" y="5437847"/>
            <a:ext cx="322063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05859" y="5121854"/>
            <a:ext cx="113288" cy="113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Oval 7"/>
          <p:cNvSpPr/>
          <p:nvPr/>
        </p:nvSpPr>
        <p:spPr>
          <a:xfrm>
            <a:off x="8642292" y="3628668"/>
            <a:ext cx="113288" cy="113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/>
          <p:cNvSpPr/>
          <p:nvPr/>
        </p:nvSpPr>
        <p:spPr>
          <a:xfrm>
            <a:off x="9408205" y="5117606"/>
            <a:ext cx="113288" cy="113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Oval 9"/>
          <p:cNvSpPr/>
          <p:nvPr/>
        </p:nvSpPr>
        <p:spPr>
          <a:xfrm>
            <a:off x="10810551" y="5117606"/>
            <a:ext cx="113288" cy="113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Oval 10"/>
          <p:cNvSpPr/>
          <p:nvPr/>
        </p:nvSpPr>
        <p:spPr>
          <a:xfrm>
            <a:off x="10109378" y="3645259"/>
            <a:ext cx="113288" cy="113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2" name="Straight Connector 11"/>
          <p:cNvCxnSpPr>
            <a:stCxn id="7" idx="7"/>
            <a:endCxn id="8" idx="3"/>
          </p:cNvCxnSpPr>
          <p:nvPr/>
        </p:nvCxnSpPr>
        <p:spPr>
          <a:xfrm flipV="1">
            <a:off x="8102556" y="3725365"/>
            <a:ext cx="556327" cy="141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5"/>
            <a:endCxn id="9" idx="0"/>
          </p:cNvCxnSpPr>
          <p:nvPr/>
        </p:nvCxnSpPr>
        <p:spPr>
          <a:xfrm>
            <a:off x="8738989" y="3725365"/>
            <a:ext cx="725860" cy="1392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3"/>
            <a:endCxn id="7" idx="5"/>
          </p:cNvCxnSpPr>
          <p:nvPr/>
        </p:nvCxnSpPr>
        <p:spPr>
          <a:xfrm flipH="1">
            <a:off x="8102556" y="5214303"/>
            <a:ext cx="1322240" cy="4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7"/>
            <a:endCxn id="11" idx="0"/>
          </p:cNvCxnSpPr>
          <p:nvPr/>
        </p:nvCxnSpPr>
        <p:spPr>
          <a:xfrm>
            <a:off x="8738989" y="3645259"/>
            <a:ext cx="14270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3"/>
            <a:endCxn id="9" idx="7"/>
          </p:cNvCxnSpPr>
          <p:nvPr/>
        </p:nvCxnSpPr>
        <p:spPr>
          <a:xfrm flipH="1">
            <a:off x="9504902" y="3741956"/>
            <a:ext cx="621067" cy="1392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5"/>
            <a:endCxn id="10" idx="7"/>
          </p:cNvCxnSpPr>
          <p:nvPr/>
        </p:nvCxnSpPr>
        <p:spPr>
          <a:xfrm>
            <a:off x="10206075" y="3741956"/>
            <a:ext cx="701173" cy="1392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5"/>
            <a:endCxn id="10" idx="3"/>
          </p:cNvCxnSpPr>
          <p:nvPr/>
        </p:nvCxnSpPr>
        <p:spPr>
          <a:xfrm>
            <a:off x="9504902" y="5214303"/>
            <a:ext cx="1322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63045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0</TotalTime>
  <Words>1229</Words>
  <Application>Microsoft Office PowerPoint</Application>
  <PresentationFormat>Widescreen</PresentationFormat>
  <Paragraphs>200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Corbel</vt:lpstr>
      <vt:lpstr>Basis</vt:lpstr>
      <vt:lpstr>3D Game Engine Programming</vt:lpstr>
      <vt:lpstr>Geometry</vt:lpstr>
      <vt:lpstr>Primitive Types</vt:lpstr>
      <vt:lpstr>Primitive Types</vt:lpstr>
      <vt:lpstr>Lines</vt:lpstr>
      <vt:lpstr>Line Strip</vt:lpstr>
      <vt:lpstr>Triangles</vt:lpstr>
      <vt:lpstr>Triangle List</vt:lpstr>
      <vt:lpstr>Triangle Strip</vt:lpstr>
      <vt:lpstr>Vertices</vt:lpstr>
      <vt:lpstr>Vertex</vt:lpstr>
      <vt:lpstr>Vertex Types</vt:lpstr>
      <vt:lpstr>Vertex Types</vt:lpstr>
      <vt:lpstr>Vertex Declaration</vt:lpstr>
      <vt:lpstr>Vertex Declaration Sample</vt:lpstr>
      <vt:lpstr>Adding Vertices</vt:lpstr>
      <vt:lpstr>Adding Vertices</vt:lpstr>
      <vt:lpstr>Drawing Vertices</vt:lpstr>
      <vt:lpstr>Drawing Primitives</vt:lpstr>
      <vt:lpstr>Texture Coordinates</vt:lpstr>
      <vt:lpstr>Optimizations</vt:lpstr>
      <vt:lpstr>Optimizations</vt:lpstr>
      <vt:lpstr>Optimizations</vt:lpstr>
      <vt:lpstr>Indexing</vt:lpstr>
      <vt:lpstr>Drawing Indexed Primitives</vt:lpstr>
      <vt:lpstr>Buffers</vt:lpstr>
      <vt:lpstr>Vertex Buffer</vt:lpstr>
      <vt:lpstr>Drawing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Gannon</dc:creator>
  <cp:lastModifiedBy>Neil Gannon</cp:lastModifiedBy>
  <cp:revision>128</cp:revision>
  <dcterms:created xsi:type="dcterms:W3CDTF">2013-09-11T14:10:47Z</dcterms:created>
  <dcterms:modified xsi:type="dcterms:W3CDTF">2018-09-20T11:58:48Z</dcterms:modified>
</cp:coreProperties>
</file>