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ajdhani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72320A-FC4B-42A0-9862-FC5888A8BEA2}">
  <a:tblStyle styleId="{2A72320A-FC4B-42A0-9862-FC5888A8BE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3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3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3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{2A72320A-FC4B-42A0-9862-FC5888A8BEA2}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9 7950X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AORUS B650 ELITE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 (4x16) ddr5 6400 Mhz Kingston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2TB Crucial p3 Plus NVME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RTx 4080 ASUS ROG STRIX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3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7" name="Google Shape;167;p39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30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5" name="Google Shape;95;p3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{2A72320A-FC4B-42A0-9862-FC5888A8BEA2}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TUF B360M-PLUS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kingston 8 gb dd4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 1 tb sata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2" name="Google Shape;102;p3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{2A72320A-FC4B-42A0-9862-FC5888A8BEA2}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 B450M-HDV R4.0.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 GB (2x4 GB) de DDR4 a 2666 MHz kingston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Seagate Barracuda 1 TB a 7200 RPM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8" name="Google Shape;108;p3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32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32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{2A72320A-FC4B-42A0-9862-FC5888A8BEA2}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3 3200G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A320M-A PRO MAX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 GB (2x4 GB) de DDR4 a 2666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Kingston A2000  500GB SSD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32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3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3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{2A72320A-FC4B-42A0-9862-FC5888A8BEA2}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i5-9400F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B365M PRO-VDH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 GB (2x8 GB) de DDR4 a 2666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WD Blue 3D NAND. 500 gb SSD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5" name="Google Shape;125;p3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3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p3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{2A72320A-FC4B-42A0-9862-FC5888A8BEA2}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AMD Ryzen 5 3600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 GB (2x8 GB) de DDR4 a 3200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Crucial MX500 SSD 1tb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GeForce GTX 1660 Super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p35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{2A72320A-FC4B-42A0-9862-FC5888A8BEA2}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Ryzen 5600x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B550 AORUS Elite Ax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 (2x8) ddr4 Corsair Vengeance pro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TB NVME Kingston NV2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RX 6650 XT ASRock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p35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3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3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{2A72320A-FC4B-42A0-9862-FC5888A8BEA2}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i9-11900k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MEG Z590 Godlike Gaming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64Gb (4x16) 3600Mhz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2TB Crucial p3 Plus NVME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RTX 4070 GAMING X TRIO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36"/>
          <p:cNvSpPr txBox="1"/>
          <p:nvPr/>
        </p:nvSpPr>
        <p:spPr>
          <a:xfrm>
            <a:off x="0" y="-7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3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3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3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{2A72320A-FC4B-42A0-9862-FC5888A8BEA2}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5700G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MSI B450M PRO-M2 MAX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32GB (2x16) 3200 Mhz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2TB Crucial p3 Plus NVME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PNY GeForce RTX 3070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