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5" r:id="rId5"/>
    <p:sldId id="271" r:id="rId6"/>
    <p:sldId id="266" r:id="rId7"/>
    <p:sldId id="264" r:id="rId8"/>
    <p:sldId id="270" r:id="rId9"/>
    <p:sldId id="267" r:id="rId10"/>
    <p:sldId id="268" r:id="rId11"/>
    <p:sldId id="269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94663"/>
  </p:normalViewPr>
  <p:slideViewPr>
    <p:cSldViewPr snapToGrid="0" snapToObjects="1">
      <p:cViewPr>
        <p:scale>
          <a:sx n="161" d="100"/>
          <a:sy n="161" d="100"/>
        </p:scale>
        <p:origin x="14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DB08-3FB6-2042-97ED-41889D4F8D7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1B53C-D9F7-A447-ADFB-F6C2FEE96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1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942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7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18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7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45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14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4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48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15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8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02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7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2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7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1B53C-D9F7-A447-ADFB-F6C2FEE96F7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41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A2791-AAE5-6B46-82CA-D57591A3B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16016-7B7B-9E4B-A1D9-3F701B689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78752-1E55-FE48-B279-587FA0B0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9C9C3-427B-2C4A-ACB5-966711E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3851C-9DCA-B545-BBD5-4DCB8C23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8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1E70B-163E-6F4C-A164-9316740D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00725-3DB3-9547-9E8F-E3BD0DC8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04D06-12CB-C747-BC83-307570BD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06874-14FE-0742-9B58-0E029120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4E0B4-8377-EC48-838E-9654AFB4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9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47E5A-14F7-7944-B656-D34BA4E7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8D63D-2B46-0843-8193-0DA21F63A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915F9-041A-944F-AAB9-D4ACFF06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E9F34-4903-F04A-9BEA-ADFC2664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B5809-3A47-564C-8F91-9A847D7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0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C4E94-7C30-0B43-8752-721E0C3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EC365-E766-2E43-9F85-49801833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DCC52-2823-BF46-88DF-E060BE39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0957E-C1A1-1D4F-903B-13335D9F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59D53-C8A8-BB4C-9A97-93E06CB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68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D17FB-3DFA-C94C-B257-553C2D40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37AD8-0948-1641-BCE9-BF01FAF6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707AC-F4F1-B946-A820-B4214A0A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E4FEC-692D-5E40-8E33-D6330E41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0BD5C-3596-6C4E-8A89-26377E0D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02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B141-928A-BA44-8BB8-3B2443AD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74260-466A-1642-9FDB-31E6B307F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7F2899-91BC-8E4B-9971-B829762C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2CA6F-9C91-F547-A5D0-27CE6760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7AD48B-1693-7B47-872B-B3D15EFA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A60DD2-F092-B34C-8FEB-49F5B448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0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D35ED-8C5B-5146-906E-D255BD1F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EE123-AEAF-D443-9243-AE24127F9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27EECF-9422-8A4A-8926-D4A99864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6D13F2-43A3-7046-9914-9EDAEFC59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9ECC74-4ED6-2440-88A6-15D0149F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4ED23D-1F83-6643-AF01-3B823089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6CAF55-FBE6-4D49-8789-6C11A571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24C63B-93C2-BD47-A349-E009820C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9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18DD5-E3F7-744D-8C13-D3DE674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89751B-E8D9-9B4B-9C1C-409247F7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3CC40A-1CB3-7E49-9EE0-7C45633E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E506A4-D1FB-F540-89E1-95BBE7F7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FA77D9-DBC5-DC4D-8A14-2AB5789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A048B0-F3F8-A348-8D78-1B9E49D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DA5A9B-B967-594C-A434-F3985FDE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7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137B-339E-B24D-A2A5-44294241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F7C0F-5510-5642-B651-CCE55776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B26678-8959-5048-B31D-BD97E417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362D44-8FDB-B842-BE44-0815E7A3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81E05-D8E7-2B4D-8812-77958CAC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76DEC8-1367-F14C-A31C-22202D3C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99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01D5A-7361-DB45-8C30-494F4655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3A607C-800D-5A44-8D6C-45DA5693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3DB827-8796-8E47-8F63-F2ABB0734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F0741-DED2-D849-AE99-AF47DB0B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F5A1D-A1B8-8C4E-BBB2-5C24819F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C6B87A-6A82-A043-B20A-C646F770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4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C29B0-FC06-D745-8E1B-AB904C71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22CF1-4FC4-654A-9BE5-DF8181B5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DC57B-FF07-1A45-8DBD-D63599FF4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2B18-2026-AF43-9C7C-A27533E15985}" type="datetimeFigureOut">
              <a:rPr lang="es-ES" smtClean="0"/>
              <a:t>13/2/22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9B62E-60EC-9840-A6AE-404B5411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CAAC4-E077-2B49-A78A-7766A9FC4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A2A36-E001-3548-A8AC-02E54C8A7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0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209883" y="726831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646328" y="725135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|  |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B9602D-A837-7848-804F-3A1179FD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66" y="2514600"/>
            <a:ext cx="7445131" cy="3124200"/>
          </a:xfrm>
          <a:prstGeom prst="rect">
            <a:avLst/>
          </a:prstGeom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8FF39055-7619-AF4C-A6B3-73EB043CA4E6}"/>
              </a:ext>
            </a:extLst>
          </p:cNvPr>
          <p:cNvSpPr/>
          <p:nvPr/>
        </p:nvSpPr>
        <p:spPr>
          <a:xfrm>
            <a:off x="1430833" y="2253082"/>
            <a:ext cx="1594338" cy="5040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/>
              <a:t>Elige tu zona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5E84226-3D5B-4846-8131-8689E32AFA14}"/>
              </a:ext>
            </a:extLst>
          </p:cNvPr>
          <p:cNvSpPr/>
          <p:nvPr/>
        </p:nvSpPr>
        <p:spPr>
          <a:xfrm>
            <a:off x="1480343" y="2757174"/>
            <a:ext cx="1544828" cy="352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Madrid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Barcelona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Lugar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Lugar 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A97096-7787-4041-844C-31785F4000E8}"/>
              </a:ext>
            </a:extLst>
          </p:cNvPr>
          <p:cNvSpPr txBox="1"/>
          <p:nvPr/>
        </p:nvSpPr>
        <p:spPr>
          <a:xfrm>
            <a:off x="9509760" y="563880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API: Google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95483" y="726831"/>
            <a:ext cx="914400" cy="515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EC6264D6-9EE8-0C4D-B1D9-AF2DF0DF0EB4}"/>
              </a:ext>
            </a:extLst>
          </p:cNvPr>
          <p:cNvSpPr/>
          <p:nvPr/>
        </p:nvSpPr>
        <p:spPr>
          <a:xfrm>
            <a:off x="1884459" y="5764696"/>
            <a:ext cx="832024" cy="3816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Enviar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4A8C6E-D138-ED43-B93A-706E8F6E52A8}"/>
              </a:ext>
            </a:extLst>
          </p:cNvPr>
          <p:cNvSpPr txBox="1"/>
          <p:nvPr/>
        </p:nvSpPr>
        <p:spPr>
          <a:xfrm>
            <a:off x="5080883" y="2226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6761D878-68D9-C345-BDEF-2F56812B0FD6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7DCF79-2342-4B48-A2CE-C475B70F28AB}"/>
              </a:ext>
            </a:extLst>
          </p:cNvPr>
          <p:cNvSpPr txBox="1"/>
          <p:nvPr/>
        </p:nvSpPr>
        <p:spPr>
          <a:xfrm>
            <a:off x="10845988" y="23058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  <a:r>
              <a:rPr lang="es-ES" dirty="0" err="1"/>
              <a:t>logout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13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2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/places/:id/</a:t>
            </a:r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18182" y="4701630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typePlace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33283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material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r>
              <a:rPr lang="es-ES" dirty="0"/>
              <a:t> Places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5583140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16875B-7659-C64D-9F24-636D3714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42" y="2159395"/>
            <a:ext cx="2213604" cy="2237676"/>
          </a:xfrm>
          <a:prstGeom prst="rect">
            <a:avLst/>
          </a:prstGeom>
        </p:spPr>
      </p:pic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909D2C9F-552E-D041-85D8-C4BAF86105ED}"/>
              </a:ext>
            </a:extLst>
          </p:cNvPr>
          <p:cNvSpPr/>
          <p:nvPr/>
        </p:nvSpPr>
        <p:spPr>
          <a:xfrm>
            <a:off x="3970717" y="6085999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reviews</a:t>
            </a:r>
            <a:endParaRPr lang="es-ES" dirty="0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C5E2E70-6ADB-2940-98D1-09C135090A8B}"/>
              </a:ext>
            </a:extLst>
          </p:cNvPr>
          <p:cNvSpPr/>
          <p:nvPr/>
        </p:nvSpPr>
        <p:spPr>
          <a:xfrm>
            <a:off x="1126540" y="6196718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Parking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F086DAE1-2613-124D-9542-BE91CCE0D365}"/>
              </a:ext>
            </a:extLst>
          </p:cNvPr>
          <p:cNvSpPr/>
          <p:nvPr/>
        </p:nvSpPr>
        <p:spPr>
          <a:xfrm>
            <a:off x="6198231" y="1534912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69AC090B-E34B-D849-83E6-969F274E49F1}"/>
              </a:ext>
            </a:extLst>
          </p:cNvPr>
          <p:cNvSpPr/>
          <p:nvPr/>
        </p:nvSpPr>
        <p:spPr>
          <a:xfrm>
            <a:off x="3976977" y="5061634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placeAccess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06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2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/places/:id/</a:t>
            </a:r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18182" y="4701630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typePlace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33283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material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r>
              <a:rPr lang="es-ES" dirty="0"/>
              <a:t> Places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5583140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16875B-7659-C64D-9F24-636D3714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42" y="2159395"/>
            <a:ext cx="2213604" cy="2237676"/>
          </a:xfrm>
          <a:prstGeom prst="rect">
            <a:avLst/>
          </a:prstGeom>
        </p:spPr>
      </p:pic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909D2C9F-552E-D041-85D8-C4BAF86105ED}"/>
              </a:ext>
            </a:extLst>
          </p:cNvPr>
          <p:cNvSpPr/>
          <p:nvPr/>
        </p:nvSpPr>
        <p:spPr>
          <a:xfrm>
            <a:off x="3970717" y="6085999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reviews</a:t>
            </a:r>
            <a:endParaRPr lang="es-ES" dirty="0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C5E2E70-6ADB-2940-98D1-09C135090A8B}"/>
              </a:ext>
            </a:extLst>
          </p:cNvPr>
          <p:cNvSpPr/>
          <p:nvPr/>
        </p:nvSpPr>
        <p:spPr>
          <a:xfrm>
            <a:off x="1126540" y="6196718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Parking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F086DAE1-2613-124D-9542-BE91CCE0D365}"/>
              </a:ext>
            </a:extLst>
          </p:cNvPr>
          <p:cNvSpPr/>
          <p:nvPr/>
        </p:nvSpPr>
        <p:spPr>
          <a:xfrm>
            <a:off x="6198231" y="1534912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69AC090B-E34B-D849-83E6-969F274E49F1}"/>
              </a:ext>
            </a:extLst>
          </p:cNvPr>
          <p:cNvSpPr/>
          <p:nvPr/>
        </p:nvSpPr>
        <p:spPr>
          <a:xfrm>
            <a:off x="3976977" y="5061634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placeAccess</a:t>
            </a:r>
            <a:endParaRPr lang="es-ES" dirty="0"/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75033CDA-01E7-4C41-BF5E-E42F2C366157}"/>
              </a:ext>
            </a:extLst>
          </p:cNvPr>
          <p:cNvSpPr/>
          <p:nvPr/>
        </p:nvSpPr>
        <p:spPr>
          <a:xfrm>
            <a:off x="1343770" y="1709530"/>
            <a:ext cx="10082254" cy="44129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¿Estás seguro que quieres ELIMINAR este lugar de </a:t>
            </a:r>
          </a:p>
          <a:p>
            <a:pPr algn="ctr"/>
            <a:r>
              <a:rPr lang="es-ES" dirty="0"/>
              <a:t>IRON DRIVER?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Ingresa </a:t>
            </a:r>
            <a:r>
              <a:rPr lang="es-ES" dirty="0" err="1"/>
              <a:t>Password</a:t>
            </a:r>
            <a:r>
              <a:rPr lang="es-ES" dirty="0"/>
              <a:t>: ******* </a:t>
            </a:r>
            <a:r>
              <a:rPr lang="es-ES" dirty="0">
                <a:sym typeface="Wingdings" pitchFamily="2" charset="2"/>
              </a:rPr>
              <a:t> (ADMIN)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30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0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96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42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50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261923" y="726831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614523" y="725135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F61285-3282-D446-9800-7ECCA1C5F97D}"/>
              </a:ext>
            </a:extLst>
          </p:cNvPr>
          <p:cNvSpPr/>
          <p:nvPr/>
        </p:nvSpPr>
        <p:spPr>
          <a:xfrm>
            <a:off x="3983603" y="1701579"/>
            <a:ext cx="4007457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 de Registro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5A1269-C734-044F-A9D8-0D1CB101FB29}"/>
              </a:ext>
            </a:extLst>
          </p:cNvPr>
          <p:cNvSpPr/>
          <p:nvPr/>
        </p:nvSpPr>
        <p:spPr>
          <a:xfrm>
            <a:off x="3983603" y="2544417"/>
            <a:ext cx="1486894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Username</a:t>
            </a:r>
            <a:r>
              <a:rPr lang="es-ES" dirty="0"/>
              <a:t>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F2DAF2-4EAD-894B-90FD-E222CDC0D057}"/>
              </a:ext>
            </a:extLst>
          </p:cNvPr>
          <p:cNvSpPr/>
          <p:nvPr/>
        </p:nvSpPr>
        <p:spPr>
          <a:xfrm>
            <a:off x="3983603" y="4094924"/>
            <a:ext cx="1486894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Password</a:t>
            </a:r>
            <a:r>
              <a:rPr lang="es-ES" dirty="0"/>
              <a:t> 1: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72CE96-7E38-904C-BBFB-6CAAA3CC57B3}"/>
              </a:ext>
            </a:extLst>
          </p:cNvPr>
          <p:cNvSpPr/>
          <p:nvPr/>
        </p:nvSpPr>
        <p:spPr>
          <a:xfrm>
            <a:off x="3983603" y="4854274"/>
            <a:ext cx="1486894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Password</a:t>
            </a:r>
            <a:r>
              <a:rPr lang="es-ES" dirty="0"/>
              <a:t> 2: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242F01-7B32-0042-863A-7EA224926198}"/>
              </a:ext>
            </a:extLst>
          </p:cNvPr>
          <p:cNvSpPr/>
          <p:nvPr/>
        </p:nvSpPr>
        <p:spPr>
          <a:xfrm>
            <a:off x="3983603" y="3224252"/>
            <a:ext cx="1486894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gmail</a:t>
            </a:r>
            <a:r>
              <a:rPr lang="es-ES" dirty="0"/>
              <a:t>: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9E038D3B-2A65-CD42-B1FF-A1A755A1D701}"/>
              </a:ext>
            </a:extLst>
          </p:cNvPr>
          <p:cNvSpPr/>
          <p:nvPr/>
        </p:nvSpPr>
        <p:spPr>
          <a:xfrm>
            <a:off x="9347523" y="726831"/>
            <a:ext cx="914400" cy="515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C312C8-7843-6C4E-BACD-AE3FA6E4714A}"/>
              </a:ext>
            </a:extLst>
          </p:cNvPr>
          <p:cNvSpPr txBox="1"/>
          <p:nvPr/>
        </p:nvSpPr>
        <p:spPr>
          <a:xfrm>
            <a:off x="5080883" y="222637"/>
            <a:ext cx="17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  <a:r>
              <a:rPr lang="es-ES" dirty="0" err="1"/>
              <a:t>auth</a:t>
            </a:r>
            <a:r>
              <a:rPr lang="es-ES" dirty="0"/>
              <a:t>/</a:t>
            </a:r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BE855654-E8B7-3E43-A669-C000E31C5A88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3318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949354" y="726831"/>
            <a:ext cx="914400" cy="515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2719754" y="725135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F61285-3282-D446-9800-7ECCA1C5F97D}"/>
              </a:ext>
            </a:extLst>
          </p:cNvPr>
          <p:cNvSpPr/>
          <p:nvPr/>
        </p:nvSpPr>
        <p:spPr>
          <a:xfrm>
            <a:off x="3983603" y="1701579"/>
            <a:ext cx="4007457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 de ingreso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5A1269-C734-044F-A9D8-0D1CB101FB29}"/>
              </a:ext>
            </a:extLst>
          </p:cNvPr>
          <p:cNvSpPr/>
          <p:nvPr/>
        </p:nvSpPr>
        <p:spPr>
          <a:xfrm>
            <a:off x="3983603" y="2544417"/>
            <a:ext cx="4007456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Username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9E038D3B-2A65-CD42-B1FF-A1A755A1D701}"/>
              </a:ext>
            </a:extLst>
          </p:cNvPr>
          <p:cNvSpPr/>
          <p:nvPr/>
        </p:nvSpPr>
        <p:spPr>
          <a:xfrm>
            <a:off x="10034954" y="725135"/>
            <a:ext cx="914400" cy="5158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A0ACD2-D1FD-7D49-B8CB-A40E39B50BD4}"/>
              </a:ext>
            </a:extLst>
          </p:cNvPr>
          <p:cNvSpPr/>
          <p:nvPr/>
        </p:nvSpPr>
        <p:spPr>
          <a:xfrm>
            <a:off x="3983603" y="3110947"/>
            <a:ext cx="163796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password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863E84-C6C5-1646-8AC9-01ED723D4979}"/>
              </a:ext>
            </a:extLst>
          </p:cNvPr>
          <p:cNvSpPr/>
          <p:nvPr/>
        </p:nvSpPr>
        <p:spPr>
          <a:xfrm>
            <a:off x="5423553" y="3836504"/>
            <a:ext cx="163796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7FD8E6-2C8B-C24F-968D-369D232E17F1}"/>
              </a:ext>
            </a:extLst>
          </p:cNvPr>
          <p:cNvSpPr txBox="1"/>
          <p:nvPr/>
        </p:nvSpPr>
        <p:spPr>
          <a:xfrm>
            <a:off x="5080883" y="222637"/>
            <a:ext cx="16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  <a:r>
              <a:rPr lang="es-ES" dirty="0" err="1"/>
              <a:t>auth</a:t>
            </a:r>
            <a:r>
              <a:rPr lang="es-ES" dirty="0"/>
              <a:t>/</a:t>
            </a:r>
            <a:r>
              <a:rPr lang="es-ES" dirty="0" err="1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3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  <a:r>
              <a:rPr lang="es-ES" dirty="0" err="1"/>
              <a:t>users</a:t>
            </a:r>
            <a:r>
              <a:rPr lang="es-ES" dirty="0"/>
              <a:t>/:id/</a:t>
            </a:r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715F6D5-7B5F-954D-8850-A6DE20E6BC85}"/>
              </a:ext>
            </a:extLst>
          </p:cNvPr>
          <p:cNvSpPr/>
          <p:nvPr/>
        </p:nvSpPr>
        <p:spPr>
          <a:xfrm>
            <a:off x="1200647" y="2146852"/>
            <a:ext cx="1924216" cy="22502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PHOTO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22459" y="4786687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ClimbType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25333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Favorite</a:t>
            </a:r>
            <a:r>
              <a:rPr lang="es-ES" dirty="0"/>
              <a:t> places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PICTURE ACTIVITIES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4844753"/>
            <a:ext cx="7584219" cy="11251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Biography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21361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  <a:r>
              <a:rPr lang="es-ES" dirty="0" err="1"/>
              <a:t>users</a:t>
            </a:r>
            <a:r>
              <a:rPr lang="es-ES" dirty="0"/>
              <a:t>/:id/</a:t>
            </a:r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715F6D5-7B5F-954D-8850-A6DE20E6BC85}"/>
              </a:ext>
            </a:extLst>
          </p:cNvPr>
          <p:cNvSpPr/>
          <p:nvPr/>
        </p:nvSpPr>
        <p:spPr>
          <a:xfrm>
            <a:off x="1200647" y="2146852"/>
            <a:ext cx="1924216" cy="22502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PHOTO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22459" y="4786687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ClimbType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25333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Favorite</a:t>
            </a:r>
            <a:r>
              <a:rPr lang="es-ES" dirty="0"/>
              <a:t> places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PICTURE ACTIVITIES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4844753"/>
            <a:ext cx="7584219" cy="11251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Biography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424463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</a:t>
            </a:r>
            <a:r>
              <a:rPr lang="es-ES" dirty="0" err="1"/>
              <a:t>users</a:t>
            </a:r>
            <a:r>
              <a:rPr lang="es-ES" dirty="0"/>
              <a:t>/:id/</a:t>
            </a:r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715F6D5-7B5F-954D-8850-A6DE20E6BC85}"/>
              </a:ext>
            </a:extLst>
          </p:cNvPr>
          <p:cNvSpPr/>
          <p:nvPr/>
        </p:nvSpPr>
        <p:spPr>
          <a:xfrm>
            <a:off x="1200647" y="2146852"/>
            <a:ext cx="1924216" cy="22502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PHOTO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22459" y="4786687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ClimbType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25333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Favorite</a:t>
            </a:r>
            <a:r>
              <a:rPr lang="es-ES" dirty="0"/>
              <a:t> places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PICTURE ACTIVITIES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4844753"/>
            <a:ext cx="7584219" cy="11251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Biography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38321D7-584C-F34F-834D-33CA9EB2C85E}"/>
              </a:ext>
            </a:extLst>
          </p:cNvPr>
          <p:cNvSpPr/>
          <p:nvPr/>
        </p:nvSpPr>
        <p:spPr>
          <a:xfrm>
            <a:off x="1343770" y="1709530"/>
            <a:ext cx="10082254" cy="44129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¿Estás seguro que quieres ELIMINAR tu acceso a </a:t>
            </a:r>
          </a:p>
          <a:p>
            <a:pPr algn="ctr"/>
            <a:r>
              <a:rPr lang="es-ES" dirty="0"/>
              <a:t>IRON DRIVER?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Ingresa </a:t>
            </a:r>
            <a:r>
              <a:rPr lang="es-ES" dirty="0" err="1"/>
              <a:t>Password</a:t>
            </a:r>
            <a:r>
              <a:rPr lang="es-ES" dirty="0"/>
              <a:t>: *******</a:t>
            </a:r>
          </a:p>
        </p:txBody>
      </p:sp>
    </p:spTree>
    <p:extLst>
      <p:ext uri="{BB962C8B-B14F-4D97-AF65-F5344CB8AC3E}">
        <p14:creationId xmlns:p14="http://schemas.microsoft.com/office/powerpoint/2010/main" val="414462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/places/</a:t>
            </a:r>
            <a:r>
              <a:rPr lang="es-ES" dirty="0" err="1"/>
              <a:t>create</a:t>
            </a:r>
            <a:endParaRPr lang="es-ES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783656C3-2F5F-4140-8FCD-9FC6ABED0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222" y="2146852"/>
            <a:ext cx="7445131" cy="3124200"/>
          </a:xfrm>
          <a:prstGeom prst="rect">
            <a:avLst/>
          </a:prstGeom>
        </p:spPr>
      </p:pic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4BAD7C80-C82C-8846-9754-7A5CDA1219C8}"/>
              </a:ext>
            </a:extLst>
          </p:cNvPr>
          <p:cNvSpPr/>
          <p:nvPr/>
        </p:nvSpPr>
        <p:spPr>
          <a:xfrm>
            <a:off x="1001861" y="2227863"/>
            <a:ext cx="1924216" cy="30868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BDB5A945-1ADA-E34B-B6E6-D62B214C1D62}"/>
              </a:ext>
            </a:extLst>
          </p:cNvPr>
          <p:cNvSpPr/>
          <p:nvPr/>
        </p:nvSpPr>
        <p:spPr>
          <a:xfrm>
            <a:off x="8851274" y="5576427"/>
            <a:ext cx="1924216" cy="30868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6B428737-66F9-AA43-A746-3F42D9DB5033}"/>
              </a:ext>
            </a:extLst>
          </p:cNvPr>
          <p:cNvSpPr/>
          <p:nvPr/>
        </p:nvSpPr>
        <p:spPr>
          <a:xfrm>
            <a:off x="4914703" y="3619167"/>
            <a:ext cx="1924216" cy="30868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location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55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2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/places/:id/</a:t>
            </a:r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18182" y="4701630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typePlace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33283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material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r>
              <a:rPr lang="es-ES" dirty="0"/>
              <a:t> Places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5583140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16875B-7659-C64D-9F24-636D3714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42" y="2159395"/>
            <a:ext cx="2213604" cy="2237676"/>
          </a:xfrm>
          <a:prstGeom prst="rect">
            <a:avLst/>
          </a:prstGeom>
        </p:spPr>
      </p:pic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909D2C9F-552E-D041-85D8-C4BAF86105ED}"/>
              </a:ext>
            </a:extLst>
          </p:cNvPr>
          <p:cNvSpPr/>
          <p:nvPr/>
        </p:nvSpPr>
        <p:spPr>
          <a:xfrm>
            <a:off x="3970717" y="6085999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reviews</a:t>
            </a:r>
            <a:endParaRPr lang="es-ES" dirty="0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C5E2E70-6ADB-2940-98D1-09C135090A8B}"/>
              </a:ext>
            </a:extLst>
          </p:cNvPr>
          <p:cNvSpPr/>
          <p:nvPr/>
        </p:nvSpPr>
        <p:spPr>
          <a:xfrm>
            <a:off x="1126540" y="6196718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Parking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F086DAE1-2613-124D-9542-BE91CCE0D365}"/>
              </a:ext>
            </a:extLst>
          </p:cNvPr>
          <p:cNvSpPr/>
          <p:nvPr/>
        </p:nvSpPr>
        <p:spPr>
          <a:xfrm>
            <a:off x="6198231" y="1534912"/>
            <a:ext cx="2058063" cy="2862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69AC090B-E34B-D849-83E6-969F274E49F1}"/>
              </a:ext>
            </a:extLst>
          </p:cNvPr>
          <p:cNvSpPr/>
          <p:nvPr/>
        </p:nvSpPr>
        <p:spPr>
          <a:xfrm>
            <a:off x="3976977" y="5061634"/>
            <a:ext cx="7584219" cy="286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placeAccess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4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8D40D70-AF05-984A-B677-3E211D9A8485}"/>
              </a:ext>
            </a:extLst>
          </p:cNvPr>
          <p:cNvSpPr/>
          <p:nvPr/>
        </p:nvSpPr>
        <p:spPr>
          <a:xfrm>
            <a:off x="10147915" y="733330"/>
            <a:ext cx="914400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F69CF5-9585-E649-81A4-E3C9787238C8}"/>
              </a:ext>
            </a:extLst>
          </p:cNvPr>
          <p:cNvSpPr/>
          <p:nvPr/>
        </p:nvSpPr>
        <p:spPr>
          <a:xfrm>
            <a:off x="516433" y="726831"/>
            <a:ext cx="914400" cy="515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97F63-268E-3A49-B8B1-569A31376C9B}"/>
              </a:ext>
            </a:extLst>
          </p:cNvPr>
          <p:cNvSpPr txBox="1"/>
          <p:nvPr/>
        </p:nvSpPr>
        <p:spPr>
          <a:xfrm>
            <a:off x="466924" y="17249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err="1"/>
              <a:t>Iron</a:t>
            </a:r>
            <a:endParaRPr lang="es-ES" sz="2000" b="1" dirty="0"/>
          </a:p>
          <a:p>
            <a:pPr algn="ctr"/>
            <a:r>
              <a:rPr lang="es-ES" sz="2000" b="1" dirty="0" err="1"/>
              <a:t>Climber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F4DA4E-E89C-7E49-857C-4D480FFE2D77}"/>
              </a:ext>
            </a:extLst>
          </p:cNvPr>
          <p:cNvSpPr/>
          <p:nvPr/>
        </p:nvSpPr>
        <p:spPr>
          <a:xfrm>
            <a:off x="1752909" y="712842"/>
            <a:ext cx="7045569" cy="51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 BAR | NAV BAR |</a:t>
            </a: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A8286D27-B65E-2640-9B69-2378996D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16483" y="2360256"/>
            <a:ext cx="308688" cy="308688"/>
          </a:xfrm>
          <a:prstGeom prst="rect">
            <a:avLst/>
          </a:prstGeom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B4B9D4-B720-2E4F-BDDA-0AAD029818D9}"/>
              </a:ext>
            </a:extLst>
          </p:cNvPr>
          <p:cNvSpPr/>
          <p:nvPr/>
        </p:nvSpPr>
        <p:spPr>
          <a:xfrm>
            <a:off x="9229898" y="725135"/>
            <a:ext cx="914400" cy="5158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Signup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1CE11A8-6459-4C40-B86E-4A2A2BCDBF4B}"/>
              </a:ext>
            </a:extLst>
          </p:cNvPr>
          <p:cNvSpPr/>
          <p:nvPr/>
        </p:nvSpPr>
        <p:spPr>
          <a:xfrm>
            <a:off x="11097736" y="733330"/>
            <a:ext cx="914400" cy="515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Log </a:t>
            </a:r>
            <a:r>
              <a:rPr lang="es-ES" sz="1600" dirty="0" err="1"/>
              <a:t>out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547635-2AC6-E041-9BFA-CF1979339D33}"/>
              </a:ext>
            </a:extLst>
          </p:cNvPr>
          <p:cNvSpPr txBox="1"/>
          <p:nvPr/>
        </p:nvSpPr>
        <p:spPr>
          <a:xfrm>
            <a:off x="5080883" y="222637"/>
            <a:ext cx="22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Url</a:t>
            </a:r>
            <a:r>
              <a:rPr lang="es-ES" dirty="0"/>
              <a:t>: /places/:id/</a:t>
            </a:r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B671910-9B06-BD42-9F16-E3D6B8ECC041}"/>
              </a:ext>
            </a:extLst>
          </p:cNvPr>
          <p:cNvSpPr/>
          <p:nvPr/>
        </p:nvSpPr>
        <p:spPr>
          <a:xfrm>
            <a:off x="1118182" y="4701630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typePlace</a:t>
            </a:r>
            <a:endParaRPr lang="es-ES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101600F-BA4D-214C-86E7-CF65A9D04767}"/>
              </a:ext>
            </a:extLst>
          </p:cNvPr>
          <p:cNvSpPr/>
          <p:nvPr/>
        </p:nvSpPr>
        <p:spPr>
          <a:xfrm>
            <a:off x="1118183" y="5233283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F0D92F0B-9381-584F-B60A-AA7E2EA76F72}"/>
              </a:ext>
            </a:extLst>
          </p:cNvPr>
          <p:cNvSpPr/>
          <p:nvPr/>
        </p:nvSpPr>
        <p:spPr>
          <a:xfrm>
            <a:off x="870266" y="5739275"/>
            <a:ext cx="2722298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material (</a:t>
            </a:r>
            <a:r>
              <a:rPr lang="es-ES" dirty="0" err="1"/>
              <a:t>ul</a:t>
            </a:r>
            <a:r>
              <a:rPr lang="es-ES" dirty="0"/>
              <a:t>)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1A98F18-903F-DA46-82ED-4A5C16FCD1F1}"/>
              </a:ext>
            </a:extLst>
          </p:cNvPr>
          <p:cNvSpPr/>
          <p:nvPr/>
        </p:nvSpPr>
        <p:spPr>
          <a:xfrm>
            <a:off x="3976977" y="2146852"/>
            <a:ext cx="7584219" cy="22502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r>
              <a:rPr lang="es-ES" dirty="0"/>
              <a:t> Places</a:t>
            </a:r>
          </a:p>
        </p:txBody>
      </p:sp>
      <p:pic>
        <p:nvPicPr>
          <p:cNvPr id="4" name="Gráfico 3" descr="Reproducir">
            <a:extLst>
              <a:ext uri="{FF2B5EF4-FFF2-40B4-BE49-F238E27FC236}">
                <a16:creationId xmlns:a16="http://schemas.microsoft.com/office/drawing/2014/main" id="{11DFE478-B383-A843-A615-3E9B2094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4957" y="3043361"/>
            <a:ext cx="457200" cy="457200"/>
          </a:xfrm>
          <a:prstGeom prst="rect">
            <a:avLst/>
          </a:prstGeom>
        </p:spPr>
      </p:pic>
      <p:pic>
        <p:nvPicPr>
          <p:cNvPr id="26" name="Gráfico 25" descr="Reproducir">
            <a:extLst>
              <a:ext uri="{FF2B5EF4-FFF2-40B4-BE49-F238E27FC236}">
                <a16:creationId xmlns:a16="http://schemas.microsoft.com/office/drawing/2014/main" id="{71FFA59C-FBA2-D14F-B9D1-EB4CA8C53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976977" y="2999783"/>
            <a:ext cx="457200" cy="457200"/>
          </a:xfrm>
          <a:prstGeom prst="rect">
            <a:avLst/>
          </a:prstGeom>
        </p:spPr>
      </p:pic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5563BDE-C6B1-8343-96EA-E9CAA2A2DE2A}"/>
              </a:ext>
            </a:extLst>
          </p:cNvPr>
          <p:cNvSpPr/>
          <p:nvPr/>
        </p:nvSpPr>
        <p:spPr>
          <a:xfrm>
            <a:off x="3976977" y="5583140"/>
            <a:ext cx="7584219" cy="2862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698F-8D56-A949-BC21-69E10C7FB21E}"/>
              </a:ext>
            </a:extLst>
          </p:cNvPr>
          <p:cNvSpPr/>
          <p:nvPr/>
        </p:nvSpPr>
        <p:spPr>
          <a:xfrm>
            <a:off x="601348" y="1538575"/>
            <a:ext cx="1033670" cy="4373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7711E357-DDF6-7546-9B81-678F03711982}"/>
              </a:ext>
            </a:extLst>
          </p:cNvPr>
          <p:cNvSpPr/>
          <p:nvPr/>
        </p:nvSpPr>
        <p:spPr>
          <a:xfrm>
            <a:off x="2012404" y="1538574"/>
            <a:ext cx="1033670" cy="4373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16875B-7659-C64D-9F24-636D3714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42" y="2159395"/>
            <a:ext cx="2213604" cy="2237676"/>
          </a:xfrm>
          <a:prstGeom prst="rect">
            <a:avLst/>
          </a:prstGeom>
        </p:spPr>
      </p:pic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909D2C9F-552E-D041-85D8-C4BAF86105ED}"/>
              </a:ext>
            </a:extLst>
          </p:cNvPr>
          <p:cNvSpPr/>
          <p:nvPr/>
        </p:nvSpPr>
        <p:spPr>
          <a:xfrm>
            <a:off x="3970717" y="6085999"/>
            <a:ext cx="7584219" cy="2862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reviews</a:t>
            </a:r>
            <a:endParaRPr lang="es-ES" dirty="0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C5E2E70-6ADB-2940-98D1-09C135090A8B}"/>
              </a:ext>
            </a:extLst>
          </p:cNvPr>
          <p:cNvSpPr/>
          <p:nvPr/>
        </p:nvSpPr>
        <p:spPr>
          <a:xfrm>
            <a:off x="1126540" y="6196718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Parking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F086DAE1-2613-124D-9542-BE91CCE0D365}"/>
              </a:ext>
            </a:extLst>
          </p:cNvPr>
          <p:cNvSpPr/>
          <p:nvPr/>
        </p:nvSpPr>
        <p:spPr>
          <a:xfrm>
            <a:off x="6198231" y="1534912"/>
            <a:ext cx="2058063" cy="286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69AC090B-E34B-D849-83E6-969F274E49F1}"/>
              </a:ext>
            </a:extLst>
          </p:cNvPr>
          <p:cNvSpPr/>
          <p:nvPr/>
        </p:nvSpPr>
        <p:spPr>
          <a:xfrm>
            <a:off x="3976977" y="5061634"/>
            <a:ext cx="7584219" cy="2862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placeAccess</a:t>
            </a:r>
            <a:endParaRPr lang="es-ES" dirty="0"/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96ECD2B4-8802-9A48-8563-ED1DB80A94D8}"/>
              </a:ext>
            </a:extLst>
          </p:cNvPr>
          <p:cNvSpPr/>
          <p:nvPr/>
        </p:nvSpPr>
        <p:spPr>
          <a:xfrm>
            <a:off x="10074427" y="6482964"/>
            <a:ext cx="1538212" cy="28624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AÑADIR REVIEW</a:t>
            </a: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4DD95224-F24F-3C46-93FF-B8A7FF2CFB0C}"/>
              </a:ext>
            </a:extLst>
          </p:cNvPr>
          <p:cNvSpPr/>
          <p:nvPr/>
        </p:nvSpPr>
        <p:spPr>
          <a:xfrm>
            <a:off x="3970717" y="6464381"/>
            <a:ext cx="4965224" cy="2862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Ingresar </a:t>
            </a:r>
            <a:r>
              <a:rPr lang="es-ES" dirty="0" err="1"/>
              <a:t>review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02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416</Words>
  <Application>Microsoft Macintosh PowerPoint</Application>
  <PresentationFormat>Panorámica</PresentationFormat>
  <Paragraphs>196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2022-02-13T07:26:04Z</dcterms:created>
  <dcterms:modified xsi:type="dcterms:W3CDTF">2022-02-13T09:21:29Z</dcterms:modified>
</cp:coreProperties>
</file>