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8" r:id="rId9"/>
    <p:sldId id="266" r:id="rId10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2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cxnSp>
        <p:nvCxnSpPr>
          <p:cNvPr id="7" name="Conector recto de flecha 6"/>
          <p:cNvCxnSpPr>
            <a:stCxn id="125" idx="4"/>
          </p:cNvCxnSpPr>
          <p:nvPr/>
        </p:nvCxnSpPr>
        <p:spPr>
          <a:xfrm flipV="1">
            <a:off x="3524426" y="3641949"/>
            <a:ext cx="4034283" cy="24645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258312" y="2901963"/>
            <a:ext cx="1332367" cy="72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24192" y="4083889"/>
            <a:ext cx="708848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 smtClean="0">
                <a:solidFill>
                  <a:srgbClr val="00B050"/>
                </a:solidFill>
              </a:rPr>
              <a:t>P6</a:t>
            </a:r>
            <a:endParaRPr lang="en-US" sz="399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/>
              <p:cNvSpPr txBox="1"/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/>
              <p:cNvSpPr txBox="1"/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941294" y="1387519"/>
                <a:ext cx="10589822" cy="113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1387519"/>
                <a:ext cx="10589822" cy="1137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419" r="-443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blipFill>
                <a:blip r:embed="rId8"/>
                <a:stretch>
                  <a:fillRect l="-2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blipFill>
                <a:blip r:embed="rId9"/>
                <a:stretch>
                  <a:fillRect l="-2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209</Words>
  <Application>Microsoft Office PowerPoint</Application>
  <PresentationFormat>Doble carta (432 x 279 mm)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41</cp:revision>
  <dcterms:created xsi:type="dcterms:W3CDTF">2021-07-20T01:56:54Z</dcterms:created>
  <dcterms:modified xsi:type="dcterms:W3CDTF">2021-07-22T01:14:48Z</dcterms:modified>
</cp:coreProperties>
</file>