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64" r:id="rId5"/>
    <p:sldId id="265" r:id="rId6"/>
    <p:sldId id="263" r:id="rId7"/>
    <p:sldId id="267" r:id="rId8"/>
    <p:sldId id="268" r:id="rId9"/>
    <p:sldId id="266" r:id="rId10"/>
  </p:sldIdLst>
  <p:sldSz cx="12179300" cy="9134475" type="ledger"/>
  <p:notesSz cx="6858000" cy="9144000"/>
  <p:defaultTextStyle>
    <a:defPPr>
      <a:defRPr lang="en-US"/>
    </a:defPPr>
    <a:lvl1pPr marL="0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4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08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62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16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70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24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78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32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13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6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6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55" indent="0" algn="ctr">
              <a:buNone/>
              <a:defRPr sz="2664"/>
            </a:lvl2pPr>
            <a:lvl3pPr marL="1217909" indent="0" algn="ctr">
              <a:buNone/>
              <a:defRPr sz="2397"/>
            </a:lvl3pPr>
            <a:lvl4pPr marL="1826864" indent="0" algn="ctr">
              <a:buNone/>
              <a:defRPr sz="2131"/>
            </a:lvl4pPr>
            <a:lvl5pPr marL="2435819" indent="0" algn="ctr">
              <a:buNone/>
              <a:defRPr sz="2131"/>
            </a:lvl5pPr>
            <a:lvl6pPr marL="3044773" indent="0" algn="ctr">
              <a:buNone/>
              <a:defRPr sz="2131"/>
            </a:lvl6pPr>
            <a:lvl7pPr marL="3653728" indent="0" algn="ctr">
              <a:buNone/>
              <a:defRPr sz="2131"/>
            </a:lvl7pPr>
            <a:lvl8pPr marL="4262684" indent="0" algn="ctr">
              <a:buNone/>
              <a:defRPr sz="2131"/>
            </a:lvl8pPr>
            <a:lvl9pPr marL="4871638" indent="0" algn="ctr">
              <a:buNone/>
              <a:defRPr sz="21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4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3" y="486327"/>
            <a:ext cx="2626162" cy="774104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9" y="486327"/>
            <a:ext cx="7726243" cy="774104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1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9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5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90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6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81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7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72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8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63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4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8" y="2431632"/>
            <a:ext cx="5176203" cy="579574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1" y="2431632"/>
            <a:ext cx="5176203" cy="579574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7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55" indent="0">
              <a:buNone/>
              <a:defRPr sz="2664" b="1"/>
            </a:lvl2pPr>
            <a:lvl3pPr marL="1217909" indent="0">
              <a:buNone/>
              <a:defRPr sz="2397" b="1"/>
            </a:lvl3pPr>
            <a:lvl4pPr marL="1826864" indent="0">
              <a:buNone/>
              <a:defRPr sz="2131" b="1"/>
            </a:lvl4pPr>
            <a:lvl5pPr marL="2435819" indent="0">
              <a:buNone/>
              <a:defRPr sz="2131" b="1"/>
            </a:lvl5pPr>
            <a:lvl6pPr marL="3044773" indent="0">
              <a:buNone/>
              <a:defRPr sz="2131" b="1"/>
            </a:lvl6pPr>
            <a:lvl7pPr marL="3653728" indent="0">
              <a:buNone/>
              <a:defRPr sz="2131" b="1"/>
            </a:lvl7pPr>
            <a:lvl8pPr marL="4262684" indent="0">
              <a:buNone/>
              <a:defRPr sz="2131" b="1"/>
            </a:lvl8pPr>
            <a:lvl9pPr marL="4871638" indent="0">
              <a:buNone/>
              <a:defRPr sz="21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1"/>
            <a:ext cx="5152414" cy="490766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2" y="2239217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55" indent="0">
              <a:buNone/>
              <a:defRPr sz="2664" b="1"/>
            </a:lvl2pPr>
            <a:lvl3pPr marL="1217909" indent="0">
              <a:buNone/>
              <a:defRPr sz="2397" b="1"/>
            </a:lvl3pPr>
            <a:lvl4pPr marL="1826864" indent="0">
              <a:buNone/>
              <a:defRPr sz="2131" b="1"/>
            </a:lvl4pPr>
            <a:lvl5pPr marL="2435819" indent="0">
              <a:buNone/>
              <a:defRPr sz="2131" b="1"/>
            </a:lvl5pPr>
            <a:lvl6pPr marL="3044773" indent="0">
              <a:buNone/>
              <a:defRPr sz="2131" b="1"/>
            </a:lvl6pPr>
            <a:lvl7pPr marL="3653728" indent="0">
              <a:buNone/>
              <a:defRPr sz="2131" b="1"/>
            </a:lvl7pPr>
            <a:lvl8pPr marL="4262684" indent="0">
              <a:buNone/>
              <a:defRPr sz="2131" b="1"/>
            </a:lvl8pPr>
            <a:lvl9pPr marL="4871638" indent="0">
              <a:buNone/>
              <a:defRPr sz="21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2" y="3336621"/>
            <a:ext cx="5177789" cy="490766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3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4" y="608966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4" y="2740344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55" indent="0">
              <a:buNone/>
              <a:defRPr sz="1865"/>
            </a:lvl2pPr>
            <a:lvl3pPr marL="1217909" indent="0">
              <a:buNone/>
              <a:defRPr sz="1598"/>
            </a:lvl3pPr>
            <a:lvl4pPr marL="1826864" indent="0">
              <a:buNone/>
              <a:defRPr sz="1332"/>
            </a:lvl4pPr>
            <a:lvl5pPr marL="2435819" indent="0">
              <a:buNone/>
              <a:defRPr sz="1332"/>
            </a:lvl5pPr>
            <a:lvl6pPr marL="3044773" indent="0">
              <a:buNone/>
              <a:defRPr sz="1332"/>
            </a:lvl6pPr>
            <a:lvl7pPr marL="3653728" indent="0">
              <a:buNone/>
              <a:defRPr sz="1332"/>
            </a:lvl7pPr>
            <a:lvl8pPr marL="4262684" indent="0">
              <a:buNone/>
              <a:defRPr sz="1332"/>
            </a:lvl8pPr>
            <a:lvl9pPr marL="4871638" indent="0">
              <a:buNone/>
              <a:defRPr sz="133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4" y="608966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55" indent="0">
              <a:buNone/>
              <a:defRPr sz="3729"/>
            </a:lvl2pPr>
            <a:lvl3pPr marL="1217909" indent="0">
              <a:buNone/>
              <a:defRPr sz="3197"/>
            </a:lvl3pPr>
            <a:lvl4pPr marL="1826864" indent="0">
              <a:buNone/>
              <a:defRPr sz="2664"/>
            </a:lvl4pPr>
            <a:lvl5pPr marL="2435819" indent="0">
              <a:buNone/>
              <a:defRPr sz="2664"/>
            </a:lvl5pPr>
            <a:lvl6pPr marL="3044773" indent="0">
              <a:buNone/>
              <a:defRPr sz="2664"/>
            </a:lvl6pPr>
            <a:lvl7pPr marL="3653728" indent="0">
              <a:buNone/>
              <a:defRPr sz="2664"/>
            </a:lvl7pPr>
            <a:lvl8pPr marL="4262684" indent="0">
              <a:buNone/>
              <a:defRPr sz="2664"/>
            </a:lvl8pPr>
            <a:lvl9pPr marL="4871638" indent="0">
              <a:buNone/>
              <a:defRPr sz="266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4" y="2740344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55" indent="0">
              <a:buNone/>
              <a:defRPr sz="1865"/>
            </a:lvl2pPr>
            <a:lvl3pPr marL="1217909" indent="0">
              <a:buNone/>
              <a:defRPr sz="1598"/>
            </a:lvl3pPr>
            <a:lvl4pPr marL="1826864" indent="0">
              <a:buNone/>
              <a:defRPr sz="1332"/>
            </a:lvl4pPr>
            <a:lvl5pPr marL="2435819" indent="0">
              <a:buNone/>
              <a:defRPr sz="1332"/>
            </a:lvl5pPr>
            <a:lvl6pPr marL="3044773" indent="0">
              <a:buNone/>
              <a:defRPr sz="1332"/>
            </a:lvl6pPr>
            <a:lvl7pPr marL="3653728" indent="0">
              <a:buNone/>
              <a:defRPr sz="1332"/>
            </a:lvl7pPr>
            <a:lvl8pPr marL="4262684" indent="0">
              <a:buNone/>
              <a:defRPr sz="1332"/>
            </a:lvl8pPr>
            <a:lvl9pPr marL="4871638" indent="0">
              <a:buNone/>
              <a:defRPr sz="133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A0C-C941-49B1-84C6-B8929CE69B3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2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8" y="8466308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8A0C-C941-49B1-84C6-B8929CE69B37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8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1" y="8466308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C3370-2FDC-44BD-81C1-9C46F33302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90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7" indent="-304477" algn="l" defTabSz="121790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32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87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42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96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251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206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160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115" indent="-304477" algn="l" defTabSz="121790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55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909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64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819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73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728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84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638" algn="l" defTabSz="121790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/>
          <p:cNvSpPr/>
          <p:nvPr/>
        </p:nvSpPr>
        <p:spPr>
          <a:xfrm>
            <a:off x="3217669" y="5366300"/>
            <a:ext cx="613511" cy="6831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3" name="Cilindro 2"/>
          <p:cNvSpPr/>
          <p:nvPr/>
        </p:nvSpPr>
        <p:spPr>
          <a:xfrm rot="16200000">
            <a:off x="3724920" y="367156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4" name="Cilindro 3"/>
          <p:cNvSpPr/>
          <p:nvPr/>
        </p:nvSpPr>
        <p:spPr>
          <a:xfrm rot="16200000">
            <a:off x="3724920" y="1963548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5" name="Cilindro 4"/>
          <p:cNvSpPr/>
          <p:nvPr/>
        </p:nvSpPr>
        <p:spPr>
          <a:xfrm rot="7200000">
            <a:off x="4857300" y="194479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8" name="Cilindro 7"/>
          <p:cNvSpPr/>
          <p:nvPr/>
        </p:nvSpPr>
        <p:spPr>
          <a:xfrm rot="16200000">
            <a:off x="5991467" y="2602691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9" name="Cilindro 8"/>
          <p:cNvSpPr/>
          <p:nvPr/>
        </p:nvSpPr>
        <p:spPr>
          <a:xfrm rot="7200000">
            <a:off x="7135564" y="3207720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6" name="Conector recto 15"/>
          <p:cNvCxnSpPr>
            <a:stCxn id="3" idx="4"/>
            <a:endCxn id="4" idx="2"/>
          </p:cNvCxnSpPr>
          <p:nvPr/>
        </p:nvCxnSpPr>
        <p:spPr>
          <a:xfrm flipV="1">
            <a:off x="4031676" y="2611892"/>
            <a:ext cx="0" cy="10945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 flipV="1">
            <a:off x="4008166" y="1641872"/>
            <a:ext cx="862791" cy="4543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rot="1800000" flipH="1" flipV="1">
            <a:off x="5261269" y="2555560"/>
            <a:ext cx="802534" cy="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rot="1800000" flipH="1">
            <a:off x="6384348" y="3201572"/>
            <a:ext cx="8314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2580090" y="6049471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2820469" y="4029518"/>
            <a:ext cx="0" cy="2019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80095" y="4029518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030528" y="4351193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L1</a:t>
            </a:r>
            <a:endParaRPr lang="en-US" sz="3197" b="1" dirty="0"/>
          </a:p>
        </p:txBody>
      </p:sp>
      <p:cxnSp>
        <p:nvCxnSpPr>
          <p:cNvPr id="43" name="Conector recto 42"/>
          <p:cNvCxnSpPr/>
          <p:nvPr/>
        </p:nvCxnSpPr>
        <p:spPr>
          <a:xfrm flipH="1">
            <a:off x="2587622" y="4029298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2820469" y="2305131"/>
            <a:ext cx="0" cy="172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2590614" y="2305126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927921" y="2626811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3518182" y="320865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4054597" y="589765"/>
            <a:ext cx="4246" cy="32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3518742" y="548383"/>
            <a:ext cx="535102" cy="253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3543960" y="64603"/>
            <a:ext cx="60440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L2</a:t>
            </a:r>
            <a:endParaRPr lang="en-US" sz="3197" b="1" dirty="0"/>
          </a:p>
        </p:txBody>
      </p:sp>
      <p:cxnSp>
        <p:nvCxnSpPr>
          <p:cNvPr id="60" name="Conector recto 59"/>
          <p:cNvCxnSpPr/>
          <p:nvPr/>
        </p:nvCxnSpPr>
        <p:spPr>
          <a:xfrm>
            <a:off x="4060846" y="631541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rot="1800000">
            <a:off x="3893211" y="1482214"/>
            <a:ext cx="2699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1917956" y="1519955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66" name="Conector recto 65"/>
          <p:cNvCxnSpPr/>
          <p:nvPr/>
        </p:nvCxnSpPr>
        <p:spPr>
          <a:xfrm>
            <a:off x="6411714" y="2009824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7711409" y="2745927"/>
            <a:ext cx="0" cy="455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6411720" y="2165572"/>
            <a:ext cx="1299695" cy="804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5322570" y="856717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L5</a:t>
            </a:r>
            <a:endParaRPr lang="en-US" sz="3197" b="1" dirty="0"/>
          </a:p>
        </p:txBody>
      </p:sp>
      <p:sp>
        <p:nvSpPr>
          <p:cNvPr id="76" name="Elipse 75"/>
          <p:cNvSpPr/>
          <p:nvPr/>
        </p:nvSpPr>
        <p:spPr>
          <a:xfrm>
            <a:off x="6178908" y="2825833"/>
            <a:ext cx="171881" cy="1533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77" name="CuadroTexto 76"/>
          <p:cNvSpPr txBox="1"/>
          <p:nvPr/>
        </p:nvSpPr>
        <p:spPr>
          <a:xfrm>
            <a:off x="6290006" y="3072017"/>
            <a:ext cx="551754" cy="70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996" dirty="0">
                <a:solidFill>
                  <a:schemeClr val="accent2"/>
                </a:solidFill>
              </a:rPr>
              <a:t>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07" name="Conector recto 106"/>
          <p:cNvCxnSpPr>
            <a:stCxn id="2" idx="0"/>
          </p:cNvCxnSpPr>
          <p:nvPr/>
        </p:nvCxnSpPr>
        <p:spPr>
          <a:xfrm flipV="1">
            <a:off x="3524430" y="3819762"/>
            <a:ext cx="19530" cy="16999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524426" y="3819761"/>
            <a:ext cx="224026" cy="87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/>
          <p:nvPr/>
        </p:nvCxnSpPr>
        <p:spPr>
          <a:xfrm>
            <a:off x="6278024" y="2902833"/>
            <a:ext cx="614180" cy="350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/>
          <p:nvPr/>
        </p:nvCxnSpPr>
        <p:spPr>
          <a:xfrm flipV="1">
            <a:off x="6278024" y="2036627"/>
            <a:ext cx="0" cy="88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3444299" y="5953143"/>
            <a:ext cx="160253" cy="1533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26" name="Conector recto de flecha 125"/>
          <p:cNvCxnSpPr/>
          <p:nvPr/>
        </p:nvCxnSpPr>
        <p:spPr>
          <a:xfrm flipH="1" flipV="1">
            <a:off x="3524425" y="5189029"/>
            <a:ext cx="0" cy="841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/>
          <p:nvPr/>
        </p:nvCxnSpPr>
        <p:spPr>
          <a:xfrm>
            <a:off x="3518182" y="6029837"/>
            <a:ext cx="475464" cy="6292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/>
          <p:nvPr/>
        </p:nvCxnSpPr>
        <p:spPr>
          <a:xfrm flipV="1">
            <a:off x="3543960" y="5953143"/>
            <a:ext cx="829306" cy="7156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>
            <a:stCxn id="8" idx="0"/>
          </p:cNvCxnSpPr>
          <p:nvPr/>
        </p:nvCxnSpPr>
        <p:spPr>
          <a:xfrm flipH="1">
            <a:off x="6270342" y="2944269"/>
            <a:ext cx="0" cy="48351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 flipV="1">
            <a:off x="4373265" y="5839820"/>
            <a:ext cx="1726250" cy="1133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993646" y="6652767"/>
            <a:ext cx="1242744" cy="17420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 flipH="1">
            <a:off x="4799706" y="7613432"/>
            <a:ext cx="1436602" cy="1340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>
            <a:off x="3543956" y="6044282"/>
            <a:ext cx="2738444" cy="159292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5102444" y="5953143"/>
            <a:ext cx="1171289" cy="16647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curvado 172"/>
          <p:cNvCxnSpPr/>
          <p:nvPr/>
        </p:nvCxnSpPr>
        <p:spPr>
          <a:xfrm flipV="1">
            <a:off x="4148359" y="6652768"/>
            <a:ext cx="369885" cy="169234"/>
          </a:xfrm>
          <a:prstGeom prst="curvedConnector3">
            <a:avLst>
              <a:gd name="adj1" fmla="val 91835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ángulo 175"/>
          <p:cNvSpPr/>
          <p:nvPr/>
        </p:nvSpPr>
        <p:spPr>
          <a:xfrm>
            <a:off x="4348101" y="6794949"/>
            <a:ext cx="660758" cy="645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596" dirty="0">
                <a:solidFill>
                  <a:srgbClr val="FFC000"/>
                </a:solidFill>
              </a:rPr>
              <a:t>q1</a:t>
            </a:r>
            <a:endParaRPr lang="en-US" sz="3596" dirty="0">
              <a:solidFill>
                <a:srgbClr val="FFC000"/>
              </a:solidFill>
            </a:endParaRPr>
          </a:p>
        </p:txBody>
      </p:sp>
      <p:sp>
        <p:nvSpPr>
          <p:cNvPr id="178" name="Elipse 177"/>
          <p:cNvSpPr/>
          <p:nvPr/>
        </p:nvSpPr>
        <p:spPr>
          <a:xfrm>
            <a:off x="4698951" y="7664059"/>
            <a:ext cx="160253" cy="1533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79" name="Elipse 178"/>
          <p:cNvSpPr/>
          <p:nvPr/>
        </p:nvSpPr>
        <p:spPr>
          <a:xfrm>
            <a:off x="5020396" y="5823538"/>
            <a:ext cx="160253" cy="153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80" name="Rectángulo 179"/>
          <p:cNvSpPr/>
          <p:nvPr/>
        </p:nvSpPr>
        <p:spPr>
          <a:xfrm>
            <a:off x="4693730" y="5151348"/>
            <a:ext cx="786306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rgbClr val="92D050"/>
                </a:solidFill>
              </a:rPr>
              <a:t>Yw</a:t>
            </a:r>
            <a:endParaRPr lang="en-US" sz="3996" dirty="0">
              <a:solidFill>
                <a:srgbClr val="92D050"/>
              </a:solidFill>
            </a:endParaRPr>
          </a:p>
        </p:txBody>
      </p:sp>
      <p:sp>
        <p:nvSpPr>
          <p:cNvPr id="181" name="Rectángulo 180"/>
          <p:cNvSpPr/>
          <p:nvPr/>
        </p:nvSpPr>
        <p:spPr>
          <a:xfrm>
            <a:off x="3861194" y="7473058"/>
            <a:ext cx="805605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rgbClr val="FF0000"/>
                </a:solidFill>
              </a:rPr>
              <a:t>Xw</a:t>
            </a:r>
            <a:endParaRPr lang="en-US" sz="3996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uadroTexto 182"/>
              <p:cNvSpPr txBox="1"/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996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𝑌𝑤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996" dirty="0"/>
              </a:p>
            </p:txBody>
          </p:sp>
        </mc:Choice>
        <mc:Fallback xmlns="">
          <p:sp>
            <p:nvSpPr>
              <p:cNvPr id="183" name="CuadroTexto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ángulo 188"/>
          <p:cNvSpPr/>
          <p:nvPr/>
        </p:nvSpPr>
        <p:spPr>
          <a:xfrm>
            <a:off x="3298820" y="6344949"/>
            <a:ext cx="433132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FF0000"/>
                </a:solidFill>
              </a:rPr>
              <a:t>X0</a:t>
            </a:r>
            <a:endParaRPr lang="en-US" sz="1889" dirty="0">
              <a:solidFill>
                <a:srgbClr val="FF0000"/>
              </a:solidFill>
            </a:endParaRPr>
          </a:p>
        </p:txBody>
      </p:sp>
      <p:sp>
        <p:nvSpPr>
          <p:cNvPr id="190" name="Rectángulo 189"/>
          <p:cNvSpPr/>
          <p:nvPr/>
        </p:nvSpPr>
        <p:spPr>
          <a:xfrm>
            <a:off x="3960790" y="5501888"/>
            <a:ext cx="426720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92D050"/>
                </a:solidFill>
              </a:rPr>
              <a:t>Y0</a:t>
            </a:r>
            <a:endParaRPr lang="en-US" sz="1889" dirty="0">
              <a:solidFill>
                <a:srgbClr val="92D050"/>
              </a:solidFill>
            </a:endParaRPr>
          </a:p>
        </p:txBody>
      </p:sp>
      <p:sp>
        <p:nvSpPr>
          <p:cNvPr id="191" name="Rectángulo 190"/>
          <p:cNvSpPr/>
          <p:nvPr/>
        </p:nvSpPr>
        <p:spPr>
          <a:xfrm>
            <a:off x="2998424" y="4940014"/>
            <a:ext cx="421910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00B0F0"/>
                </a:solidFill>
              </a:rPr>
              <a:t>Z0</a:t>
            </a:r>
            <a:endParaRPr lang="en-US" sz="1889" dirty="0">
              <a:solidFill>
                <a:srgbClr val="00B0F0"/>
              </a:solidFill>
            </a:endParaRPr>
          </a:p>
        </p:txBody>
      </p:sp>
      <p:cxnSp>
        <p:nvCxnSpPr>
          <p:cNvPr id="193" name="Conector recto de flecha 192"/>
          <p:cNvCxnSpPr>
            <a:stCxn id="125" idx="3"/>
            <a:endCxn id="76" idx="3"/>
          </p:cNvCxnSpPr>
          <p:nvPr/>
        </p:nvCxnSpPr>
        <p:spPr>
          <a:xfrm flipV="1">
            <a:off x="3467764" y="2956762"/>
            <a:ext cx="2736307" cy="312730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194"/>
          <p:cNvSpPr/>
          <p:nvPr/>
        </p:nvSpPr>
        <p:spPr>
          <a:xfrm>
            <a:off x="4586034" y="3365091"/>
            <a:ext cx="816249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chemeClr val="accent2"/>
                </a:solidFill>
              </a:rPr>
              <a:t>Pw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5" name="Conector recto 14"/>
          <p:cNvCxnSpPr>
            <a:stCxn id="4" idx="4"/>
          </p:cNvCxnSpPr>
          <p:nvPr/>
        </p:nvCxnSpPr>
        <p:spPr>
          <a:xfrm flipV="1">
            <a:off x="4031676" y="1622947"/>
            <a:ext cx="0" cy="3754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90614" y="1482214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819990" y="1482214"/>
            <a:ext cx="0" cy="872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6993119" y="1998376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L6</a:t>
            </a:r>
            <a:endParaRPr lang="en-US" sz="3197" b="1" dirty="0"/>
          </a:p>
        </p:txBody>
      </p:sp>
      <p:cxnSp>
        <p:nvCxnSpPr>
          <p:cNvPr id="7" name="Conector recto de flecha 6"/>
          <p:cNvCxnSpPr>
            <a:stCxn id="125" idx="4"/>
          </p:cNvCxnSpPr>
          <p:nvPr/>
        </p:nvCxnSpPr>
        <p:spPr>
          <a:xfrm flipV="1">
            <a:off x="3524426" y="3641949"/>
            <a:ext cx="4034283" cy="24645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 flipV="1">
            <a:off x="6258312" y="2901963"/>
            <a:ext cx="1332367" cy="7255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6524192" y="4083889"/>
            <a:ext cx="708848" cy="70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996" dirty="0" smtClean="0">
                <a:solidFill>
                  <a:srgbClr val="00B050"/>
                </a:solidFill>
              </a:rPr>
              <a:t>P6</a:t>
            </a:r>
            <a:endParaRPr lang="en-US" sz="3996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6639812" y="279395"/>
                <a:ext cx="4191019" cy="574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acc>
                        <m:accPr>
                          <m:chr m:val="̂"/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812" y="279395"/>
                <a:ext cx="4191019" cy="574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/>
              <p:cNvSpPr/>
              <p:nvPr/>
            </p:nvSpPr>
            <p:spPr>
              <a:xfrm>
                <a:off x="7095609" y="817098"/>
                <a:ext cx="3279424" cy="667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09" y="817098"/>
                <a:ext cx="3279424" cy="667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2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/>
          <p:cNvSpPr/>
          <p:nvPr/>
        </p:nvSpPr>
        <p:spPr>
          <a:xfrm>
            <a:off x="3217669" y="5366300"/>
            <a:ext cx="613511" cy="6831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3" name="Cilindro 2"/>
          <p:cNvSpPr/>
          <p:nvPr/>
        </p:nvSpPr>
        <p:spPr>
          <a:xfrm rot="16200000">
            <a:off x="3724920" y="367156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4" name="Cilindro 3"/>
          <p:cNvSpPr/>
          <p:nvPr/>
        </p:nvSpPr>
        <p:spPr>
          <a:xfrm rot="16200000">
            <a:off x="3724920" y="1963548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5" name="Cilindro 4"/>
          <p:cNvSpPr/>
          <p:nvPr/>
        </p:nvSpPr>
        <p:spPr>
          <a:xfrm rot="7200000">
            <a:off x="4857300" y="194479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8" name="Cilindro 7"/>
          <p:cNvSpPr/>
          <p:nvPr/>
        </p:nvSpPr>
        <p:spPr>
          <a:xfrm rot="16200000">
            <a:off x="5991467" y="2602691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9" name="Cilindro 8"/>
          <p:cNvSpPr/>
          <p:nvPr/>
        </p:nvSpPr>
        <p:spPr>
          <a:xfrm rot="7200000">
            <a:off x="7135564" y="3207720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6" name="Conector recto 15"/>
          <p:cNvCxnSpPr>
            <a:stCxn id="3" idx="4"/>
            <a:endCxn id="4" idx="2"/>
          </p:cNvCxnSpPr>
          <p:nvPr/>
        </p:nvCxnSpPr>
        <p:spPr>
          <a:xfrm flipV="1">
            <a:off x="4031676" y="2611892"/>
            <a:ext cx="0" cy="10945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 flipV="1">
            <a:off x="4008166" y="1641872"/>
            <a:ext cx="862791" cy="4543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rot="1800000" flipH="1" flipV="1">
            <a:off x="5261269" y="2555560"/>
            <a:ext cx="802534" cy="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rot="1800000" flipH="1">
            <a:off x="6384348" y="3201572"/>
            <a:ext cx="8314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2580090" y="6049471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2820469" y="4029518"/>
            <a:ext cx="0" cy="2019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80095" y="4029518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030528" y="4351193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L1</a:t>
            </a:r>
            <a:endParaRPr lang="en-US" sz="3197" b="1" dirty="0"/>
          </a:p>
        </p:txBody>
      </p:sp>
      <p:cxnSp>
        <p:nvCxnSpPr>
          <p:cNvPr id="43" name="Conector recto 42"/>
          <p:cNvCxnSpPr/>
          <p:nvPr/>
        </p:nvCxnSpPr>
        <p:spPr>
          <a:xfrm flipH="1">
            <a:off x="2587622" y="4029298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2820469" y="2305131"/>
            <a:ext cx="0" cy="172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2590614" y="2305126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927921" y="2626811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3518182" y="320865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4054597" y="589765"/>
            <a:ext cx="4246" cy="32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3518742" y="548383"/>
            <a:ext cx="535102" cy="253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3543960" y="64603"/>
            <a:ext cx="60440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L2</a:t>
            </a:r>
            <a:endParaRPr lang="en-US" sz="3197" b="1" dirty="0"/>
          </a:p>
        </p:txBody>
      </p:sp>
      <p:cxnSp>
        <p:nvCxnSpPr>
          <p:cNvPr id="60" name="Conector recto 59"/>
          <p:cNvCxnSpPr/>
          <p:nvPr/>
        </p:nvCxnSpPr>
        <p:spPr>
          <a:xfrm>
            <a:off x="4060846" y="631541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rot="1800000">
            <a:off x="3893211" y="1482214"/>
            <a:ext cx="2699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1917956" y="1519955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66" name="Conector recto 65"/>
          <p:cNvCxnSpPr/>
          <p:nvPr/>
        </p:nvCxnSpPr>
        <p:spPr>
          <a:xfrm>
            <a:off x="6411714" y="2009824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7711409" y="2745927"/>
            <a:ext cx="0" cy="455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6411720" y="2165572"/>
            <a:ext cx="1299695" cy="804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5322570" y="856717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L5</a:t>
            </a:r>
            <a:endParaRPr lang="en-US" sz="3197" b="1" dirty="0"/>
          </a:p>
        </p:txBody>
      </p:sp>
      <p:sp>
        <p:nvSpPr>
          <p:cNvPr id="76" name="Elipse 75"/>
          <p:cNvSpPr/>
          <p:nvPr/>
        </p:nvSpPr>
        <p:spPr>
          <a:xfrm>
            <a:off x="6178908" y="2825833"/>
            <a:ext cx="171881" cy="1533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77" name="CuadroTexto 76"/>
          <p:cNvSpPr txBox="1"/>
          <p:nvPr/>
        </p:nvSpPr>
        <p:spPr>
          <a:xfrm>
            <a:off x="6290006" y="3072017"/>
            <a:ext cx="551754" cy="70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996" dirty="0">
                <a:solidFill>
                  <a:schemeClr val="accent2"/>
                </a:solidFill>
              </a:rPr>
              <a:t>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07" name="Conector recto 106"/>
          <p:cNvCxnSpPr>
            <a:stCxn id="2" idx="0"/>
          </p:cNvCxnSpPr>
          <p:nvPr/>
        </p:nvCxnSpPr>
        <p:spPr>
          <a:xfrm flipV="1">
            <a:off x="3524430" y="3819762"/>
            <a:ext cx="19530" cy="16999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524426" y="3819761"/>
            <a:ext cx="224026" cy="87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/>
          <p:nvPr/>
        </p:nvCxnSpPr>
        <p:spPr>
          <a:xfrm>
            <a:off x="6278024" y="2902833"/>
            <a:ext cx="614180" cy="350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/>
          <p:nvPr/>
        </p:nvCxnSpPr>
        <p:spPr>
          <a:xfrm flipV="1">
            <a:off x="6278024" y="2036627"/>
            <a:ext cx="0" cy="88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3444299" y="5953143"/>
            <a:ext cx="160253" cy="1533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26" name="Conector recto de flecha 125"/>
          <p:cNvCxnSpPr/>
          <p:nvPr/>
        </p:nvCxnSpPr>
        <p:spPr>
          <a:xfrm flipH="1" flipV="1">
            <a:off x="3524425" y="5189029"/>
            <a:ext cx="0" cy="841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/>
          <p:nvPr/>
        </p:nvCxnSpPr>
        <p:spPr>
          <a:xfrm>
            <a:off x="3518182" y="6029837"/>
            <a:ext cx="475464" cy="6292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/>
          <p:nvPr/>
        </p:nvCxnSpPr>
        <p:spPr>
          <a:xfrm flipV="1">
            <a:off x="3543960" y="5953143"/>
            <a:ext cx="829306" cy="7156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>
            <a:stCxn id="8" idx="0"/>
          </p:cNvCxnSpPr>
          <p:nvPr/>
        </p:nvCxnSpPr>
        <p:spPr>
          <a:xfrm flipH="1">
            <a:off x="6270342" y="2944269"/>
            <a:ext cx="0" cy="48351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 flipV="1">
            <a:off x="4373265" y="5839820"/>
            <a:ext cx="1726250" cy="1133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993646" y="6652767"/>
            <a:ext cx="1242744" cy="17420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 flipH="1">
            <a:off x="4799706" y="7613432"/>
            <a:ext cx="1436602" cy="1340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>
            <a:off x="3543956" y="6044282"/>
            <a:ext cx="2738444" cy="15929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5102444" y="5953143"/>
            <a:ext cx="1171289" cy="16647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ángulo 175"/>
          <p:cNvSpPr/>
          <p:nvPr/>
        </p:nvSpPr>
        <p:spPr>
          <a:xfrm>
            <a:off x="4348086" y="6794949"/>
            <a:ext cx="344966" cy="645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596" dirty="0"/>
              <a:t>r</a:t>
            </a:r>
            <a:endParaRPr lang="en-US" sz="3596" dirty="0"/>
          </a:p>
        </p:txBody>
      </p:sp>
      <p:sp>
        <p:nvSpPr>
          <p:cNvPr id="178" name="Elipse 177"/>
          <p:cNvSpPr/>
          <p:nvPr/>
        </p:nvSpPr>
        <p:spPr>
          <a:xfrm>
            <a:off x="4698951" y="7664059"/>
            <a:ext cx="160253" cy="1533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79" name="Elipse 178"/>
          <p:cNvSpPr/>
          <p:nvPr/>
        </p:nvSpPr>
        <p:spPr>
          <a:xfrm>
            <a:off x="5020396" y="5823538"/>
            <a:ext cx="160253" cy="153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80" name="Rectángulo 179"/>
          <p:cNvSpPr/>
          <p:nvPr/>
        </p:nvSpPr>
        <p:spPr>
          <a:xfrm>
            <a:off x="4693730" y="5151348"/>
            <a:ext cx="786306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rgbClr val="92D050"/>
                </a:solidFill>
              </a:rPr>
              <a:t>Yw</a:t>
            </a:r>
            <a:endParaRPr lang="en-US" sz="3996" dirty="0">
              <a:solidFill>
                <a:srgbClr val="92D050"/>
              </a:solidFill>
            </a:endParaRPr>
          </a:p>
        </p:txBody>
      </p:sp>
      <p:sp>
        <p:nvSpPr>
          <p:cNvPr id="181" name="Rectángulo 180"/>
          <p:cNvSpPr/>
          <p:nvPr/>
        </p:nvSpPr>
        <p:spPr>
          <a:xfrm>
            <a:off x="3861194" y="7473058"/>
            <a:ext cx="805605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rgbClr val="FF0000"/>
                </a:solidFill>
              </a:rPr>
              <a:t>Xw</a:t>
            </a:r>
            <a:endParaRPr lang="en-US" sz="3996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uadroTexto 182"/>
              <p:cNvSpPr txBox="1"/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996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𝑌𝑤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996" dirty="0"/>
              </a:p>
            </p:txBody>
          </p:sp>
        </mc:Choice>
        <mc:Fallback xmlns="">
          <p:sp>
            <p:nvSpPr>
              <p:cNvPr id="183" name="CuadroTexto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ángulo 188"/>
          <p:cNvSpPr/>
          <p:nvPr/>
        </p:nvSpPr>
        <p:spPr>
          <a:xfrm>
            <a:off x="3298820" y="6344949"/>
            <a:ext cx="433132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FF0000"/>
                </a:solidFill>
              </a:rPr>
              <a:t>X0</a:t>
            </a:r>
            <a:endParaRPr lang="en-US" sz="1889" dirty="0">
              <a:solidFill>
                <a:srgbClr val="FF0000"/>
              </a:solidFill>
            </a:endParaRPr>
          </a:p>
        </p:txBody>
      </p:sp>
      <p:sp>
        <p:nvSpPr>
          <p:cNvPr id="190" name="Rectángulo 189"/>
          <p:cNvSpPr/>
          <p:nvPr/>
        </p:nvSpPr>
        <p:spPr>
          <a:xfrm>
            <a:off x="3960790" y="5501888"/>
            <a:ext cx="426720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92D050"/>
                </a:solidFill>
              </a:rPr>
              <a:t>Y0</a:t>
            </a:r>
            <a:endParaRPr lang="en-US" sz="1889" dirty="0">
              <a:solidFill>
                <a:srgbClr val="92D050"/>
              </a:solidFill>
            </a:endParaRPr>
          </a:p>
        </p:txBody>
      </p:sp>
      <p:sp>
        <p:nvSpPr>
          <p:cNvPr id="191" name="Rectángulo 190"/>
          <p:cNvSpPr/>
          <p:nvPr/>
        </p:nvSpPr>
        <p:spPr>
          <a:xfrm>
            <a:off x="2998424" y="4940014"/>
            <a:ext cx="421910" cy="383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889" dirty="0">
                <a:solidFill>
                  <a:srgbClr val="00B0F0"/>
                </a:solidFill>
              </a:rPr>
              <a:t>Z0</a:t>
            </a:r>
            <a:endParaRPr lang="en-US" sz="1889" dirty="0">
              <a:solidFill>
                <a:srgbClr val="00B0F0"/>
              </a:solidFill>
            </a:endParaRPr>
          </a:p>
        </p:txBody>
      </p:sp>
      <p:cxnSp>
        <p:nvCxnSpPr>
          <p:cNvPr id="193" name="Conector recto de flecha 192"/>
          <p:cNvCxnSpPr>
            <a:stCxn id="125" idx="3"/>
            <a:endCxn id="76" idx="3"/>
          </p:cNvCxnSpPr>
          <p:nvPr/>
        </p:nvCxnSpPr>
        <p:spPr>
          <a:xfrm flipV="1">
            <a:off x="3467764" y="2956762"/>
            <a:ext cx="2736307" cy="312730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194"/>
          <p:cNvSpPr/>
          <p:nvPr/>
        </p:nvSpPr>
        <p:spPr>
          <a:xfrm>
            <a:off x="4586034" y="3365091"/>
            <a:ext cx="816249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chemeClr val="accent2"/>
                </a:solidFill>
              </a:rPr>
              <a:t>Pw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5" name="Conector recto 14"/>
          <p:cNvCxnSpPr>
            <a:stCxn id="4" idx="4"/>
          </p:cNvCxnSpPr>
          <p:nvPr/>
        </p:nvCxnSpPr>
        <p:spPr>
          <a:xfrm flipV="1">
            <a:off x="4031676" y="1622947"/>
            <a:ext cx="0" cy="3754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90614" y="1482214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819990" y="1482214"/>
            <a:ext cx="0" cy="872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6993119" y="1998376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L6</a:t>
            </a:r>
            <a:endParaRPr lang="en-US" sz="3197" b="1" dirty="0"/>
          </a:p>
        </p:txBody>
      </p:sp>
      <p:sp>
        <p:nvSpPr>
          <p:cNvPr id="6" name="Paralelogramo 5"/>
          <p:cNvSpPr/>
          <p:nvPr/>
        </p:nvSpPr>
        <p:spPr>
          <a:xfrm rot="1821386" flipH="1">
            <a:off x="2158341" y="2490368"/>
            <a:ext cx="5535887" cy="4034723"/>
          </a:xfrm>
          <a:prstGeom prst="parallelogram">
            <a:avLst>
              <a:gd name="adj" fmla="val 58894"/>
            </a:avLst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</p:spTree>
    <p:extLst>
      <p:ext uri="{BB962C8B-B14F-4D97-AF65-F5344CB8AC3E}">
        <p14:creationId xmlns:p14="http://schemas.microsoft.com/office/powerpoint/2010/main" val="29387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ector recto de flecha 45"/>
          <p:cNvCxnSpPr/>
          <p:nvPr/>
        </p:nvCxnSpPr>
        <p:spPr>
          <a:xfrm flipV="1">
            <a:off x="2138081" y="1586756"/>
            <a:ext cx="0" cy="54191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2138086" y="7005914"/>
            <a:ext cx="66293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1453276" y="1402088"/>
            <a:ext cx="684803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00B0F0"/>
                </a:solidFill>
              </a:rPr>
              <a:t>Z0</a:t>
            </a:r>
            <a:endParaRPr lang="en-US" sz="3996" dirty="0">
              <a:solidFill>
                <a:srgbClr val="00B0F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767477" y="6848698"/>
            <a:ext cx="362600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/>
              <a:t>r</a:t>
            </a:r>
            <a:endParaRPr lang="en-US" sz="3996" dirty="0"/>
          </a:p>
        </p:txBody>
      </p:sp>
      <p:sp>
        <p:nvSpPr>
          <p:cNvPr id="56" name="Rectángulo 55"/>
          <p:cNvSpPr/>
          <p:nvPr/>
        </p:nvSpPr>
        <p:spPr>
          <a:xfrm>
            <a:off x="1916202" y="6347017"/>
            <a:ext cx="443757" cy="658903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61" name="Elipse 60"/>
          <p:cNvSpPr/>
          <p:nvPr/>
        </p:nvSpPr>
        <p:spPr>
          <a:xfrm>
            <a:off x="2594285" y="4975412"/>
            <a:ext cx="457203" cy="44375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cxnSp>
        <p:nvCxnSpPr>
          <p:cNvPr id="64" name="Conector recto 63"/>
          <p:cNvCxnSpPr>
            <a:stCxn id="56" idx="0"/>
          </p:cNvCxnSpPr>
          <p:nvPr/>
        </p:nvCxnSpPr>
        <p:spPr>
          <a:xfrm flipH="1" flipV="1">
            <a:off x="2138081" y="5822579"/>
            <a:ext cx="0" cy="5244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endCxn id="61" idx="2"/>
          </p:cNvCxnSpPr>
          <p:nvPr/>
        </p:nvCxnSpPr>
        <p:spPr>
          <a:xfrm>
            <a:off x="2124455" y="5191846"/>
            <a:ext cx="4698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 flipV="1">
            <a:off x="2138081" y="5185936"/>
            <a:ext cx="0" cy="6366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H="1">
            <a:off x="1326258" y="6995585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flipV="1">
            <a:off x="1566637" y="5150234"/>
            <a:ext cx="0" cy="1845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941654" y="5573818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L1</a:t>
            </a:r>
            <a:endParaRPr lang="en-US" sz="3197" b="1" dirty="0"/>
          </a:p>
        </p:txBody>
      </p:sp>
      <p:cxnSp>
        <p:nvCxnSpPr>
          <p:cNvPr id="83" name="Conector recto 82"/>
          <p:cNvCxnSpPr/>
          <p:nvPr/>
        </p:nvCxnSpPr>
        <p:spPr>
          <a:xfrm flipH="1">
            <a:off x="1334269" y="5150229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281072" y="3700881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grpSp>
        <p:nvGrpSpPr>
          <p:cNvPr id="14" name="Grupo 13"/>
          <p:cNvGrpSpPr/>
          <p:nvPr/>
        </p:nvGrpSpPr>
        <p:grpSpPr>
          <a:xfrm rot="21026429">
            <a:off x="2700285" y="3032063"/>
            <a:ext cx="919741" cy="1894255"/>
            <a:chOff x="2857465" y="3081155"/>
            <a:chExt cx="919741" cy="1894259"/>
          </a:xfrm>
        </p:grpSpPr>
        <p:cxnSp>
          <p:nvCxnSpPr>
            <p:cNvPr id="69" name="Conector recto 68"/>
            <p:cNvCxnSpPr/>
            <p:nvPr/>
          </p:nvCxnSpPr>
          <p:spPr>
            <a:xfrm flipV="1">
              <a:off x="2857465" y="3523177"/>
              <a:ext cx="575457" cy="14522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 rot="666620">
              <a:off x="3320005" y="3081155"/>
              <a:ext cx="457201" cy="443754"/>
            </a:xfrm>
            <a:prstGeom prst="ellipse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89"/>
            </a:p>
          </p:txBody>
        </p:sp>
      </p:grpSp>
      <p:sp>
        <p:nvSpPr>
          <p:cNvPr id="122" name="CuadroTexto 121"/>
          <p:cNvSpPr txBox="1"/>
          <p:nvPr/>
        </p:nvSpPr>
        <p:spPr>
          <a:xfrm>
            <a:off x="2117643" y="5142029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L2</a:t>
            </a:r>
            <a:endParaRPr lang="en-US" sz="3197" b="1" dirty="0"/>
          </a:p>
        </p:txBody>
      </p:sp>
      <p:cxnSp>
        <p:nvCxnSpPr>
          <p:cNvPr id="140" name="Conector recto de flecha 139"/>
          <p:cNvCxnSpPr>
            <a:stCxn id="56" idx="2"/>
            <a:endCxn id="77" idx="3"/>
          </p:cNvCxnSpPr>
          <p:nvPr/>
        </p:nvCxnSpPr>
        <p:spPr>
          <a:xfrm flipV="1">
            <a:off x="2138081" y="4095134"/>
            <a:ext cx="3503347" cy="291079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140"/>
          <p:cNvSpPr/>
          <p:nvPr/>
        </p:nvSpPr>
        <p:spPr>
          <a:xfrm>
            <a:off x="4557224" y="5048946"/>
            <a:ext cx="816249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 err="1">
                <a:solidFill>
                  <a:schemeClr val="accent2"/>
                </a:solidFill>
              </a:rPr>
              <a:t>Pw</a:t>
            </a:r>
            <a:endParaRPr lang="en-US" sz="3996" dirty="0">
              <a:solidFill>
                <a:schemeClr val="accent2"/>
              </a:solidFill>
            </a:endParaRPr>
          </a:p>
        </p:txBody>
      </p:sp>
      <p:cxnSp>
        <p:nvCxnSpPr>
          <p:cNvPr id="143" name="Conector recto de flecha 142"/>
          <p:cNvCxnSpPr>
            <a:endCxn id="77" idx="3"/>
          </p:cNvCxnSpPr>
          <p:nvPr/>
        </p:nvCxnSpPr>
        <p:spPr>
          <a:xfrm flipV="1">
            <a:off x="2846662" y="4095134"/>
            <a:ext cx="2794766" cy="1098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/>
          <p:cNvSpPr/>
          <p:nvPr/>
        </p:nvSpPr>
        <p:spPr>
          <a:xfrm>
            <a:off x="3471096" y="4098267"/>
            <a:ext cx="950901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chemeClr val="accent1"/>
                </a:solidFill>
              </a:rPr>
              <a:t>P</a:t>
            </a:r>
            <a:r>
              <a:rPr lang="es-CO" sz="3197" dirty="0">
                <a:solidFill>
                  <a:schemeClr val="accent1"/>
                </a:solidFill>
              </a:rPr>
              <a:t>2w</a:t>
            </a:r>
            <a:endParaRPr lang="en-US" sz="3197" dirty="0">
              <a:solidFill>
                <a:schemeClr val="accent1"/>
              </a:solidFill>
            </a:endParaRPr>
          </a:p>
        </p:txBody>
      </p:sp>
      <p:cxnSp>
        <p:nvCxnSpPr>
          <p:cNvPr id="145" name="Conector recto 144"/>
          <p:cNvCxnSpPr>
            <a:stCxn id="77" idx="5"/>
          </p:cNvCxnSpPr>
          <p:nvPr/>
        </p:nvCxnSpPr>
        <p:spPr>
          <a:xfrm flipH="1">
            <a:off x="5731603" y="4156366"/>
            <a:ext cx="0" cy="28681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 flipH="1">
            <a:off x="2809266" y="5185932"/>
            <a:ext cx="2922343" cy="59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 flipH="1">
            <a:off x="3183266" y="1536243"/>
            <a:ext cx="375119" cy="19052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Arco 162"/>
          <p:cNvSpPr/>
          <p:nvPr/>
        </p:nvSpPr>
        <p:spPr>
          <a:xfrm>
            <a:off x="3364487" y="1940496"/>
            <a:ext cx="411142" cy="492127"/>
          </a:xfrm>
          <a:prstGeom prst="arc">
            <a:avLst>
              <a:gd name="adj1" fmla="val 14950144"/>
              <a:gd name="adj2" fmla="val 1809270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164" name="Arco 163"/>
          <p:cNvSpPr/>
          <p:nvPr/>
        </p:nvSpPr>
        <p:spPr>
          <a:xfrm>
            <a:off x="2589453" y="3640301"/>
            <a:ext cx="706154" cy="749475"/>
          </a:xfrm>
          <a:prstGeom prst="arc">
            <a:avLst>
              <a:gd name="adj1" fmla="val 14950144"/>
              <a:gd name="adj2" fmla="val 17837840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165" name="Rectángulo 164"/>
          <p:cNvSpPr/>
          <p:nvPr/>
        </p:nvSpPr>
        <p:spPr>
          <a:xfrm>
            <a:off x="2273390" y="3025865"/>
            <a:ext cx="662361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FF0000"/>
                </a:solidFill>
              </a:rPr>
              <a:t>q</a:t>
            </a:r>
            <a:r>
              <a:rPr lang="es-CO" sz="3197" dirty="0">
                <a:solidFill>
                  <a:srgbClr val="FF0000"/>
                </a:solidFill>
              </a:rPr>
              <a:t>2</a:t>
            </a:r>
            <a:endParaRPr lang="en-US" sz="3197" dirty="0">
              <a:solidFill>
                <a:srgbClr val="FF0000"/>
              </a:solidFill>
            </a:endParaRPr>
          </a:p>
        </p:txBody>
      </p:sp>
      <p:sp>
        <p:nvSpPr>
          <p:cNvPr id="166" name="Rectángulo 165"/>
          <p:cNvSpPr/>
          <p:nvPr/>
        </p:nvSpPr>
        <p:spPr>
          <a:xfrm>
            <a:off x="3502288" y="1298516"/>
            <a:ext cx="662361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FF0000"/>
                </a:solidFill>
              </a:rPr>
              <a:t>q</a:t>
            </a:r>
            <a:r>
              <a:rPr lang="es-CO" sz="3197" dirty="0">
                <a:solidFill>
                  <a:srgbClr val="FF0000"/>
                </a:solidFill>
              </a:rPr>
              <a:t>3</a:t>
            </a:r>
            <a:endParaRPr lang="en-US" sz="3197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519003" y="3119267"/>
                <a:ext cx="5603072" cy="631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996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𝑃𝑤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̂"/>
                          <m:ctrlPr>
                            <a:rPr lang="es-CO" sz="3996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399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996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CO" sz="3996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CO" sz="3996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s-CO" sz="3996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3996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3996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003" y="3119267"/>
                <a:ext cx="5603072" cy="631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/>
          <p:cNvGrpSpPr/>
          <p:nvPr/>
        </p:nvGrpSpPr>
        <p:grpSpPr>
          <a:xfrm rot="504615">
            <a:off x="3346340" y="2546947"/>
            <a:ext cx="2990839" cy="1386939"/>
            <a:chOff x="3619231" y="2438446"/>
            <a:chExt cx="2990839" cy="1386936"/>
          </a:xfrm>
        </p:grpSpPr>
        <p:grpSp>
          <p:nvGrpSpPr>
            <p:cNvPr id="3" name="Grupo 2"/>
            <p:cNvGrpSpPr/>
            <p:nvPr/>
          </p:nvGrpSpPr>
          <p:grpSpPr>
            <a:xfrm rot="791610">
              <a:off x="3738751" y="2438446"/>
              <a:ext cx="2871319" cy="1386936"/>
              <a:chOff x="3611495" y="2637041"/>
              <a:chExt cx="2871319" cy="1386936"/>
            </a:xfrm>
          </p:grpSpPr>
          <p:sp>
            <p:nvSpPr>
              <p:cNvPr id="78" name="CuadroTexto 77"/>
              <p:cNvSpPr txBox="1"/>
              <p:nvPr/>
            </p:nvSpPr>
            <p:spPr>
              <a:xfrm rot="20303775">
                <a:off x="5880623" y="3012792"/>
                <a:ext cx="602191" cy="707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996" dirty="0">
                    <a:solidFill>
                      <a:schemeClr val="accent2"/>
                    </a:solidFill>
                  </a:rPr>
                  <a:t>w</a:t>
                </a:r>
                <a:endParaRPr lang="en-US" sz="3996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Rectángulo 56"/>
              <p:cNvSpPr/>
              <p:nvPr/>
            </p:nvSpPr>
            <p:spPr>
              <a:xfrm rot="6066620">
                <a:off x="4631390" y="3225221"/>
                <a:ext cx="443753" cy="65890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62" name="Elipse 61"/>
              <p:cNvSpPr/>
              <p:nvPr/>
            </p:nvSpPr>
            <p:spPr>
              <a:xfrm rot="666620">
                <a:off x="5884610" y="3580223"/>
                <a:ext cx="457201" cy="44375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cxnSp>
            <p:nvCxnSpPr>
              <p:cNvPr id="71" name="Conector recto 70"/>
              <p:cNvCxnSpPr/>
              <p:nvPr/>
            </p:nvCxnSpPr>
            <p:spPr>
              <a:xfrm rot="20808390">
                <a:off x="3611495" y="3212409"/>
                <a:ext cx="851846" cy="37874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 rot="666620" flipV="1">
                <a:off x="5169949" y="3685983"/>
                <a:ext cx="70394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Elipse 76"/>
              <p:cNvSpPr/>
              <p:nvPr/>
            </p:nvSpPr>
            <p:spPr>
              <a:xfrm rot="666620">
                <a:off x="6033083" y="3725410"/>
                <a:ext cx="160254" cy="15337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 rot="20969650">
                <a:off x="4701210" y="2637041"/>
                <a:ext cx="565590" cy="58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L5</a:t>
                </a:r>
                <a:endParaRPr lang="en-US" sz="3197" b="1" dirty="0"/>
              </a:p>
            </p:txBody>
          </p:sp>
        </p:grpSp>
        <p:cxnSp>
          <p:nvCxnSpPr>
            <p:cNvPr id="7" name="Conector recto 6"/>
            <p:cNvCxnSpPr/>
            <p:nvPr/>
          </p:nvCxnSpPr>
          <p:spPr>
            <a:xfrm flipV="1">
              <a:off x="3619231" y="2768455"/>
              <a:ext cx="138549" cy="3493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CuadroTexto 48"/>
          <p:cNvSpPr txBox="1"/>
          <p:nvPr/>
        </p:nvSpPr>
        <p:spPr>
          <a:xfrm rot="161260">
            <a:off x="2832797" y="2337833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3267768" y="1563344"/>
            <a:ext cx="856657" cy="16539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H="1">
            <a:off x="2835703" y="2335842"/>
            <a:ext cx="0" cy="28681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1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311301" y="619085"/>
            <a:ext cx="6380979" cy="6637907"/>
            <a:chOff x="2116117" y="823597"/>
            <a:chExt cx="6380988" cy="6637906"/>
          </a:xfrm>
        </p:grpSpPr>
        <p:grpSp>
          <p:nvGrpSpPr>
            <p:cNvPr id="4" name="Grupo 3"/>
            <p:cNvGrpSpPr/>
            <p:nvPr/>
          </p:nvGrpSpPr>
          <p:grpSpPr>
            <a:xfrm>
              <a:off x="2116117" y="1692054"/>
              <a:ext cx="6380988" cy="5769449"/>
              <a:chOff x="4971433" y="624727"/>
              <a:chExt cx="3616300" cy="2843958"/>
            </a:xfrm>
          </p:grpSpPr>
          <p:sp>
            <p:nvSpPr>
              <p:cNvPr id="61" name="Elipse 60"/>
              <p:cNvSpPr/>
              <p:nvPr/>
            </p:nvSpPr>
            <p:spPr>
              <a:xfrm>
                <a:off x="4990798" y="3024931"/>
                <a:ext cx="457201" cy="44375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86" name="CuadroTexto 85"/>
              <p:cNvSpPr txBox="1"/>
              <p:nvPr/>
            </p:nvSpPr>
            <p:spPr>
              <a:xfrm>
                <a:off x="4971433" y="1718306"/>
                <a:ext cx="565592" cy="28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L3</a:t>
                </a:r>
                <a:endParaRPr lang="en-US" sz="3197" b="1" dirty="0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 rot="21026429">
                <a:off x="5096795" y="1081568"/>
                <a:ext cx="919741" cy="1894259"/>
                <a:chOff x="2857465" y="3081155"/>
                <a:chExt cx="919741" cy="1894259"/>
              </a:xfrm>
            </p:grpSpPr>
            <p:cxnSp>
              <p:nvCxnSpPr>
                <p:cNvPr id="69" name="Conector recto 68"/>
                <p:cNvCxnSpPr/>
                <p:nvPr/>
              </p:nvCxnSpPr>
              <p:spPr>
                <a:xfrm flipV="1">
                  <a:off x="2857465" y="3523177"/>
                  <a:ext cx="575457" cy="14522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Elipse 58"/>
                <p:cNvSpPr/>
                <p:nvPr/>
              </p:nvSpPr>
              <p:spPr>
                <a:xfrm rot="666620">
                  <a:off x="3320005" y="3081155"/>
                  <a:ext cx="457201" cy="443754"/>
                </a:xfrm>
                <a:prstGeom prst="ellipse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889"/>
                </a:p>
              </p:txBody>
            </p:sp>
          </p:grpSp>
          <p:cxnSp>
            <p:nvCxnSpPr>
              <p:cNvPr id="143" name="Conector recto de flecha 142"/>
              <p:cNvCxnSpPr>
                <a:endCxn id="77" idx="3"/>
              </p:cNvCxnSpPr>
              <p:nvPr/>
            </p:nvCxnSpPr>
            <p:spPr>
              <a:xfrm flipV="1">
                <a:off x="5243173" y="2144642"/>
                <a:ext cx="2794764" cy="10986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Rectángulo 143"/>
              <p:cNvSpPr/>
              <p:nvPr/>
            </p:nvSpPr>
            <p:spPr>
              <a:xfrm>
                <a:off x="5867600" y="2147786"/>
                <a:ext cx="538905" cy="3486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996" dirty="0">
                    <a:solidFill>
                      <a:schemeClr val="accent1"/>
                    </a:solidFill>
                  </a:rPr>
                  <a:t>P</a:t>
                </a:r>
                <a:r>
                  <a:rPr lang="es-CO" sz="3197" dirty="0">
                    <a:solidFill>
                      <a:schemeClr val="accent1"/>
                    </a:solidFill>
                  </a:rPr>
                  <a:t>2w</a:t>
                </a:r>
                <a:endParaRPr lang="en-US" sz="3197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17" name="Grupo 16"/>
              <p:cNvGrpSpPr/>
              <p:nvPr/>
            </p:nvGrpSpPr>
            <p:grpSpPr>
              <a:xfrm rot="504615">
                <a:off x="5704976" y="963456"/>
                <a:ext cx="2882757" cy="998594"/>
                <a:chOff x="3607629" y="2817025"/>
                <a:chExt cx="2882757" cy="998594"/>
              </a:xfrm>
            </p:grpSpPr>
            <p:grpSp>
              <p:nvGrpSpPr>
                <p:cNvPr id="3" name="Grupo 2"/>
                <p:cNvGrpSpPr/>
                <p:nvPr/>
              </p:nvGrpSpPr>
              <p:grpSpPr>
                <a:xfrm rot="791610">
                  <a:off x="3730243" y="2817025"/>
                  <a:ext cx="2760143" cy="998594"/>
                  <a:chOff x="3646770" y="3025383"/>
                  <a:chExt cx="2760143" cy="998594"/>
                </a:xfrm>
              </p:grpSpPr>
              <p:sp>
                <p:nvSpPr>
                  <p:cNvPr id="78" name="CuadroTexto 77"/>
                  <p:cNvSpPr txBox="1"/>
                  <p:nvPr/>
                </p:nvSpPr>
                <p:spPr>
                  <a:xfrm rot="20303775">
                    <a:off x="5804715" y="3025383"/>
                    <a:ext cx="602198" cy="3486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3996" dirty="0">
                        <a:solidFill>
                          <a:schemeClr val="accent2"/>
                        </a:solidFill>
                      </a:rPr>
                      <a:t>w</a:t>
                    </a:r>
                    <a:endParaRPr lang="en-US" sz="3996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7" name="Rectángulo 56"/>
                  <p:cNvSpPr/>
                  <p:nvPr/>
                </p:nvSpPr>
                <p:spPr>
                  <a:xfrm rot="6066620">
                    <a:off x="4631390" y="3225221"/>
                    <a:ext cx="443753" cy="658906"/>
                  </a:xfrm>
                  <a:prstGeom prst="rect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89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 rot="666620">
                    <a:off x="5884610" y="3580223"/>
                    <a:ext cx="457201" cy="443754"/>
                  </a:xfrm>
                  <a:prstGeom prst="ellipse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89"/>
                  </a:p>
                </p:txBody>
              </p:sp>
              <p:cxnSp>
                <p:nvCxnSpPr>
                  <p:cNvPr id="71" name="Conector recto 70"/>
                  <p:cNvCxnSpPr/>
                  <p:nvPr/>
                </p:nvCxnSpPr>
                <p:spPr>
                  <a:xfrm rot="20808390">
                    <a:off x="3646770" y="3225558"/>
                    <a:ext cx="851846" cy="378749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Conector recto 73"/>
                  <p:cNvCxnSpPr/>
                  <p:nvPr/>
                </p:nvCxnSpPr>
                <p:spPr>
                  <a:xfrm rot="666620" flipV="1">
                    <a:off x="5169949" y="3685983"/>
                    <a:ext cx="703948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Elipse 76"/>
                  <p:cNvSpPr/>
                  <p:nvPr/>
                </p:nvSpPr>
                <p:spPr>
                  <a:xfrm rot="666620">
                    <a:off x="6033083" y="3725410"/>
                    <a:ext cx="160254" cy="15337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798"/>
                  </a:p>
                </p:txBody>
              </p:sp>
              <p:sp>
                <p:nvSpPr>
                  <p:cNvPr id="100" name="CuadroTexto 99"/>
                  <p:cNvSpPr txBox="1"/>
                  <p:nvPr/>
                </p:nvSpPr>
                <p:spPr>
                  <a:xfrm rot="20969650">
                    <a:off x="4790827" y="3050802"/>
                    <a:ext cx="565592" cy="2880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3197" b="1" dirty="0"/>
                      <a:t>L5</a:t>
                    </a:r>
                    <a:endParaRPr lang="en-US" sz="3197" b="1" dirty="0"/>
                  </a:p>
                </p:txBody>
              </p:sp>
            </p:grpSp>
            <p:cxnSp>
              <p:nvCxnSpPr>
                <p:cNvPr id="7" name="Conector recto 6"/>
                <p:cNvCxnSpPr/>
                <p:nvPr/>
              </p:nvCxnSpPr>
              <p:spPr>
                <a:xfrm rot="21095385" flipV="1">
                  <a:off x="3607629" y="2838349"/>
                  <a:ext cx="208112" cy="2620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CuadroTexto 48"/>
              <p:cNvSpPr txBox="1"/>
              <p:nvPr/>
            </p:nvSpPr>
            <p:spPr>
              <a:xfrm rot="161260">
                <a:off x="5436565" y="624727"/>
                <a:ext cx="565592" cy="28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L4</a:t>
                </a:r>
                <a:endParaRPr lang="en-US" sz="3197" b="1" dirty="0"/>
              </a:p>
            </p:txBody>
          </p:sp>
        </p:grpSp>
        <p:cxnSp>
          <p:nvCxnSpPr>
            <p:cNvPr id="9" name="Conector recto 8"/>
            <p:cNvCxnSpPr/>
            <p:nvPr/>
          </p:nvCxnSpPr>
          <p:spPr>
            <a:xfrm>
              <a:off x="3306832" y="3016685"/>
              <a:ext cx="4229556" cy="156384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 flipH="1">
              <a:off x="3324570" y="1061312"/>
              <a:ext cx="439184" cy="192521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co 51"/>
            <p:cNvSpPr/>
            <p:nvPr/>
          </p:nvSpPr>
          <p:spPr>
            <a:xfrm>
              <a:off x="3569862" y="1465574"/>
              <a:ext cx="411140" cy="492123"/>
            </a:xfrm>
            <a:prstGeom prst="arc">
              <a:avLst>
                <a:gd name="adj1" fmla="val 14950144"/>
                <a:gd name="adj2" fmla="val 1809270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89"/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3707669" y="823597"/>
              <a:ext cx="662362" cy="707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996" dirty="0">
                  <a:solidFill>
                    <a:srgbClr val="FF0000"/>
                  </a:solidFill>
                </a:rPr>
                <a:t>q</a:t>
              </a:r>
              <a:r>
                <a:rPr lang="es-CO" sz="3197" dirty="0">
                  <a:solidFill>
                    <a:srgbClr val="FF0000"/>
                  </a:solidFill>
                </a:rPr>
                <a:t>3</a:t>
              </a:r>
              <a:endParaRPr lang="en-US" sz="3197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Conector recto 59"/>
            <p:cNvCxnSpPr/>
            <p:nvPr/>
          </p:nvCxnSpPr>
          <p:spPr>
            <a:xfrm flipH="1">
              <a:off x="3301439" y="1082443"/>
              <a:ext cx="1210836" cy="1939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o 17"/>
            <p:cNvSpPr/>
            <p:nvPr/>
          </p:nvSpPr>
          <p:spPr>
            <a:xfrm>
              <a:off x="3306832" y="2480565"/>
              <a:ext cx="682681" cy="872493"/>
            </a:xfrm>
            <a:prstGeom prst="arc">
              <a:avLst>
                <a:gd name="adj1" fmla="val 16200000"/>
                <a:gd name="adj2" fmla="val 2425477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5" tIns="45723" rIns="91445" bIns="457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89"/>
            </a:p>
          </p:txBody>
        </p:sp>
        <p:sp>
          <p:nvSpPr>
            <p:cNvPr id="19" name="Arco 18"/>
            <p:cNvSpPr/>
            <p:nvPr/>
          </p:nvSpPr>
          <p:spPr>
            <a:xfrm rot="3902550">
              <a:off x="3291295" y="3082972"/>
              <a:ext cx="568155" cy="782712"/>
            </a:xfrm>
            <a:prstGeom prst="arc">
              <a:avLst>
                <a:gd name="adj1" fmla="val 16200000"/>
                <a:gd name="adj2" fmla="val 5068563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5" tIns="45723" rIns="91445" bIns="457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89"/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3964312" y="2382282"/>
              <a:ext cx="474811" cy="707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996" dirty="0">
                  <a:solidFill>
                    <a:srgbClr val="C00000"/>
                  </a:solidFill>
                </a:rPr>
                <a:t>α</a:t>
              </a:r>
              <a:endParaRPr lang="en-US" sz="3197" dirty="0">
                <a:solidFill>
                  <a:srgbClr val="C00000"/>
                </a:solidFill>
              </a:endParaRPr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3658330" y="3485272"/>
              <a:ext cx="518092" cy="707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996" dirty="0">
                  <a:solidFill>
                    <a:srgbClr val="C00000"/>
                  </a:solidFill>
                </a:rPr>
                <a:t>φ</a:t>
              </a:r>
              <a:endParaRPr lang="en-US" sz="3197" dirty="0">
                <a:solidFill>
                  <a:srgbClr val="C00000"/>
                </a:solidFill>
              </a:endParaRPr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2835368" y="3327179"/>
            <a:ext cx="50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solidFill>
                  <a:srgbClr val="92D050"/>
                </a:solidFill>
              </a:rPr>
              <a:t>H</a:t>
            </a:r>
            <a:endParaRPr lang="en-US" sz="4000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/>
              <p:cNvSpPr txBox="1"/>
              <p:nvPr/>
            </p:nvSpPr>
            <p:spPr>
              <a:xfrm>
                <a:off x="4579103" y="191653"/>
                <a:ext cx="3377912" cy="686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103" y="191653"/>
                <a:ext cx="3377912" cy="6862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>
                <a:off x="8069167" y="257793"/>
                <a:ext cx="38034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5,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67" y="257793"/>
                <a:ext cx="380347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/>
              <p:cNvSpPr txBox="1"/>
              <p:nvPr/>
            </p:nvSpPr>
            <p:spPr>
              <a:xfrm>
                <a:off x="4425153" y="1048835"/>
                <a:ext cx="84317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−2∗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3∗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4" name="Cuadro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153" y="1048835"/>
                <a:ext cx="843173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/>
              <p:cNvSpPr txBox="1"/>
              <p:nvPr/>
            </p:nvSpPr>
            <p:spPr>
              <a:xfrm>
                <a:off x="5526021" y="1780466"/>
                <a:ext cx="6385659" cy="1111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021" y="1780466"/>
                <a:ext cx="6385659" cy="1111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/>
              <p:cNvSpPr/>
              <p:nvPr/>
            </p:nvSpPr>
            <p:spPr>
              <a:xfrm>
                <a:off x="6723231" y="3282591"/>
                <a:ext cx="4904356" cy="763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3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7" name="Rectá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231" y="3282591"/>
                <a:ext cx="4904356" cy="7632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/>
              <p:cNvSpPr txBox="1"/>
              <p:nvPr/>
            </p:nvSpPr>
            <p:spPr>
              <a:xfrm>
                <a:off x="6526327" y="4284944"/>
                <a:ext cx="55666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Cuadro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27" y="4284944"/>
                <a:ext cx="556665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/>
              <p:cNvSpPr/>
              <p:nvPr/>
            </p:nvSpPr>
            <p:spPr>
              <a:xfrm>
                <a:off x="3773211" y="6042058"/>
                <a:ext cx="33940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Rectá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11" y="6042058"/>
                <a:ext cx="339407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/>
              <p:cNvSpPr txBox="1"/>
              <p:nvPr/>
            </p:nvSpPr>
            <p:spPr>
              <a:xfrm>
                <a:off x="3773211" y="6771205"/>
                <a:ext cx="32094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Cuadro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11" y="6771205"/>
                <a:ext cx="320940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0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Elipse 60"/>
          <p:cNvSpPr/>
          <p:nvPr/>
        </p:nvSpPr>
        <p:spPr>
          <a:xfrm>
            <a:off x="2891235" y="6817778"/>
            <a:ext cx="561209" cy="626251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86" name="CuadroTexto 85"/>
          <p:cNvSpPr txBox="1"/>
          <p:nvPr/>
        </p:nvSpPr>
        <p:spPr>
          <a:xfrm>
            <a:off x="3514164" y="5019282"/>
            <a:ext cx="694258" cy="40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grpSp>
        <p:nvGrpSpPr>
          <p:cNvPr id="14" name="Grupo 13"/>
          <p:cNvGrpSpPr/>
          <p:nvPr/>
        </p:nvGrpSpPr>
        <p:grpSpPr>
          <a:xfrm rot="21026429">
            <a:off x="3021345" y="4075196"/>
            <a:ext cx="1128972" cy="2673285"/>
            <a:chOff x="2857465" y="3081155"/>
            <a:chExt cx="919741" cy="1894259"/>
          </a:xfrm>
        </p:grpSpPr>
        <p:cxnSp>
          <p:nvCxnSpPr>
            <p:cNvPr id="69" name="Conector recto 68"/>
            <p:cNvCxnSpPr/>
            <p:nvPr/>
          </p:nvCxnSpPr>
          <p:spPr>
            <a:xfrm flipV="1">
              <a:off x="2857465" y="3523177"/>
              <a:ext cx="575457" cy="14522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 rot="666620">
              <a:off x="3320005" y="3081155"/>
              <a:ext cx="457201" cy="443754"/>
            </a:xfrm>
            <a:prstGeom prst="ellipse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89"/>
            </a:p>
          </p:txBody>
        </p:sp>
      </p:grpSp>
      <p:cxnSp>
        <p:nvCxnSpPr>
          <p:cNvPr id="143" name="Conector recto de flecha 142"/>
          <p:cNvCxnSpPr>
            <a:endCxn id="77" idx="2"/>
          </p:cNvCxnSpPr>
          <p:nvPr/>
        </p:nvCxnSpPr>
        <p:spPr>
          <a:xfrm flipH="1" flipV="1">
            <a:off x="2459174" y="1481939"/>
            <a:ext cx="741849" cy="5643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/>
          <p:cNvSpPr/>
          <p:nvPr/>
        </p:nvSpPr>
        <p:spPr>
          <a:xfrm>
            <a:off x="2108660" y="5411946"/>
            <a:ext cx="661500" cy="491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chemeClr val="accent1"/>
                </a:solidFill>
              </a:rPr>
              <a:t>P</a:t>
            </a:r>
            <a:r>
              <a:rPr lang="es-CO" sz="3197" dirty="0">
                <a:solidFill>
                  <a:schemeClr val="accent1"/>
                </a:solidFill>
              </a:rPr>
              <a:t>2w</a:t>
            </a:r>
            <a:endParaRPr lang="en-US" sz="3197" dirty="0">
              <a:solidFill>
                <a:schemeClr val="accent1"/>
              </a:solidFill>
            </a:endParaRPr>
          </a:p>
        </p:txBody>
      </p:sp>
      <p:grpSp>
        <p:nvGrpSpPr>
          <p:cNvPr id="17" name="Grupo 16"/>
          <p:cNvGrpSpPr/>
          <p:nvPr/>
        </p:nvGrpSpPr>
        <p:grpSpPr>
          <a:xfrm rot="14046241">
            <a:off x="799110" y="2086241"/>
            <a:ext cx="3552951" cy="1554346"/>
            <a:chOff x="3607629" y="2715584"/>
            <a:chExt cx="2894488" cy="1101392"/>
          </a:xfrm>
        </p:grpSpPr>
        <p:grpSp>
          <p:nvGrpSpPr>
            <p:cNvPr id="3" name="Grupo 2"/>
            <p:cNvGrpSpPr/>
            <p:nvPr/>
          </p:nvGrpSpPr>
          <p:grpSpPr>
            <a:xfrm rot="791610">
              <a:off x="3741974" y="2715584"/>
              <a:ext cx="2760143" cy="1101392"/>
              <a:chOff x="3646770" y="2922585"/>
              <a:chExt cx="2760143" cy="1101392"/>
            </a:xfrm>
          </p:grpSpPr>
          <p:sp>
            <p:nvSpPr>
              <p:cNvPr id="78" name="CuadroTexto 77"/>
              <p:cNvSpPr txBox="1"/>
              <p:nvPr/>
            </p:nvSpPr>
            <p:spPr>
              <a:xfrm rot="20303775">
                <a:off x="5804715" y="3025383"/>
                <a:ext cx="602198" cy="348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996" dirty="0">
                    <a:solidFill>
                      <a:schemeClr val="accent2"/>
                    </a:solidFill>
                  </a:rPr>
                  <a:t>w</a:t>
                </a:r>
                <a:endParaRPr lang="en-US" sz="3996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Rectángulo 56"/>
              <p:cNvSpPr/>
              <p:nvPr/>
            </p:nvSpPr>
            <p:spPr>
              <a:xfrm rot="6066620">
                <a:off x="4631390" y="3225221"/>
                <a:ext cx="443753" cy="658906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62" name="Elipse 61"/>
              <p:cNvSpPr/>
              <p:nvPr/>
            </p:nvSpPr>
            <p:spPr>
              <a:xfrm rot="666620">
                <a:off x="5884610" y="3580223"/>
                <a:ext cx="457201" cy="44375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cxnSp>
            <p:nvCxnSpPr>
              <p:cNvPr id="71" name="Conector recto 70"/>
              <p:cNvCxnSpPr/>
              <p:nvPr/>
            </p:nvCxnSpPr>
            <p:spPr>
              <a:xfrm rot="20808390">
                <a:off x="3646770" y="3225558"/>
                <a:ext cx="851846" cy="37874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 rot="666620" flipV="1">
                <a:off x="5169949" y="3685983"/>
                <a:ext cx="70394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Elipse 76"/>
              <p:cNvSpPr/>
              <p:nvPr/>
            </p:nvSpPr>
            <p:spPr>
              <a:xfrm rot="666620">
                <a:off x="6033083" y="3725410"/>
                <a:ext cx="160254" cy="15337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 rot="6762149">
                <a:off x="4163421" y="3002978"/>
                <a:ext cx="491943" cy="331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L5</a:t>
                </a:r>
                <a:endParaRPr lang="en-US" sz="3197" b="1" dirty="0"/>
              </a:p>
            </p:txBody>
          </p:sp>
        </p:grpSp>
        <p:cxnSp>
          <p:nvCxnSpPr>
            <p:cNvPr id="7" name="Conector recto 6"/>
            <p:cNvCxnSpPr/>
            <p:nvPr/>
          </p:nvCxnSpPr>
          <p:spPr>
            <a:xfrm rot="21095385" flipV="1">
              <a:off x="3607629" y="2838349"/>
              <a:ext cx="208112" cy="26203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CuadroTexto 48"/>
          <p:cNvSpPr txBox="1"/>
          <p:nvPr/>
        </p:nvSpPr>
        <p:spPr>
          <a:xfrm rot="161260">
            <a:off x="2270471" y="4431798"/>
            <a:ext cx="694258" cy="40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9" name="Conector recto 8"/>
          <p:cNvCxnSpPr>
            <a:endCxn id="77" idx="2"/>
          </p:cNvCxnSpPr>
          <p:nvPr/>
        </p:nvCxnSpPr>
        <p:spPr>
          <a:xfrm flipH="1" flipV="1">
            <a:off x="2459174" y="1481939"/>
            <a:ext cx="1236619" cy="287002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H="1">
            <a:off x="3708132" y="2991696"/>
            <a:ext cx="305521" cy="13392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o 51"/>
          <p:cNvSpPr/>
          <p:nvPr/>
        </p:nvSpPr>
        <p:spPr>
          <a:xfrm flipH="1">
            <a:off x="3096736" y="3295320"/>
            <a:ext cx="1810238" cy="1796470"/>
          </a:xfrm>
          <a:prstGeom prst="arc">
            <a:avLst>
              <a:gd name="adj1" fmla="val 16424797"/>
              <a:gd name="adj2" fmla="val 97059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89"/>
          </a:p>
        </p:txBody>
      </p:sp>
      <p:sp>
        <p:nvSpPr>
          <p:cNvPr id="53" name="Rectángulo 52"/>
          <p:cNvSpPr/>
          <p:nvPr/>
        </p:nvSpPr>
        <p:spPr>
          <a:xfrm>
            <a:off x="3274438" y="2719789"/>
            <a:ext cx="460776" cy="491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FF0000"/>
                </a:solidFill>
              </a:rPr>
              <a:t>q</a:t>
            </a:r>
            <a:r>
              <a:rPr lang="es-CO" sz="3197" dirty="0">
                <a:solidFill>
                  <a:srgbClr val="FF0000"/>
                </a:solidFill>
              </a:rPr>
              <a:t>3</a:t>
            </a:r>
            <a:endParaRPr lang="en-US" sz="3197" dirty="0">
              <a:solidFill>
                <a:srgbClr val="FF0000"/>
              </a:solidFill>
            </a:endParaRPr>
          </a:p>
        </p:txBody>
      </p:sp>
      <p:cxnSp>
        <p:nvCxnSpPr>
          <p:cNvPr id="60" name="Conector recto 59"/>
          <p:cNvCxnSpPr/>
          <p:nvPr/>
        </p:nvCxnSpPr>
        <p:spPr>
          <a:xfrm flipV="1">
            <a:off x="2155371" y="4355302"/>
            <a:ext cx="1536669" cy="2306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o 17"/>
          <p:cNvSpPr/>
          <p:nvPr/>
        </p:nvSpPr>
        <p:spPr>
          <a:xfrm rot="13668974">
            <a:off x="3290251" y="3914384"/>
            <a:ext cx="474911" cy="606955"/>
          </a:xfrm>
          <a:prstGeom prst="arc">
            <a:avLst>
              <a:gd name="adj1" fmla="val 16200000"/>
              <a:gd name="adj2" fmla="val 242547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5" tIns="45723" rIns="91445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89"/>
          </a:p>
        </p:txBody>
      </p:sp>
      <p:sp>
        <p:nvSpPr>
          <p:cNvPr id="19" name="Arco 18"/>
          <p:cNvSpPr/>
          <p:nvPr/>
        </p:nvSpPr>
        <p:spPr>
          <a:xfrm rot="11270063">
            <a:off x="3355888" y="4174947"/>
            <a:ext cx="755196" cy="738314"/>
          </a:xfrm>
          <a:prstGeom prst="arc">
            <a:avLst>
              <a:gd name="adj1" fmla="val 17430044"/>
              <a:gd name="adj2" fmla="val 3752762"/>
            </a:avLst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5" tIns="45723" rIns="91445" bIns="45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89"/>
          </a:p>
        </p:txBody>
      </p:sp>
      <p:sp>
        <p:nvSpPr>
          <p:cNvPr id="63" name="Rectángulo 62"/>
          <p:cNvSpPr/>
          <p:nvPr/>
        </p:nvSpPr>
        <p:spPr>
          <a:xfrm>
            <a:off x="3075210" y="3484897"/>
            <a:ext cx="330305" cy="491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996" dirty="0">
                <a:solidFill>
                  <a:srgbClr val="C00000"/>
                </a:solidFill>
              </a:rPr>
              <a:t>α</a:t>
            </a:r>
            <a:endParaRPr lang="en-US" sz="3197" dirty="0">
              <a:solidFill>
                <a:srgbClr val="C00000"/>
              </a:solidFill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2860942" y="4800256"/>
            <a:ext cx="702436" cy="7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996" dirty="0" smtClean="0">
                <a:solidFill>
                  <a:srgbClr val="C00000"/>
                </a:solidFill>
              </a:rPr>
              <a:t>Φ</a:t>
            </a:r>
            <a:r>
              <a:rPr lang="es-CO" sz="3996" dirty="0" smtClean="0">
                <a:solidFill>
                  <a:srgbClr val="C00000"/>
                </a:solidFill>
              </a:rPr>
              <a:t>’</a:t>
            </a:r>
            <a:endParaRPr lang="en-US" sz="3197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/>
              <p:cNvSpPr txBox="1"/>
              <p:nvPr/>
            </p:nvSpPr>
            <p:spPr>
              <a:xfrm>
                <a:off x="3452444" y="405806"/>
                <a:ext cx="854041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−2∗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3∗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444" y="405806"/>
                <a:ext cx="854041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/>
              <p:cNvSpPr txBox="1"/>
              <p:nvPr/>
            </p:nvSpPr>
            <p:spPr>
              <a:xfrm>
                <a:off x="5290296" y="1315009"/>
                <a:ext cx="6494342" cy="1111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296" y="1315009"/>
                <a:ext cx="6494342" cy="1111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/>
              <p:cNvSpPr/>
              <p:nvPr/>
            </p:nvSpPr>
            <p:spPr>
              <a:xfrm>
                <a:off x="5990118" y="2683668"/>
                <a:ext cx="5121722" cy="763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3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7" name="Rectá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118" y="2683668"/>
                <a:ext cx="5121722" cy="763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/>
              <p:cNvSpPr txBox="1"/>
              <p:nvPr/>
            </p:nvSpPr>
            <p:spPr>
              <a:xfrm>
                <a:off x="5793214" y="3686021"/>
                <a:ext cx="59324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C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s-CO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Cuadro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214" y="3686021"/>
                <a:ext cx="593245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/>
              <p:cNvSpPr/>
              <p:nvPr/>
            </p:nvSpPr>
            <p:spPr>
              <a:xfrm>
                <a:off x="7145061" y="5108706"/>
                <a:ext cx="354250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Rectá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061" y="5108706"/>
                <a:ext cx="354250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/>
              <p:cNvSpPr txBox="1"/>
              <p:nvPr/>
            </p:nvSpPr>
            <p:spPr>
              <a:xfrm>
                <a:off x="7095430" y="6069726"/>
                <a:ext cx="33280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Cuadro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430" y="6069726"/>
                <a:ext cx="3328026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uadroTexto 40"/>
          <p:cNvSpPr txBox="1"/>
          <p:nvPr/>
        </p:nvSpPr>
        <p:spPr>
          <a:xfrm>
            <a:off x="2673410" y="1645554"/>
            <a:ext cx="50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solidFill>
                  <a:srgbClr val="92D050"/>
                </a:solidFill>
              </a:rPr>
              <a:t>H</a:t>
            </a:r>
            <a:endParaRPr lang="en-US" sz="4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/>
              <p:cNvSpPr/>
              <p:nvPr/>
            </p:nvSpPr>
            <p:spPr>
              <a:xfrm>
                <a:off x="4092357" y="395394"/>
                <a:ext cx="3562001" cy="660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𝑍𝑤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̂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Rectá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357" y="395394"/>
                <a:ext cx="3562001" cy="660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/>
              <p:cNvSpPr txBox="1"/>
              <p:nvPr/>
            </p:nvSpPr>
            <p:spPr>
              <a:xfrm>
                <a:off x="5523845" y="1063849"/>
                <a:ext cx="36325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2" name="Cuadro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45" y="1063849"/>
                <a:ext cx="36325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ángulo 51"/>
              <p:cNvSpPr/>
              <p:nvPr/>
            </p:nvSpPr>
            <p:spPr>
              <a:xfrm>
                <a:off x="7654358" y="382617"/>
                <a:ext cx="241707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600" b="0" dirty="0" smtClean="0"/>
                  <a:t>R</a:t>
                </a:r>
                <a14:m>
                  <m:oMath xmlns:m="http://schemas.openxmlformats.org/officeDocument/2006/math"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s-CO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2" name="Rectángul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358" y="382617"/>
                <a:ext cx="2417072" cy="646331"/>
              </a:xfrm>
              <a:prstGeom prst="rect">
                <a:avLst/>
              </a:prstGeom>
              <a:blipFill>
                <a:blip r:embed="rId4"/>
                <a:stretch>
                  <a:fillRect l="-7828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/>
          <p:cNvCxnSpPr/>
          <p:nvPr/>
        </p:nvCxnSpPr>
        <p:spPr>
          <a:xfrm flipH="1" flipV="1">
            <a:off x="10071430" y="6156174"/>
            <a:ext cx="134888" cy="18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2858196" y="2078777"/>
                <a:ext cx="94321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−2∗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3∗</m:t>
                      </m:r>
                      <m:d>
                        <m:dPr>
                          <m:begChr m:val="‖"/>
                          <m:endChr m:val="‖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196" y="2078777"/>
                <a:ext cx="943213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adroTexto 60"/>
              <p:cNvSpPr txBox="1"/>
              <p:nvPr/>
            </p:nvSpPr>
            <p:spPr>
              <a:xfrm>
                <a:off x="6081530" y="3064568"/>
                <a:ext cx="6006580" cy="118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O" sz="3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6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s-CO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1" name="Cuadro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530" y="3064568"/>
                <a:ext cx="6006580" cy="11859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ángulo 61"/>
              <p:cNvSpPr/>
              <p:nvPr/>
            </p:nvSpPr>
            <p:spPr>
              <a:xfrm>
                <a:off x="6781352" y="4433227"/>
                <a:ext cx="4835491" cy="763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3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Rectángulo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352" y="4433227"/>
                <a:ext cx="4835491" cy="7632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/>
              <p:cNvSpPr txBox="1"/>
              <p:nvPr/>
            </p:nvSpPr>
            <p:spPr>
              <a:xfrm>
                <a:off x="6584448" y="5435580"/>
                <a:ext cx="5463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𝐴𝑡𝑎𝑛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func>
                        <m:funcPr>
                          <m:ctrlP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s-CO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Cuadro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448" y="5435580"/>
                <a:ext cx="546335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o 68"/>
          <p:cNvGrpSpPr/>
          <p:nvPr/>
        </p:nvGrpSpPr>
        <p:grpSpPr>
          <a:xfrm>
            <a:off x="360281" y="1043567"/>
            <a:ext cx="5496402" cy="5946492"/>
            <a:chOff x="360281" y="1043567"/>
            <a:chExt cx="5496402" cy="5946492"/>
          </a:xfrm>
        </p:grpSpPr>
        <p:grpSp>
          <p:nvGrpSpPr>
            <p:cNvPr id="32" name="Grupo 31"/>
            <p:cNvGrpSpPr/>
            <p:nvPr/>
          </p:nvGrpSpPr>
          <p:grpSpPr>
            <a:xfrm>
              <a:off x="360281" y="1043567"/>
              <a:ext cx="5496402" cy="5583867"/>
              <a:chOff x="2281072" y="1298516"/>
              <a:chExt cx="4056107" cy="4120653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2594285" y="4975412"/>
                <a:ext cx="457203" cy="443757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5" name="CuadroTexto 4"/>
              <p:cNvSpPr txBox="1"/>
              <p:nvPr/>
            </p:nvSpPr>
            <p:spPr>
              <a:xfrm>
                <a:off x="2281072" y="3700881"/>
                <a:ext cx="565590" cy="584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L3</a:t>
                </a:r>
                <a:endParaRPr lang="en-US" sz="3197" b="1" dirty="0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 rot="21026429">
                <a:off x="2842257" y="3020192"/>
                <a:ext cx="780231" cy="1935570"/>
                <a:chOff x="2996975" y="3081155"/>
                <a:chExt cx="780231" cy="1935574"/>
              </a:xfrm>
            </p:grpSpPr>
            <p:cxnSp>
              <p:nvCxnSpPr>
                <p:cNvPr id="7" name="Conector recto 6"/>
                <p:cNvCxnSpPr/>
                <p:nvPr/>
              </p:nvCxnSpPr>
              <p:spPr>
                <a:xfrm rot="573571" flipV="1">
                  <a:off x="2996975" y="3306960"/>
                  <a:ext cx="354593" cy="1709769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Elipse 7"/>
                <p:cNvSpPr/>
                <p:nvPr/>
              </p:nvSpPr>
              <p:spPr>
                <a:xfrm rot="666620">
                  <a:off x="3320005" y="3081155"/>
                  <a:ext cx="457201" cy="443754"/>
                </a:xfrm>
                <a:prstGeom prst="ellipse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889"/>
                </a:p>
              </p:txBody>
            </p:sp>
          </p:grpSp>
          <p:cxnSp>
            <p:nvCxnSpPr>
              <p:cNvPr id="10" name="Conector recto de flecha 9"/>
              <p:cNvCxnSpPr>
                <a:endCxn id="26" idx="3"/>
              </p:cNvCxnSpPr>
              <p:nvPr/>
            </p:nvCxnSpPr>
            <p:spPr>
              <a:xfrm flipV="1">
                <a:off x="2846662" y="4095134"/>
                <a:ext cx="2794766" cy="10986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ángulo 10"/>
              <p:cNvSpPr/>
              <p:nvPr/>
            </p:nvSpPr>
            <p:spPr>
              <a:xfrm>
                <a:off x="4439415" y="3916301"/>
                <a:ext cx="950901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996" dirty="0">
                    <a:solidFill>
                      <a:schemeClr val="accent1"/>
                    </a:solidFill>
                  </a:rPr>
                  <a:t>P</a:t>
                </a:r>
                <a:r>
                  <a:rPr lang="es-CO" sz="3197" dirty="0">
                    <a:solidFill>
                      <a:schemeClr val="accent1"/>
                    </a:solidFill>
                  </a:rPr>
                  <a:t>2w</a:t>
                </a:r>
                <a:endParaRPr lang="en-US" sz="3197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2" name="Conector recto 11"/>
              <p:cNvCxnSpPr/>
              <p:nvPr/>
            </p:nvCxnSpPr>
            <p:spPr>
              <a:xfrm flipH="1">
                <a:off x="2809266" y="5185932"/>
                <a:ext cx="2922343" cy="591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 flipH="1">
                <a:off x="3183266" y="1536243"/>
                <a:ext cx="375119" cy="190526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Arco 13"/>
              <p:cNvSpPr/>
              <p:nvPr/>
            </p:nvSpPr>
            <p:spPr>
              <a:xfrm>
                <a:off x="3364487" y="1940496"/>
                <a:ext cx="411142" cy="492127"/>
              </a:xfrm>
              <a:prstGeom prst="arc">
                <a:avLst>
                  <a:gd name="adj1" fmla="val 14950144"/>
                  <a:gd name="adj2" fmla="val 1809270"/>
                </a:avLst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15" name="Arco 14"/>
              <p:cNvSpPr/>
              <p:nvPr/>
            </p:nvSpPr>
            <p:spPr>
              <a:xfrm>
                <a:off x="2537160" y="3598029"/>
                <a:ext cx="706154" cy="545761"/>
              </a:xfrm>
              <a:prstGeom prst="arc">
                <a:avLst>
                  <a:gd name="adj1" fmla="val 14950144"/>
                  <a:gd name="adj2" fmla="val 18897144"/>
                </a:avLst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89"/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2379711" y="3205233"/>
                <a:ext cx="662361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996" dirty="0">
                    <a:solidFill>
                      <a:srgbClr val="FF0000"/>
                    </a:solidFill>
                  </a:rPr>
                  <a:t>q</a:t>
                </a:r>
                <a:r>
                  <a:rPr lang="es-CO" sz="3197" dirty="0">
                    <a:solidFill>
                      <a:srgbClr val="FF0000"/>
                    </a:solidFill>
                  </a:rPr>
                  <a:t>2</a:t>
                </a:r>
                <a:endParaRPr lang="en-US" sz="3197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3502288" y="1298516"/>
                <a:ext cx="662361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996" dirty="0">
                    <a:solidFill>
                      <a:srgbClr val="FF0000"/>
                    </a:solidFill>
                  </a:rPr>
                  <a:t>q</a:t>
                </a:r>
                <a:r>
                  <a:rPr lang="es-CO" sz="3197" dirty="0">
                    <a:solidFill>
                      <a:srgbClr val="FF0000"/>
                    </a:solidFill>
                  </a:rPr>
                  <a:t>3</a:t>
                </a:r>
                <a:endParaRPr lang="en-US" sz="3197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8" name="Grupo 17"/>
              <p:cNvGrpSpPr/>
              <p:nvPr/>
            </p:nvGrpSpPr>
            <p:grpSpPr>
              <a:xfrm rot="504615">
                <a:off x="3346340" y="2546947"/>
                <a:ext cx="2990839" cy="1386939"/>
                <a:chOff x="3619231" y="2438446"/>
                <a:chExt cx="2990839" cy="1386936"/>
              </a:xfrm>
            </p:grpSpPr>
            <p:grpSp>
              <p:nvGrpSpPr>
                <p:cNvPr id="19" name="Grupo 18"/>
                <p:cNvGrpSpPr/>
                <p:nvPr/>
              </p:nvGrpSpPr>
              <p:grpSpPr>
                <a:xfrm rot="791610">
                  <a:off x="3738751" y="2438446"/>
                  <a:ext cx="2871319" cy="1386936"/>
                  <a:chOff x="3611495" y="2637041"/>
                  <a:chExt cx="2871319" cy="1386936"/>
                </a:xfrm>
              </p:grpSpPr>
              <p:sp>
                <p:nvSpPr>
                  <p:cNvPr id="21" name="CuadroTexto 20"/>
                  <p:cNvSpPr txBox="1"/>
                  <p:nvPr/>
                </p:nvSpPr>
                <p:spPr>
                  <a:xfrm rot="20303775">
                    <a:off x="5880623" y="3012792"/>
                    <a:ext cx="602191" cy="7072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3996" dirty="0">
                        <a:solidFill>
                          <a:schemeClr val="accent2"/>
                        </a:solidFill>
                      </a:rPr>
                      <a:t>w</a:t>
                    </a:r>
                    <a:endParaRPr lang="en-US" sz="3996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2" name="Rectángulo 21"/>
                  <p:cNvSpPr/>
                  <p:nvPr/>
                </p:nvSpPr>
                <p:spPr>
                  <a:xfrm rot="6066620">
                    <a:off x="4631390" y="3225221"/>
                    <a:ext cx="443753" cy="658906"/>
                  </a:xfrm>
                  <a:prstGeom prst="rect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89"/>
                  </a:p>
                </p:txBody>
              </p:sp>
              <p:sp>
                <p:nvSpPr>
                  <p:cNvPr id="23" name="Elipse 22"/>
                  <p:cNvSpPr/>
                  <p:nvPr/>
                </p:nvSpPr>
                <p:spPr>
                  <a:xfrm rot="666620">
                    <a:off x="5884610" y="3580223"/>
                    <a:ext cx="457201" cy="443754"/>
                  </a:xfrm>
                  <a:prstGeom prst="ellipse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89"/>
                  </a:p>
                </p:txBody>
              </p:sp>
              <p:cxnSp>
                <p:nvCxnSpPr>
                  <p:cNvPr id="24" name="Conector recto 23"/>
                  <p:cNvCxnSpPr/>
                  <p:nvPr/>
                </p:nvCxnSpPr>
                <p:spPr>
                  <a:xfrm rot="20808390">
                    <a:off x="3611495" y="3212409"/>
                    <a:ext cx="851846" cy="378749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Conector recto 24"/>
                  <p:cNvCxnSpPr/>
                  <p:nvPr/>
                </p:nvCxnSpPr>
                <p:spPr>
                  <a:xfrm rot="666620" flipV="1">
                    <a:off x="5169949" y="3685983"/>
                    <a:ext cx="703948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Elipse 25"/>
                  <p:cNvSpPr/>
                  <p:nvPr/>
                </p:nvSpPr>
                <p:spPr>
                  <a:xfrm rot="666620">
                    <a:off x="6033083" y="3725410"/>
                    <a:ext cx="160254" cy="15337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798"/>
                  </a:p>
                </p:txBody>
              </p:sp>
              <p:sp>
                <p:nvSpPr>
                  <p:cNvPr id="27" name="CuadroTexto 26"/>
                  <p:cNvSpPr txBox="1"/>
                  <p:nvPr/>
                </p:nvSpPr>
                <p:spPr>
                  <a:xfrm rot="20969650">
                    <a:off x="4701210" y="2637041"/>
                    <a:ext cx="565590" cy="584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3197" b="1" dirty="0"/>
                      <a:t>L5</a:t>
                    </a:r>
                    <a:endParaRPr lang="en-US" sz="3197" b="1" dirty="0"/>
                  </a:p>
                </p:txBody>
              </p:sp>
            </p:grpSp>
            <p:cxnSp>
              <p:nvCxnSpPr>
                <p:cNvPr id="20" name="Conector recto 19"/>
                <p:cNvCxnSpPr/>
                <p:nvPr/>
              </p:nvCxnSpPr>
              <p:spPr>
                <a:xfrm flipV="1">
                  <a:off x="3619231" y="2768455"/>
                  <a:ext cx="138549" cy="34931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CuadroTexto 27"/>
              <p:cNvSpPr txBox="1"/>
              <p:nvPr/>
            </p:nvSpPr>
            <p:spPr>
              <a:xfrm rot="161260">
                <a:off x="2832797" y="2337833"/>
                <a:ext cx="565590" cy="584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197" b="1" dirty="0"/>
                  <a:t>L4</a:t>
                </a:r>
                <a:endParaRPr lang="en-US" sz="3197" b="1" dirty="0"/>
              </a:p>
            </p:txBody>
          </p:sp>
          <p:cxnSp>
            <p:nvCxnSpPr>
              <p:cNvPr id="29" name="Conector recto 28"/>
              <p:cNvCxnSpPr/>
              <p:nvPr/>
            </p:nvCxnSpPr>
            <p:spPr>
              <a:xfrm flipH="1">
                <a:off x="3267768" y="1563344"/>
                <a:ext cx="856657" cy="165390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>
              <a:xfrm flipH="1" flipV="1">
                <a:off x="5718411" y="4134640"/>
                <a:ext cx="0" cy="101963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CuadroTexto 32"/>
            <p:cNvSpPr txBox="1"/>
            <p:nvPr/>
          </p:nvSpPr>
          <p:spPr>
            <a:xfrm>
              <a:off x="5129236" y="5509843"/>
              <a:ext cx="6206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600" dirty="0" err="1" smtClean="0"/>
                <a:t>Ln</a:t>
              </a:r>
              <a:endParaRPr lang="en-US" sz="3600" dirty="0"/>
            </a:p>
          </p:txBody>
        </p:sp>
        <p:sp>
          <p:nvSpPr>
            <p:cNvPr id="36" name="Arco 35"/>
            <p:cNvSpPr/>
            <p:nvPr/>
          </p:nvSpPr>
          <p:spPr>
            <a:xfrm>
              <a:off x="1470826" y="5541481"/>
              <a:ext cx="1327318" cy="1150280"/>
            </a:xfrm>
            <a:prstGeom prst="arc">
              <a:avLst>
                <a:gd name="adj1" fmla="val 19366882"/>
                <a:gd name="adj2" fmla="val 1115662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o 36"/>
            <p:cNvSpPr/>
            <p:nvPr/>
          </p:nvSpPr>
          <p:spPr>
            <a:xfrm>
              <a:off x="1125751" y="4963993"/>
              <a:ext cx="1524988" cy="1573108"/>
            </a:xfrm>
            <a:prstGeom prst="arc">
              <a:avLst>
                <a:gd name="adj1" fmla="val 13831143"/>
                <a:gd name="adj2" fmla="val 0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2193371" y="4579879"/>
              <a:ext cx="4459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solidFill>
                    <a:srgbClr val="C00000"/>
                  </a:solidFill>
                </a:rPr>
                <a:t>α</a:t>
              </a:r>
              <a:endParaRPr lang="en-US" sz="3600" dirty="0">
                <a:solidFill>
                  <a:srgbClr val="C00000"/>
                </a:solidFill>
              </a:endParaRP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2893519" y="5786010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solidFill>
                    <a:srgbClr val="C00000"/>
                  </a:solidFill>
                </a:rPr>
                <a:t>β</a:t>
              </a:r>
              <a:endParaRPr lang="en-US" sz="3600" dirty="0">
                <a:solidFill>
                  <a:srgbClr val="C00000"/>
                </a:solidFill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3517323" y="6343728"/>
              <a:ext cx="4347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600" dirty="0" smtClean="0"/>
                <a:t>R</a:t>
              </a:r>
              <a:endParaRPr lang="en-US" sz="3600" dirty="0"/>
            </a:p>
          </p:txBody>
        </p:sp>
        <p:cxnSp>
          <p:nvCxnSpPr>
            <p:cNvPr id="55" name="Conector recto 54"/>
            <p:cNvCxnSpPr/>
            <p:nvPr/>
          </p:nvCxnSpPr>
          <p:spPr>
            <a:xfrm flipH="1" flipV="1">
              <a:off x="1076033" y="1437386"/>
              <a:ext cx="2854" cy="488945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>
              <a:stCxn id="26" idx="2"/>
            </p:cNvCxnSpPr>
            <p:nvPr/>
          </p:nvCxnSpPr>
          <p:spPr>
            <a:xfrm flipH="1" flipV="1">
              <a:off x="1630659" y="3672696"/>
              <a:ext cx="3296180" cy="108153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2256647" y="3367232"/>
              <a:ext cx="5036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4000" dirty="0" smtClean="0">
                  <a:solidFill>
                    <a:srgbClr val="92D050"/>
                  </a:solidFill>
                </a:rPr>
                <a:t>H</a:t>
              </a:r>
              <a:endParaRPr lang="en-US" sz="4000" dirty="0">
                <a:solidFill>
                  <a:srgbClr val="92D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/>
              <p:cNvSpPr txBox="1"/>
              <p:nvPr/>
            </p:nvSpPr>
            <p:spPr>
              <a:xfrm>
                <a:off x="5441425" y="6851559"/>
                <a:ext cx="3178178" cy="941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7" name="Cuadro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425" y="6851559"/>
                <a:ext cx="3178178" cy="9413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adroTexto 67"/>
              <p:cNvSpPr txBox="1"/>
              <p:nvPr/>
            </p:nvSpPr>
            <p:spPr>
              <a:xfrm>
                <a:off x="5439577" y="7925298"/>
                <a:ext cx="3178178" cy="941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2=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8" name="Cuadro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577" y="7925298"/>
                <a:ext cx="3178178" cy="9413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0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035423" y="833718"/>
                <a:ext cx="3203698" cy="462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23" y="833718"/>
                <a:ext cx="3203698" cy="462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-237800" y="1539679"/>
                <a:ext cx="11045075" cy="1110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s-CO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s-CO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800" y="1539679"/>
                <a:ext cx="11045075" cy="1110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670148" y="2540843"/>
                <a:ext cx="15147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148" y="2540843"/>
                <a:ext cx="1514774" cy="369332"/>
              </a:xfrm>
              <a:prstGeom prst="rect">
                <a:avLst/>
              </a:prstGeom>
              <a:blipFill>
                <a:blip r:embed="rId4"/>
                <a:stretch>
                  <a:fillRect l="-2419" r="-443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1627094" y="3407858"/>
                <a:ext cx="1264449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407858"/>
                <a:ext cx="1264449" cy="397866"/>
              </a:xfrm>
              <a:prstGeom prst="rect">
                <a:avLst/>
              </a:prstGeom>
              <a:blipFill>
                <a:blip r:embed="rId5"/>
                <a:stretch>
                  <a:fillRect l="-2899" r="-1932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3070506" y="3237722"/>
                <a:ext cx="2015680" cy="75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506" y="3237722"/>
                <a:ext cx="2015680" cy="751552"/>
              </a:xfrm>
              <a:prstGeom prst="rect">
                <a:avLst/>
              </a:prstGeom>
              <a:blipFill>
                <a:blip r:embed="rId6"/>
                <a:stretch>
                  <a:fillRect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1627094" y="3989274"/>
                <a:ext cx="2750175" cy="429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989274"/>
                <a:ext cx="2750175" cy="4296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1607917" y="4538245"/>
                <a:ext cx="2700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917" y="4538245"/>
                <a:ext cx="2700290" cy="369332"/>
              </a:xfrm>
              <a:prstGeom prst="rect">
                <a:avLst/>
              </a:prstGeom>
              <a:blipFill>
                <a:blip r:embed="rId8"/>
                <a:stretch>
                  <a:fillRect l="-22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1602187" y="5091127"/>
                <a:ext cx="29366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87" y="5091127"/>
                <a:ext cx="2936638" cy="369332"/>
              </a:xfrm>
              <a:prstGeom prst="rect">
                <a:avLst/>
              </a:prstGeom>
              <a:blipFill>
                <a:blip r:embed="rId9"/>
                <a:stretch>
                  <a:fillRect l="-20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5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/>
          <p:cNvSpPr/>
          <p:nvPr/>
        </p:nvSpPr>
        <p:spPr>
          <a:xfrm>
            <a:off x="3217669" y="5366300"/>
            <a:ext cx="613511" cy="6831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3" name="Cilindro 2"/>
          <p:cNvSpPr/>
          <p:nvPr/>
        </p:nvSpPr>
        <p:spPr>
          <a:xfrm rot="16200000">
            <a:off x="3724920" y="367156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4" name="Cilindro 3"/>
          <p:cNvSpPr/>
          <p:nvPr/>
        </p:nvSpPr>
        <p:spPr>
          <a:xfrm rot="16200000">
            <a:off x="3724920" y="1963548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5" name="Cilindro 4"/>
          <p:cNvSpPr/>
          <p:nvPr/>
        </p:nvSpPr>
        <p:spPr>
          <a:xfrm rot="7200000">
            <a:off x="4857300" y="1944797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8" name="Cilindro 7"/>
          <p:cNvSpPr/>
          <p:nvPr/>
        </p:nvSpPr>
        <p:spPr>
          <a:xfrm rot="16200000">
            <a:off x="5991467" y="2602691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9" name="Cilindro 8"/>
          <p:cNvSpPr/>
          <p:nvPr/>
        </p:nvSpPr>
        <p:spPr>
          <a:xfrm rot="7200000">
            <a:off x="7135564" y="3207720"/>
            <a:ext cx="613511" cy="683178"/>
          </a:xfrm>
          <a:prstGeom prst="can">
            <a:avLst>
              <a:gd name="adj" fmla="val 55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6" name="Conector recto 15"/>
          <p:cNvCxnSpPr>
            <a:stCxn id="3" idx="4"/>
            <a:endCxn id="4" idx="2"/>
          </p:cNvCxnSpPr>
          <p:nvPr/>
        </p:nvCxnSpPr>
        <p:spPr>
          <a:xfrm flipV="1">
            <a:off x="4031676" y="2611892"/>
            <a:ext cx="0" cy="10945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 flipV="1">
            <a:off x="4008166" y="1641872"/>
            <a:ext cx="862791" cy="4543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rot="1800000" flipH="1" flipV="1">
            <a:off x="5261269" y="2555560"/>
            <a:ext cx="802534" cy="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rot="1800000" flipH="1">
            <a:off x="6384348" y="3201572"/>
            <a:ext cx="8314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2580090" y="6049471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2820469" y="4029518"/>
            <a:ext cx="0" cy="2019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80095" y="4029518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030528" y="4351193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L1</a:t>
            </a:r>
            <a:endParaRPr lang="en-US" sz="3197" b="1" dirty="0"/>
          </a:p>
        </p:txBody>
      </p:sp>
      <p:cxnSp>
        <p:nvCxnSpPr>
          <p:cNvPr id="43" name="Conector recto 42"/>
          <p:cNvCxnSpPr/>
          <p:nvPr/>
        </p:nvCxnSpPr>
        <p:spPr>
          <a:xfrm flipH="1">
            <a:off x="2587622" y="4029298"/>
            <a:ext cx="464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2820469" y="2305131"/>
            <a:ext cx="0" cy="1724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2590614" y="2305126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927921" y="2626811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L3</a:t>
            </a:r>
            <a:endParaRPr lang="en-US" sz="3197" b="1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3518182" y="320865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4054597" y="589765"/>
            <a:ext cx="4246" cy="32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3518742" y="548383"/>
            <a:ext cx="535102" cy="253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3543960" y="64603"/>
            <a:ext cx="60440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L2</a:t>
            </a:r>
            <a:endParaRPr lang="en-US" sz="3197" b="1" dirty="0"/>
          </a:p>
        </p:txBody>
      </p:sp>
      <p:cxnSp>
        <p:nvCxnSpPr>
          <p:cNvPr id="60" name="Conector recto 59"/>
          <p:cNvCxnSpPr/>
          <p:nvPr/>
        </p:nvCxnSpPr>
        <p:spPr>
          <a:xfrm>
            <a:off x="4060846" y="631541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rot="1800000">
            <a:off x="3893211" y="1482214"/>
            <a:ext cx="2699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1917956" y="1519955"/>
            <a:ext cx="566181" cy="58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197" b="1" dirty="0"/>
              <a:t>L4</a:t>
            </a:r>
            <a:endParaRPr lang="en-US" sz="3197" b="1" dirty="0"/>
          </a:p>
        </p:txBody>
      </p:sp>
      <p:cxnSp>
        <p:nvCxnSpPr>
          <p:cNvPr id="66" name="Conector recto 65"/>
          <p:cNvCxnSpPr/>
          <p:nvPr/>
        </p:nvCxnSpPr>
        <p:spPr>
          <a:xfrm>
            <a:off x="6411714" y="2009824"/>
            <a:ext cx="0" cy="432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H="1">
            <a:off x="7711409" y="2745927"/>
            <a:ext cx="0" cy="455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6411720" y="2165572"/>
            <a:ext cx="1299695" cy="804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5322570" y="856717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L5</a:t>
            </a:r>
            <a:endParaRPr lang="en-US" sz="3197" b="1" dirty="0"/>
          </a:p>
        </p:txBody>
      </p:sp>
      <p:cxnSp>
        <p:nvCxnSpPr>
          <p:cNvPr id="107" name="Conector recto 106"/>
          <p:cNvCxnSpPr>
            <a:stCxn id="2" idx="0"/>
          </p:cNvCxnSpPr>
          <p:nvPr/>
        </p:nvCxnSpPr>
        <p:spPr>
          <a:xfrm flipV="1">
            <a:off x="3524430" y="3819762"/>
            <a:ext cx="19530" cy="16999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524426" y="3819761"/>
            <a:ext cx="224026" cy="871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uadroTexto 182"/>
              <p:cNvSpPr txBox="1"/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996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𝑌𝑤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s-CO" sz="3996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996" dirty="0"/>
              </a:p>
            </p:txBody>
          </p:sp>
        </mc:Choice>
        <mc:Fallback xmlns="">
          <p:sp>
            <p:nvSpPr>
              <p:cNvPr id="183" name="CuadroTexto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93" y="6922437"/>
                <a:ext cx="4736105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/>
          <p:cNvCxnSpPr>
            <a:stCxn id="4" idx="4"/>
          </p:cNvCxnSpPr>
          <p:nvPr/>
        </p:nvCxnSpPr>
        <p:spPr>
          <a:xfrm flipV="1">
            <a:off x="4031676" y="1622947"/>
            <a:ext cx="0" cy="3754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90614" y="1482214"/>
            <a:ext cx="4587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819990" y="1482214"/>
            <a:ext cx="0" cy="872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6993119" y="1998376"/>
            <a:ext cx="56559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197" b="1" dirty="0"/>
              <a:t>L6</a:t>
            </a:r>
            <a:endParaRPr lang="en-US" sz="3197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6639812" y="279395"/>
                <a:ext cx="4191019" cy="574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acc>
                        <m:accPr>
                          <m:chr m:val="̂"/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812" y="279395"/>
                <a:ext cx="4191019" cy="574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/>
              <p:cNvSpPr/>
              <p:nvPr/>
            </p:nvSpPr>
            <p:spPr>
              <a:xfrm>
                <a:off x="7095609" y="817098"/>
                <a:ext cx="3279424" cy="667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09" y="817098"/>
                <a:ext cx="3279424" cy="667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5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6" y="1546413"/>
            <a:ext cx="12092314" cy="3787954"/>
          </a:xfrm>
          <a:prstGeom prst="rect">
            <a:avLst/>
          </a:prstGeom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873117"/>
              </p:ext>
            </p:extLst>
          </p:nvPr>
        </p:nvGraphicFramePr>
        <p:xfrm>
          <a:off x="1384424" y="3003726"/>
          <a:ext cx="10247280" cy="1917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423">
                  <a:extLst>
                    <a:ext uri="{9D8B030D-6E8A-4147-A177-3AD203B41FA5}">
                      <a16:colId xmlns:a16="http://schemas.microsoft.com/office/drawing/2014/main" val="401628795"/>
                    </a:ext>
                  </a:extLst>
                </a:gridCol>
                <a:gridCol w="672353">
                  <a:extLst>
                    <a:ext uri="{9D8B030D-6E8A-4147-A177-3AD203B41FA5}">
                      <a16:colId xmlns:a16="http://schemas.microsoft.com/office/drawing/2014/main" val="2018096179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970735784"/>
                    </a:ext>
                  </a:extLst>
                </a:gridCol>
                <a:gridCol w="1021976">
                  <a:extLst>
                    <a:ext uri="{9D8B030D-6E8A-4147-A177-3AD203B41FA5}">
                      <a16:colId xmlns:a16="http://schemas.microsoft.com/office/drawing/2014/main" val="2258248739"/>
                    </a:ext>
                  </a:extLst>
                </a:gridCol>
                <a:gridCol w="1331259">
                  <a:extLst>
                    <a:ext uri="{9D8B030D-6E8A-4147-A177-3AD203B41FA5}">
                      <a16:colId xmlns:a16="http://schemas.microsoft.com/office/drawing/2014/main" val="3138521197"/>
                    </a:ext>
                  </a:extLst>
                </a:gridCol>
                <a:gridCol w="1116106">
                  <a:extLst>
                    <a:ext uri="{9D8B030D-6E8A-4147-A177-3AD203B41FA5}">
                      <a16:colId xmlns:a16="http://schemas.microsoft.com/office/drawing/2014/main" val="1781331223"/>
                    </a:ext>
                  </a:extLst>
                </a:gridCol>
                <a:gridCol w="793377">
                  <a:extLst>
                    <a:ext uri="{9D8B030D-6E8A-4147-A177-3AD203B41FA5}">
                      <a16:colId xmlns:a16="http://schemas.microsoft.com/office/drawing/2014/main" val="1133976283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1576773280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999912984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567559706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3251749412"/>
                    </a:ext>
                  </a:extLst>
                </a:gridCol>
                <a:gridCol w="699245">
                  <a:extLst>
                    <a:ext uri="{9D8B030D-6E8A-4147-A177-3AD203B41FA5}">
                      <a16:colId xmlns:a16="http://schemas.microsoft.com/office/drawing/2014/main" val="3764745355"/>
                    </a:ext>
                  </a:extLst>
                </a:gridCol>
              </a:tblGrid>
              <a:tr h="479475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479.5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680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957025"/>
                  </a:ext>
                </a:extLst>
              </a:tr>
              <a:tr h="47947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71675"/>
                  </a:ext>
                </a:extLst>
              </a:tr>
              <a:tr h="47947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11200"/>
                  </a:ext>
                </a:extLst>
              </a:tr>
              <a:tr h="47947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2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234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</TotalTime>
  <Words>209</Words>
  <Application>Microsoft Office PowerPoint</Application>
  <PresentationFormat>Doble carta (432 x 279 mm)</PresentationFormat>
  <Paragraphs>122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Santiago Bosiga Jimenez</dc:creator>
  <cp:lastModifiedBy>Juan Santiago Bosiga Jimenez</cp:lastModifiedBy>
  <cp:revision>44</cp:revision>
  <dcterms:created xsi:type="dcterms:W3CDTF">2021-07-20T01:56:54Z</dcterms:created>
  <dcterms:modified xsi:type="dcterms:W3CDTF">2021-07-24T21:00:55Z</dcterms:modified>
</cp:coreProperties>
</file>