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4" r:id="rId5"/>
    <p:sldId id="265" r:id="rId6"/>
    <p:sldId id="263" r:id="rId7"/>
    <p:sldId id="267" r:id="rId8"/>
    <p:sldId id="268" r:id="rId9"/>
    <p:sldId id="266" r:id="rId10"/>
  </p:sldIdLst>
  <p:sldSz cx="12179300" cy="9134475" type="ledger"/>
  <p:notesSz cx="6858000" cy="9144000"/>
  <p:defaultTextStyle>
    <a:defPPr>
      <a:defRPr lang="en-US"/>
    </a:defPPr>
    <a:lvl1pPr marL="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6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6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7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7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3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2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6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6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55" indent="0" algn="ctr">
              <a:buNone/>
              <a:defRPr sz="2664"/>
            </a:lvl2pPr>
            <a:lvl3pPr marL="1217909" indent="0" algn="ctr">
              <a:buNone/>
              <a:defRPr sz="2397"/>
            </a:lvl3pPr>
            <a:lvl4pPr marL="1826864" indent="0" algn="ctr">
              <a:buNone/>
              <a:defRPr sz="2131"/>
            </a:lvl4pPr>
            <a:lvl5pPr marL="2435819" indent="0" algn="ctr">
              <a:buNone/>
              <a:defRPr sz="2131"/>
            </a:lvl5pPr>
            <a:lvl6pPr marL="3044773" indent="0" algn="ctr">
              <a:buNone/>
              <a:defRPr sz="2131"/>
            </a:lvl6pPr>
            <a:lvl7pPr marL="3653728" indent="0" algn="ctr">
              <a:buNone/>
              <a:defRPr sz="2131"/>
            </a:lvl7pPr>
            <a:lvl8pPr marL="4262684" indent="0" algn="ctr">
              <a:buNone/>
              <a:defRPr sz="2131"/>
            </a:lvl8pPr>
            <a:lvl9pPr marL="4871638" indent="0" algn="ctr">
              <a:buNone/>
              <a:defRPr sz="21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3" y="486327"/>
            <a:ext cx="2626162" cy="7741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9" y="486327"/>
            <a:ext cx="7726243" cy="774104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9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5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90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6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81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7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72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8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63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8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1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7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1"/>
            <a:ext cx="5152414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2" y="2239217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2" y="3336621"/>
            <a:ext cx="5177789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55" indent="0">
              <a:buNone/>
              <a:defRPr sz="3729"/>
            </a:lvl2pPr>
            <a:lvl3pPr marL="1217909" indent="0">
              <a:buNone/>
              <a:defRPr sz="3197"/>
            </a:lvl3pPr>
            <a:lvl4pPr marL="1826864" indent="0">
              <a:buNone/>
              <a:defRPr sz="2664"/>
            </a:lvl4pPr>
            <a:lvl5pPr marL="2435819" indent="0">
              <a:buNone/>
              <a:defRPr sz="2664"/>
            </a:lvl5pPr>
            <a:lvl6pPr marL="3044773" indent="0">
              <a:buNone/>
              <a:defRPr sz="2664"/>
            </a:lvl6pPr>
            <a:lvl7pPr marL="3653728" indent="0">
              <a:buNone/>
              <a:defRPr sz="2664"/>
            </a:lvl7pPr>
            <a:lvl8pPr marL="4262684" indent="0">
              <a:buNone/>
              <a:defRPr sz="2664"/>
            </a:lvl8pPr>
            <a:lvl9pPr marL="4871638" indent="0">
              <a:buNone/>
              <a:defRPr sz="26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2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8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8A0C-C941-49B1-84C6-B8929CE69B3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8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1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90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7" indent="-304477" algn="l" defTabSz="121790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3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87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4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9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251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20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160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115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90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3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72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172"/>
          <p:cNvCxnSpPr/>
          <p:nvPr/>
        </p:nvCxnSpPr>
        <p:spPr>
          <a:xfrm flipV="1">
            <a:off x="4148359" y="6652768"/>
            <a:ext cx="369885" cy="169234"/>
          </a:xfrm>
          <a:prstGeom prst="curvedConnector3">
            <a:avLst>
              <a:gd name="adj1" fmla="val 9183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101" y="6794949"/>
            <a:ext cx="660758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>
                <a:solidFill>
                  <a:srgbClr val="FFC000"/>
                </a:solidFill>
              </a:rPr>
              <a:t>q1</a:t>
            </a:r>
            <a:endParaRPr lang="en-US" sz="3596" dirty="0">
              <a:solidFill>
                <a:srgbClr val="FFC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cxnSp>
        <p:nvCxnSpPr>
          <p:cNvPr id="7" name="Conector recto de flecha 6"/>
          <p:cNvCxnSpPr>
            <a:stCxn id="125" idx="4"/>
          </p:cNvCxnSpPr>
          <p:nvPr/>
        </p:nvCxnSpPr>
        <p:spPr>
          <a:xfrm flipV="1">
            <a:off x="3524426" y="3641949"/>
            <a:ext cx="4034283" cy="24645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6258312" y="2901963"/>
            <a:ext cx="1332367" cy="7255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524192" y="4083889"/>
            <a:ext cx="708848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 smtClean="0">
                <a:solidFill>
                  <a:srgbClr val="00B050"/>
                </a:solidFill>
              </a:rPr>
              <a:t>P6</a:t>
            </a:r>
            <a:endParaRPr lang="en-US" sz="3996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086" y="6794949"/>
            <a:ext cx="344966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/>
              <a:t>r</a:t>
            </a:r>
            <a:endParaRPr lang="en-US" sz="3596" dirty="0"/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sp>
        <p:nvSpPr>
          <p:cNvPr id="6" name="Paralelogramo 5"/>
          <p:cNvSpPr/>
          <p:nvPr/>
        </p:nvSpPr>
        <p:spPr>
          <a:xfrm rot="1821386" flipH="1">
            <a:off x="2158341" y="2490368"/>
            <a:ext cx="5535887" cy="4034723"/>
          </a:xfrm>
          <a:prstGeom prst="parallelogram">
            <a:avLst>
              <a:gd name="adj" fmla="val 58894"/>
            </a:avLst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938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recto de flecha 45"/>
          <p:cNvCxnSpPr/>
          <p:nvPr/>
        </p:nvCxnSpPr>
        <p:spPr>
          <a:xfrm flipV="1">
            <a:off x="2138081" y="1586756"/>
            <a:ext cx="0" cy="541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2138086" y="7005914"/>
            <a:ext cx="6629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1453276" y="1402088"/>
            <a:ext cx="684803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00B0F0"/>
                </a:solidFill>
              </a:rPr>
              <a:t>Z0</a:t>
            </a:r>
            <a:endParaRPr lang="en-US" sz="3996" dirty="0">
              <a:solidFill>
                <a:srgbClr val="00B0F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767477" y="6848698"/>
            <a:ext cx="362600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/>
              <a:t>r</a:t>
            </a:r>
            <a:endParaRPr lang="en-US" sz="3996" dirty="0"/>
          </a:p>
        </p:txBody>
      </p:sp>
      <p:sp>
        <p:nvSpPr>
          <p:cNvPr id="56" name="Rectángulo 55"/>
          <p:cNvSpPr/>
          <p:nvPr/>
        </p:nvSpPr>
        <p:spPr>
          <a:xfrm>
            <a:off x="1916202" y="6347017"/>
            <a:ext cx="443757" cy="65890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61" name="Elipse 60"/>
          <p:cNvSpPr/>
          <p:nvPr/>
        </p:nvSpPr>
        <p:spPr>
          <a:xfrm>
            <a:off x="2594285" y="4975412"/>
            <a:ext cx="457203" cy="44375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cxnSp>
        <p:nvCxnSpPr>
          <p:cNvPr id="64" name="Conector recto 63"/>
          <p:cNvCxnSpPr>
            <a:stCxn id="56" idx="0"/>
          </p:cNvCxnSpPr>
          <p:nvPr/>
        </p:nvCxnSpPr>
        <p:spPr>
          <a:xfrm flipH="1" flipV="1">
            <a:off x="2138081" y="5822579"/>
            <a:ext cx="0" cy="5244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1" idx="2"/>
          </p:cNvCxnSpPr>
          <p:nvPr/>
        </p:nvCxnSpPr>
        <p:spPr>
          <a:xfrm>
            <a:off x="2124455" y="5191846"/>
            <a:ext cx="469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2138081" y="5185936"/>
            <a:ext cx="0" cy="6366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1326258" y="6995585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V="1">
            <a:off x="1566637" y="5150234"/>
            <a:ext cx="0" cy="1845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941654" y="5573818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83" name="Conector recto 82"/>
          <p:cNvCxnSpPr/>
          <p:nvPr/>
        </p:nvCxnSpPr>
        <p:spPr>
          <a:xfrm flipH="1">
            <a:off x="1334269" y="5150229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281072" y="370088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2700285" y="3032063"/>
            <a:ext cx="919741" cy="189425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sp>
        <p:nvSpPr>
          <p:cNvPr id="122" name="CuadroTexto 121"/>
          <p:cNvSpPr txBox="1"/>
          <p:nvPr/>
        </p:nvSpPr>
        <p:spPr>
          <a:xfrm>
            <a:off x="2117643" y="5142029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140" name="Conector recto de flecha 139"/>
          <p:cNvCxnSpPr>
            <a:stCxn id="56" idx="2"/>
            <a:endCxn id="77" idx="3"/>
          </p:cNvCxnSpPr>
          <p:nvPr/>
        </p:nvCxnSpPr>
        <p:spPr>
          <a:xfrm flipV="1">
            <a:off x="2138081" y="4095134"/>
            <a:ext cx="3503347" cy="29107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4557224" y="5048946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43" name="Conector recto de flecha 142"/>
          <p:cNvCxnSpPr>
            <a:endCxn id="77" idx="3"/>
          </p:cNvCxnSpPr>
          <p:nvPr/>
        </p:nvCxnSpPr>
        <p:spPr>
          <a:xfrm flipV="1">
            <a:off x="2846662" y="4095134"/>
            <a:ext cx="2794766" cy="109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3471096" y="4098267"/>
            <a:ext cx="95090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cxnSp>
        <p:nvCxnSpPr>
          <p:cNvPr id="145" name="Conector recto 144"/>
          <p:cNvCxnSpPr>
            <a:stCxn id="77" idx="5"/>
          </p:cNvCxnSpPr>
          <p:nvPr/>
        </p:nvCxnSpPr>
        <p:spPr>
          <a:xfrm flipH="1">
            <a:off x="5731603" y="4156366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2809266" y="5185932"/>
            <a:ext cx="2922343" cy="59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3183266" y="1536243"/>
            <a:ext cx="375119" cy="1905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rco 162"/>
          <p:cNvSpPr/>
          <p:nvPr/>
        </p:nvSpPr>
        <p:spPr>
          <a:xfrm>
            <a:off x="3364487" y="1940496"/>
            <a:ext cx="411142" cy="492127"/>
          </a:xfrm>
          <a:prstGeom prst="arc">
            <a:avLst>
              <a:gd name="adj1" fmla="val 14950144"/>
              <a:gd name="adj2" fmla="val 180927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4" name="Arco 163"/>
          <p:cNvSpPr/>
          <p:nvPr/>
        </p:nvSpPr>
        <p:spPr>
          <a:xfrm>
            <a:off x="2589453" y="3640301"/>
            <a:ext cx="706154" cy="749475"/>
          </a:xfrm>
          <a:prstGeom prst="arc">
            <a:avLst>
              <a:gd name="adj1" fmla="val 14950144"/>
              <a:gd name="adj2" fmla="val 1783784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5" name="Rectángulo 164"/>
          <p:cNvSpPr/>
          <p:nvPr/>
        </p:nvSpPr>
        <p:spPr>
          <a:xfrm>
            <a:off x="2273390" y="3025865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2</a:t>
            </a:r>
            <a:endParaRPr lang="en-US" sz="3197" dirty="0">
              <a:solidFill>
                <a:srgbClr val="FF0000"/>
              </a:solidFill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3502288" y="1298516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99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996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 rot="504615">
            <a:off x="3346340" y="2546947"/>
            <a:ext cx="2990839" cy="1386939"/>
            <a:chOff x="3619231" y="2438446"/>
            <a:chExt cx="2990839" cy="1386936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38751" y="2438446"/>
              <a:ext cx="2871319" cy="1386936"/>
              <a:chOff x="3611495" y="2637041"/>
              <a:chExt cx="2871319" cy="1386936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80623" y="3012792"/>
                <a:ext cx="602191" cy="707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11495" y="3212409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20969650">
                <a:off x="4701210" y="2637041"/>
                <a:ext cx="565590" cy="58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flipV="1">
              <a:off x="3619231" y="2768455"/>
              <a:ext cx="138549" cy="3493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832797" y="2337833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3267768" y="1563344"/>
            <a:ext cx="856657" cy="1653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>
            <a:off x="2835703" y="2335842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11301" y="619085"/>
            <a:ext cx="6380979" cy="6637907"/>
            <a:chOff x="2116117" y="823597"/>
            <a:chExt cx="6380988" cy="6637906"/>
          </a:xfrm>
        </p:grpSpPr>
        <p:grpSp>
          <p:nvGrpSpPr>
            <p:cNvPr id="4" name="Grupo 3"/>
            <p:cNvGrpSpPr/>
            <p:nvPr/>
          </p:nvGrpSpPr>
          <p:grpSpPr>
            <a:xfrm>
              <a:off x="2116117" y="1692054"/>
              <a:ext cx="6380988" cy="5769449"/>
              <a:chOff x="4971433" y="624727"/>
              <a:chExt cx="3616300" cy="2843958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4990798" y="3024931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4971433" y="1718306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 rot="21026429">
                <a:off x="5096795" y="1081568"/>
                <a:ext cx="919741" cy="1894259"/>
                <a:chOff x="2857465" y="3081155"/>
                <a:chExt cx="919741" cy="1894259"/>
              </a:xfrm>
            </p:grpSpPr>
            <p:cxnSp>
              <p:nvCxnSpPr>
                <p:cNvPr id="69" name="Conector recto 68"/>
                <p:cNvCxnSpPr/>
                <p:nvPr/>
              </p:nvCxnSpPr>
              <p:spPr>
                <a:xfrm flipV="1">
                  <a:off x="2857465" y="3523177"/>
                  <a:ext cx="575457" cy="14522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Elipse 58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43" name="Conector recto de flecha 142"/>
              <p:cNvCxnSpPr>
                <a:endCxn id="77" idx="3"/>
              </p:cNvCxnSpPr>
              <p:nvPr/>
            </p:nvCxnSpPr>
            <p:spPr>
              <a:xfrm flipV="1">
                <a:off x="5243173" y="2144642"/>
                <a:ext cx="2794764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ángulo 143"/>
              <p:cNvSpPr/>
              <p:nvPr/>
            </p:nvSpPr>
            <p:spPr>
              <a:xfrm>
                <a:off x="5867600" y="2147786"/>
                <a:ext cx="538905" cy="348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 rot="504615">
                <a:off x="5704976" y="963456"/>
                <a:ext cx="2882757" cy="998594"/>
                <a:chOff x="3607629" y="2817025"/>
                <a:chExt cx="2882757" cy="998594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 rot="791610">
                  <a:off x="3730243" y="2817025"/>
                  <a:ext cx="2760143" cy="998594"/>
                  <a:chOff x="3646770" y="3025383"/>
                  <a:chExt cx="2760143" cy="998594"/>
                </a:xfrm>
              </p:grpSpPr>
              <p:sp>
                <p:nvSpPr>
                  <p:cNvPr id="78" name="CuadroTexto 77"/>
                  <p:cNvSpPr txBox="1"/>
                  <p:nvPr/>
                </p:nvSpPr>
                <p:spPr>
                  <a:xfrm rot="20303775">
                    <a:off x="5804715" y="3025383"/>
                    <a:ext cx="602198" cy="348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7" name="Rectángulo 56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71" name="Conector recto 70"/>
                  <p:cNvCxnSpPr/>
                  <p:nvPr/>
                </p:nvCxnSpPr>
                <p:spPr>
                  <a:xfrm rot="20808390">
                    <a:off x="3646770" y="3225558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ector recto 73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Elipse 76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100" name="CuadroTexto 99"/>
                  <p:cNvSpPr txBox="1"/>
                  <p:nvPr/>
                </p:nvSpPr>
                <p:spPr>
                  <a:xfrm rot="20969650">
                    <a:off x="4790827" y="3050802"/>
                    <a:ext cx="565592" cy="288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7" name="Conector recto 6"/>
                <p:cNvCxnSpPr/>
                <p:nvPr/>
              </p:nvCxnSpPr>
              <p:spPr>
                <a:xfrm rot="21095385" flipV="1">
                  <a:off x="3607629" y="2838349"/>
                  <a:ext cx="208112" cy="2620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CuadroTexto 48"/>
              <p:cNvSpPr txBox="1"/>
              <p:nvPr/>
            </p:nvSpPr>
            <p:spPr>
              <a:xfrm rot="161260">
                <a:off x="5436565" y="624727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</p:grpSp>
        <p:cxnSp>
          <p:nvCxnSpPr>
            <p:cNvPr id="9" name="Conector recto 8"/>
            <p:cNvCxnSpPr/>
            <p:nvPr/>
          </p:nvCxnSpPr>
          <p:spPr>
            <a:xfrm>
              <a:off x="3306832" y="3016685"/>
              <a:ext cx="4229556" cy="156384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 flipH="1">
              <a:off x="3324570" y="1061312"/>
              <a:ext cx="439184" cy="19252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>
              <a:off x="3569862" y="1465574"/>
              <a:ext cx="411140" cy="492123"/>
            </a:xfrm>
            <a:prstGeom prst="arc">
              <a:avLst>
                <a:gd name="adj1" fmla="val 14950144"/>
                <a:gd name="adj2" fmla="val 180927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707669" y="823597"/>
              <a:ext cx="66236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FF0000"/>
                  </a:solidFill>
                </a:rPr>
                <a:t>q</a:t>
              </a:r>
              <a:r>
                <a:rPr lang="es-CO" sz="3197" dirty="0">
                  <a:solidFill>
                    <a:srgbClr val="FF0000"/>
                  </a:solidFill>
                </a:rPr>
                <a:t>3</a:t>
              </a:r>
              <a:endParaRPr lang="en-US" sz="3197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Conector recto 59"/>
            <p:cNvCxnSpPr/>
            <p:nvPr/>
          </p:nvCxnSpPr>
          <p:spPr>
            <a:xfrm flipH="1">
              <a:off x="3301439" y="1082443"/>
              <a:ext cx="1210836" cy="1939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o 17"/>
            <p:cNvSpPr/>
            <p:nvPr/>
          </p:nvSpPr>
          <p:spPr>
            <a:xfrm>
              <a:off x="3306832" y="2480565"/>
              <a:ext cx="682681" cy="872493"/>
            </a:xfrm>
            <a:prstGeom prst="arc">
              <a:avLst>
                <a:gd name="adj1" fmla="val 16200000"/>
                <a:gd name="adj2" fmla="val 242547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19" name="Arco 18"/>
            <p:cNvSpPr/>
            <p:nvPr/>
          </p:nvSpPr>
          <p:spPr>
            <a:xfrm rot="3902550">
              <a:off x="3291295" y="3082972"/>
              <a:ext cx="568155" cy="782712"/>
            </a:xfrm>
            <a:prstGeom prst="arc">
              <a:avLst>
                <a:gd name="adj1" fmla="val 16200000"/>
                <a:gd name="adj2" fmla="val 506856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3964312" y="2382282"/>
              <a:ext cx="474811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α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3658330" y="3485272"/>
              <a:ext cx="51809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φ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2835368" y="3327179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4425153" y="1048835"/>
                <a:ext cx="774885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53" y="1048835"/>
                <a:ext cx="774885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6023409" y="1913932"/>
                <a:ext cx="60410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09" y="1913932"/>
                <a:ext cx="6041013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/>
          <p:cNvSpPr/>
          <p:nvPr/>
        </p:nvSpPr>
        <p:spPr>
          <a:xfrm>
            <a:off x="2891235" y="6817778"/>
            <a:ext cx="561209" cy="626251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86" name="CuadroTexto 85"/>
          <p:cNvSpPr txBox="1"/>
          <p:nvPr/>
        </p:nvSpPr>
        <p:spPr>
          <a:xfrm>
            <a:off x="3514164" y="5019282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3021345" y="4075196"/>
            <a:ext cx="1128972" cy="267328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cxnSp>
        <p:nvCxnSpPr>
          <p:cNvPr id="143" name="Conector recto de flecha 142"/>
          <p:cNvCxnSpPr>
            <a:endCxn id="77" idx="2"/>
          </p:cNvCxnSpPr>
          <p:nvPr/>
        </p:nvCxnSpPr>
        <p:spPr>
          <a:xfrm flipH="1" flipV="1">
            <a:off x="2459174" y="1481939"/>
            <a:ext cx="741849" cy="5643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2108660" y="5411946"/>
            <a:ext cx="661500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 rot="14046241">
            <a:off x="799110" y="2086241"/>
            <a:ext cx="3552951" cy="1554346"/>
            <a:chOff x="3607629" y="2715584"/>
            <a:chExt cx="2894488" cy="1101392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41974" y="2715584"/>
              <a:ext cx="2760143" cy="1101392"/>
              <a:chOff x="3646770" y="2922585"/>
              <a:chExt cx="2760143" cy="1101392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04715" y="3025383"/>
                <a:ext cx="602198" cy="34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46770" y="3225558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6762149">
                <a:off x="4163421" y="3002978"/>
                <a:ext cx="491943" cy="33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rot="21095385" flipV="1">
              <a:off x="3607629" y="2838349"/>
              <a:ext cx="208112" cy="2620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270471" y="4431798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9" name="Conector recto 8"/>
          <p:cNvCxnSpPr>
            <a:endCxn id="77" idx="2"/>
          </p:cNvCxnSpPr>
          <p:nvPr/>
        </p:nvCxnSpPr>
        <p:spPr>
          <a:xfrm flipH="1" flipV="1">
            <a:off x="2459174" y="1481939"/>
            <a:ext cx="1236619" cy="28700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3708132" y="2991696"/>
            <a:ext cx="305521" cy="1339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o 51"/>
          <p:cNvSpPr/>
          <p:nvPr/>
        </p:nvSpPr>
        <p:spPr>
          <a:xfrm flipH="1">
            <a:off x="3096736" y="3295320"/>
            <a:ext cx="1810238" cy="1796470"/>
          </a:xfrm>
          <a:prstGeom prst="arc">
            <a:avLst>
              <a:gd name="adj1" fmla="val 16424797"/>
              <a:gd name="adj2" fmla="val 97059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53" name="Rectángulo 52"/>
          <p:cNvSpPr/>
          <p:nvPr/>
        </p:nvSpPr>
        <p:spPr>
          <a:xfrm>
            <a:off x="3274438" y="2719789"/>
            <a:ext cx="460776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p:cxnSp>
        <p:nvCxnSpPr>
          <p:cNvPr id="60" name="Conector recto 59"/>
          <p:cNvCxnSpPr/>
          <p:nvPr/>
        </p:nvCxnSpPr>
        <p:spPr>
          <a:xfrm flipV="1">
            <a:off x="2155371" y="4355302"/>
            <a:ext cx="1536669" cy="230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/>
          <p:cNvSpPr/>
          <p:nvPr/>
        </p:nvSpPr>
        <p:spPr>
          <a:xfrm rot="13668974">
            <a:off x="3290251" y="3914384"/>
            <a:ext cx="474911" cy="606955"/>
          </a:xfrm>
          <a:prstGeom prst="arc">
            <a:avLst>
              <a:gd name="adj1" fmla="val 16200000"/>
              <a:gd name="adj2" fmla="val 242547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19" name="Arco 18"/>
          <p:cNvSpPr/>
          <p:nvPr/>
        </p:nvSpPr>
        <p:spPr>
          <a:xfrm rot="11270063">
            <a:off x="3355888" y="4174947"/>
            <a:ext cx="755196" cy="738314"/>
          </a:xfrm>
          <a:prstGeom prst="arc">
            <a:avLst>
              <a:gd name="adj1" fmla="val 17430044"/>
              <a:gd name="adj2" fmla="val 3752762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63" name="Rectángulo 62"/>
          <p:cNvSpPr/>
          <p:nvPr/>
        </p:nvSpPr>
        <p:spPr>
          <a:xfrm>
            <a:off x="3075210" y="3484897"/>
            <a:ext cx="330305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C00000"/>
                </a:solidFill>
              </a:rPr>
              <a:t>α</a:t>
            </a:r>
            <a:endParaRPr lang="en-US" sz="3197" dirty="0">
              <a:solidFill>
                <a:srgbClr val="C00000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2860942" y="4800256"/>
            <a:ext cx="70243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996" dirty="0" smtClean="0">
                <a:solidFill>
                  <a:srgbClr val="C00000"/>
                </a:solidFill>
              </a:rPr>
              <a:t>Φ</a:t>
            </a:r>
            <a:r>
              <a:rPr lang="es-CO" sz="3996" dirty="0" smtClean="0">
                <a:solidFill>
                  <a:srgbClr val="C00000"/>
                </a:solidFill>
              </a:rPr>
              <a:t>’</a:t>
            </a:r>
            <a:endParaRPr lang="en-US" sz="3197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3692040" y="449912"/>
                <a:ext cx="78575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40" y="449912"/>
                <a:ext cx="785753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5290296" y="1315009"/>
                <a:ext cx="6149697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96" y="1315009"/>
                <a:ext cx="6149697" cy="111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2673410" y="1645554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/>
              <p:cNvSpPr/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𝑍𝑤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/>
              <p:cNvSpPr/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600" b="0" dirty="0" smtClean="0"/>
                  <a:t>R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Rectá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  <a:blipFill>
                <a:blip r:embed="rId4"/>
                <a:stretch>
                  <a:fillRect l="-7828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H="1" flipV="1">
            <a:off x="10071430" y="6156174"/>
            <a:ext cx="134888" cy="18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3578765" y="2078777"/>
                <a:ext cx="87492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d>
                        <m:dPr>
                          <m:begChr m:val="‖"/>
                          <m:endChr m:val="‖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765" y="2078777"/>
                <a:ext cx="874925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/>
              <p:cNvSpPr txBox="1"/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/>
              <p:cNvSpPr/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Rectá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/>
              <p:cNvSpPr txBox="1"/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Cuadro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o 68"/>
          <p:cNvGrpSpPr/>
          <p:nvPr/>
        </p:nvGrpSpPr>
        <p:grpSpPr>
          <a:xfrm>
            <a:off x="360281" y="1043567"/>
            <a:ext cx="5496402" cy="5946492"/>
            <a:chOff x="360281" y="1043567"/>
            <a:chExt cx="5496402" cy="5946492"/>
          </a:xfrm>
        </p:grpSpPr>
        <p:grpSp>
          <p:nvGrpSpPr>
            <p:cNvPr id="32" name="Grupo 31"/>
            <p:cNvGrpSpPr/>
            <p:nvPr/>
          </p:nvGrpSpPr>
          <p:grpSpPr>
            <a:xfrm>
              <a:off x="360281" y="1043567"/>
              <a:ext cx="5496402" cy="5583867"/>
              <a:chOff x="2281072" y="1298516"/>
              <a:chExt cx="4056107" cy="4120653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2594285" y="4975412"/>
                <a:ext cx="457203" cy="443757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2281072" y="3700881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 rot="21026429">
                <a:off x="2842257" y="3020192"/>
                <a:ext cx="780231" cy="1935570"/>
                <a:chOff x="2996975" y="3081155"/>
                <a:chExt cx="780231" cy="1935574"/>
              </a:xfrm>
            </p:grpSpPr>
            <p:cxnSp>
              <p:nvCxnSpPr>
                <p:cNvPr id="7" name="Conector recto 6"/>
                <p:cNvCxnSpPr/>
                <p:nvPr/>
              </p:nvCxnSpPr>
              <p:spPr>
                <a:xfrm rot="573571" flipV="1">
                  <a:off x="2996975" y="3306960"/>
                  <a:ext cx="354593" cy="17097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Elipse 7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0" name="Conector recto de flecha 9"/>
              <p:cNvCxnSpPr>
                <a:endCxn id="26" idx="3"/>
              </p:cNvCxnSpPr>
              <p:nvPr/>
            </p:nvCxnSpPr>
            <p:spPr>
              <a:xfrm flipV="1">
                <a:off x="2846662" y="4095134"/>
                <a:ext cx="2794766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ángulo 10"/>
              <p:cNvSpPr/>
              <p:nvPr/>
            </p:nvSpPr>
            <p:spPr>
              <a:xfrm>
                <a:off x="4439415" y="3916301"/>
                <a:ext cx="95090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H="1">
                <a:off x="2809266" y="5185932"/>
                <a:ext cx="2922343" cy="5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 flipH="1">
                <a:off x="3183266" y="1536243"/>
                <a:ext cx="375119" cy="190526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o 13"/>
              <p:cNvSpPr/>
              <p:nvPr/>
            </p:nvSpPr>
            <p:spPr>
              <a:xfrm>
                <a:off x="3364487" y="1940496"/>
                <a:ext cx="411142" cy="492127"/>
              </a:xfrm>
              <a:prstGeom prst="arc">
                <a:avLst>
                  <a:gd name="adj1" fmla="val 14950144"/>
                  <a:gd name="adj2" fmla="val 1809270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5" name="Arco 14"/>
              <p:cNvSpPr/>
              <p:nvPr/>
            </p:nvSpPr>
            <p:spPr>
              <a:xfrm>
                <a:off x="2537160" y="3598029"/>
                <a:ext cx="706154" cy="545761"/>
              </a:xfrm>
              <a:prstGeom prst="arc">
                <a:avLst>
                  <a:gd name="adj1" fmla="val 14950144"/>
                  <a:gd name="adj2" fmla="val 18897144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2379711" y="3205233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2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3502288" y="1298516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3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 rot="504615">
                <a:off x="3346340" y="2546947"/>
                <a:ext cx="2990839" cy="1386939"/>
                <a:chOff x="3619231" y="2438446"/>
                <a:chExt cx="2990839" cy="1386936"/>
              </a:xfrm>
            </p:grpSpPr>
            <p:grpSp>
              <p:nvGrpSpPr>
                <p:cNvPr id="19" name="Grupo 18"/>
                <p:cNvGrpSpPr/>
                <p:nvPr/>
              </p:nvGrpSpPr>
              <p:grpSpPr>
                <a:xfrm rot="791610">
                  <a:off x="3738751" y="2438446"/>
                  <a:ext cx="2871319" cy="1386936"/>
                  <a:chOff x="3611495" y="2637041"/>
                  <a:chExt cx="2871319" cy="1386936"/>
                </a:xfrm>
              </p:grpSpPr>
              <p:sp>
                <p:nvSpPr>
                  <p:cNvPr id="21" name="CuadroTexto 20"/>
                  <p:cNvSpPr txBox="1"/>
                  <p:nvPr/>
                </p:nvSpPr>
                <p:spPr>
                  <a:xfrm rot="20303775">
                    <a:off x="5880623" y="3012792"/>
                    <a:ext cx="602191" cy="707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2" name="Rectángulo 21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24" name="Conector recto 23"/>
                  <p:cNvCxnSpPr/>
                  <p:nvPr/>
                </p:nvCxnSpPr>
                <p:spPr>
                  <a:xfrm rot="20808390">
                    <a:off x="3611495" y="3212409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cto 24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Elipse 25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27" name="CuadroTexto 26"/>
                  <p:cNvSpPr txBox="1"/>
                  <p:nvPr/>
                </p:nvSpPr>
                <p:spPr>
                  <a:xfrm rot="20969650">
                    <a:off x="4701210" y="2637041"/>
                    <a:ext cx="565590" cy="58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20" name="Conector recto 19"/>
                <p:cNvCxnSpPr/>
                <p:nvPr/>
              </p:nvCxnSpPr>
              <p:spPr>
                <a:xfrm flipV="1">
                  <a:off x="3619231" y="2768455"/>
                  <a:ext cx="138549" cy="34931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CuadroTexto 27"/>
              <p:cNvSpPr txBox="1"/>
              <p:nvPr/>
            </p:nvSpPr>
            <p:spPr>
              <a:xfrm rot="161260">
                <a:off x="2832797" y="2337833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  <p:cxnSp>
            <p:nvCxnSpPr>
              <p:cNvPr id="29" name="Conector recto 28"/>
              <p:cNvCxnSpPr/>
              <p:nvPr/>
            </p:nvCxnSpPr>
            <p:spPr>
              <a:xfrm flipH="1">
                <a:off x="3267768" y="1563344"/>
                <a:ext cx="856657" cy="16539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 flipH="1" flipV="1">
                <a:off x="5718411" y="4134640"/>
                <a:ext cx="0" cy="10196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CuadroTexto 32"/>
            <p:cNvSpPr txBox="1"/>
            <p:nvPr/>
          </p:nvSpPr>
          <p:spPr>
            <a:xfrm>
              <a:off x="5129236" y="5509843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 err="1" smtClean="0"/>
                <a:t>Ln</a:t>
              </a:r>
              <a:endParaRPr lang="en-US" sz="3600" dirty="0"/>
            </a:p>
          </p:txBody>
        </p:sp>
        <p:sp>
          <p:nvSpPr>
            <p:cNvPr id="36" name="Arco 35"/>
            <p:cNvSpPr/>
            <p:nvPr/>
          </p:nvSpPr>
          <p:spPr>
            <a:xfrm>
              <a:off x="1470826" y="5541481"/>
              <a:ext cx="1327318" cy="1150280"/>
            </a:xfrm>
            <a:prstGeom prst="arc">
              <a:avLst>
                <a:gd name="adj1" fmla="val 19366882"/>
                <a:gd name="adj2" fmla="val 1115662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o 36"/>
            <p:cNvSpPr/>
            <p:nvPr/>
          </p:nvSpPr>
          <p:spPr>
            <a:xfrm>
              <a:off x="1125751" y="4963993"/>
              <a:ext cx="1524988" cy="1573108"/>
            </a:xfrm>
            <a:prstGeom prst="arc">
              <a:avLst>
                <a:gd name="adj1" fmla="val 13831143"/>
                <a:gd name="adj2" fmla="val 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193371" y="4579879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α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893519" y="578601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β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517323" y="6343728"/>
              <a:ext cx="4347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600" dirty="0" smtClean="0"/>
                <a:t>R</a:t>
              </a:r>
              <a:endParaRPr lang="en-US" sz="3600" dirty="0"/>
            </a:p>
          </p:txBody>
        </p:sp>
        <p:cxnSp>
          <p:nvCxnSpPr>
            <p:cNvPr id="55" name="Conector recto 54"/>
            <p:cNvCxnSpPr/>
            <p:nvPr/>
          </p:nvCxnSpPr>
          <p:spPr>
            <a:xfrm flipH="1" flipV="1">
              <a:off x="1076033" y="1437386"/>
              <a:ext cx="2854" cy="48894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26" idx="2"/>
            </p:cNvCxnSpPr>
            <p:nvPr/>
          </p:nvCxnSpPr>
          <p:spPr>
            <a:xfrm flipH="1" flipV="1">
              <a:off x="1630659" y="3672696"/>
              <a:ext cx="3296180" cy="108153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256647" y="3367232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 smtClean="0">
                  <a:solidFill>
                    <a:srgbClr val="92D050"/>
                  </a:solidFill>
                </a:rPr>
                <a:t>H</a:t>
              </a:r>
              <a:endParaRPr lang="en-US" sz="4000" dirty="0">
                <a:solidFill>
                  <a:srgbClr val="92D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/>
              <p:cNvSpPr txBox="1"/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7" name="Cuadro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/>
              <p:cNvSpPr txBox="1"/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Cuadro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1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035423" y="833718"/>
                <a:ext cx="3203698" cy="462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3" y="833718"/>
                <a:ext cx="3203698" cy="462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941294" y="1387519"/>
                <a:ext cx="10589822" cy="113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4" y="1387519"/>
                <a:ext cx="10589822" cy="1137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670148" y="2540843"/>
                <a:ext cx="1514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148" y="2540843"/>
                <a:ext cx="1514774" cy="369332"/>
              </a:xfrm>
              <a:prstGeom prst="rect">
                <a:avLst/>
              </a:prstGeom>
              <a:blipFill>
                <a:blip r:embed="rId4"/>
                <a:stretch>
                  <a:fillRect l="-2419" r="-443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blipFill>
                <a:blip r:embed="rId5"/>
                <a:stretch>
                  <a:fillRect l="-2899" r="-1932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blipFill>
                <a:blip r:embed="rId6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1607917" y="4538245"/>
                <a:ext cx="2700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917" y="4538245"/>
                <a:ext cx="2700290" cy="369332"/>
              </a:xfrm>
              <a:prstGeom prst="rect">
                <a:avLst/>
              </a:prstGeom>
              <a:blipFill>
                <a:blip r:embed="rId8"/>
                <a:stretch>
                  <a:fillRect l="-22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602187" y="5091127"/>
                <a:ext cx="2936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87" y="5091127"/>
                <a:ext cx="2936638" cy="369332"/>
              </a:xfrm>
              <a:prstGeom prst="rect">
                <a:avLst/>
              </a:prstGeom>
              <a:blipFill>
                <a:blip r:embed="rId9"/>
                <a:stretch>
                  <a:fillRect l="-2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6" y="1546413"/>
            <a:ext cx="12092314" cy="3787954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73117"/>
              </p:ext>
            </p:extLst>
          </p:nvPr>
        </p:nvGraphicFramePr>
        <p:xfrm>
          <a:off x="1384424" y="3003726"/>
          <a:ext cx="10247280" cy="191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423">
                  <a:extLst>
                    <a:ext uri="{9D8B030D-6E8A-4147-A177-3AD203B41FA5}">
                      <a16:colId xmlns:a16="http://schemas.microsoft.com/office/drawing/2014/main" val="401628795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01809617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970735784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258248739"/>
                    </a:ext>
                  </a:extLst>
                </a:gridCol>
                <a:gridCol w="1331259">
                  <a:extLst>
                    <a:ext uri="{9D8B030D-6E8A-4147-A177-3AD203B41FA5}">
                      <a16:colId xmlns:a16="http://schemas.microsoft.com/office/drawing/2014/main" val="3138521197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781331223"/>
                    </a:ext>
                  </a:extLst>
                </a:gridCol>
                <a:gridCol w="793377">
                  <a:extLst>
                    <a:ext uri="{9D8B030D-6E8A-4147-A177-3AD203B41FA5}">
                      <a16:colId xmlns:a16="http://schemas.microsoft.com/office/drawing/2014/main" val="113397628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15767732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999912984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567559706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3251749412"/>
                    </a:ext>
                  </a:extLst>
                </a:gridCol>
                <a:gridCol w="699245">
                  <a:extLst>
                    <a:ext uri="{9D8B030D-6E8A-4147-A177-3AD203B41FA5}">
                      <a16:colId xmlns:a16="http://schemas.microsoft.com/office/drawing/2014/main" val="3764745355"/>
                    </a:ext>
                  </a:extLst>
                </a:gridCol>
              </a:tblGrid>
              <a:tr h="47947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479.5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5702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7167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1200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3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</TotalTime>
  <Words>209</Words>
  <Application>Microsoft Office PowerPoint</Application>
  <PresentationFormat>Doble carta (432 x 279 mm)</PresentationFormat>
  <Paragraphs>122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Santiago Bosiga Jimenez</dc:creator>
  <cp:lastModifiedBy>Juan Santiago Bosiga Jimenez</cp:lastModifiedBy>
  <cp:revision>39</cp:revision>
  <dcterms:created xsi:type="dcterms:W3CDTF">2021-07-20T01:56:54Z</dcterms:created>
  <dcterms:modified xsi:type="dcterms:W3CDTF">2021-07-22T00:10:38Z</dcterms:modified>
</cp:coreProperties>
</file>