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60" r:id="rId5"/>
    <p:sldId id="263" r:id="rId6"/>
    <p:sldId id="261" r:id="rId7"/>
  </p:sldIdLst>
  <p:sldSz cx="12179300" cy="9134475" type="ledg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1458" y="-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4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1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4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3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8A0C-C941-49B1-84C6-B8929CE69B3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/>
          <p:cNvSpPr/>
          <p:nvPr/>
        </p:nvSpPr>
        <p:spPr>
          <a:xfrm>
            <a:off x="3217668" y="5366293"/>
            <a:ext cx="613510" cy="6831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3" name="Cilindro 2"/>
          <p:cNvSpPr/>
          <p:nvPr/>
        </p:nvSpPr>
        <p:spPr>
          <a:xfrm rot="16200000">
            <a:off x="3724916" y="3671563"/>
            <a:ext cx="613510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4" name="Cilindro 3"/>
          <p:cNvSpPr/>
          <p:nvPr/>
        </p:nvSpPr>
        <p:spPr>
          <a:xfrm rot="16200000">
            <a:off x="3724916" y="1963541"/>
            <a:ext cx="613510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5" name="Cilindro 4"/>
          <p:cNvSpPr/>
          <p:nvPr/>
        </p:nvSpPr>
        <p:spPr>
          <a:xfrm rot="7200000">
            <a:off x="4857297" y="1944792"/>
            <a:ext cx="613510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8" name="Cilindro 7"/>
          <p:cNvSpPr/>
          <p:nvPr/>
        </p:nvSpPr>
        <p:spPr>
          <a:xfrm rot="16200000">
            <a:off x="5991462" y="2602682"/>
            <a:ext cx="613510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9" name="Cilindro 8"/>
          <p:cNvSpPr/>
          <p:nvPr/>
        </p:nvSpPr>
        <p:spPr>
          <a:xfrm rot="7200000">
            <a:off x="7135560" y="3207715"/>
            <a:ext cx="613510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6" name="Conector recto 15"/>
          <p:cNvCxnSpPr>
            <a:stCxn id="3" idx="4"/>
            <a:endCxn id="4" idx="2"/>
          </p:cNvCxnSpPr>
          <p:nvPr/>
        </p:nvCxnSpPr>
        <p:spPr>
          <a:xfrm flipV="1">
            <a:off x="4031671" y="2611885"/>
            <a:ext cx="0" cy="10945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 flipV="1">
            <a:off x="4008162" y="1641863"/>
            <a:ext cx="862786" cy="4543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rot="1800000" flipH="1" flipV="1">
            <a:off x="5261265" y="2555554"/>
            <a:ext cx="802531" cy="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rot="1800000" flipH="1">
            <a:off x="6384339" y="3201568"/>
            <a:ext cx="83144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2580088" y="6049470"/>
            <a:ext cx="464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2820469" y="4029519"/>
            <a:ext cx="0" cy="2019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80087" y="4029519"/>
            <a:ext cx="458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030523" y="4351198"/>
            <a:ext cx="565591" cy="58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L1</a:t>
            </a:r>
            <a:endParaRPr lang="en-US" sz="3197" b="1" dirty="0"/>
          </a:p>
        </p:txBody>
      </p:sp>
      <p:cxnSp>
        <p:nvCxnSpPr>
          <p:cNvPr id="43" name="Conector recto 42"/>
          <p:cNvCxnSpPr/>
          <p:nvPr/>
        </p:nvCxnSpPr>
        <p:spPr>
          <a:xfrm flipH="1">
            <a:off x="2587623" y="4029298"/>
            <a:ext cx="464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2820469" y="2305130"/>
            <a:ext cx="0" cy="1724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2590604" y="2305129"/>
            <a:ext cx="458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927922" y="2626809"/>
            <a:ext cx="565591" cy="58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 smtClean="0"/>
              <a:t>L3</a:t>
            </a:r>
            <a:endParaRPr lang="en-US" sz="3197" b="1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3518177" y="320865"/>
            <a:ext cx="0" cy="432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4054597" y="589762"/>
            <a:ext cx="4242" cy="32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3518745" y="548373"/>
            <a:ext cx="535097" cy="253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3543953" y="64605"/>
            <a:ext cx="604400" cy="58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 smtClean="0"/>
              <a:t>L2</a:t>
            </a:r>
            <a:endParaRPr lang="en-US" sz="3197" b="1" dirty="0"/>
          </a:p>
        </p:txBody>
      </p:sp>
      <p:cxnSp>
        <p:nvCxnSpPr>
          <p:cNvPr id="60" name="Conector recto 59"/>
          <p:cNvCxnSpPr/>
          <p:nvPr/>
        </p:nvCxnSpPr>
        <p:spPr>
          <a:xfrm>
            <a:off x="4060844" y="631545"/>
            <a:ext cx="0" cy="432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rot="1800000">
            <a:off x="3893208" y="1482211"/>
            <a:ext cx="26993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1917943" y="1519958"/>
            <a:ext cx="565591" cy="58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66" name="Conector recto 65"/>
          <p:cNvCxnSpPr/>
          <p:nvPr/>
        </p:nvCxnSpPr>
        <p:spPr>
          <a:xfrm>
            <a:off x="6411716" y="2009826"/>
            <a:ext cx="0" cy="432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7711410" y="2745920"/>
            <a:ext cx="0" cy="455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6411716" y="2165573"/>
            <a:ext cx="1299694" cy="804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5322565" y="856720"/>
            <a:ext cx="565591" cy="58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L5</a:t>
            </a:r>
            <a:endParaRPr lang="en-US" sz="3197" b="1" dirty="0"/>
          </a:p>
        </p:txBody>
      </p:sp>
      <p:sp>
        <p:nvSpPr>
          <p:cNvPr id="76" name="Elipse 75"/>
          <p:cNvSpPr/>
          <p:nvPr/>
        </p:nvSpPr>
        <p:spPr>
          <a:xfrm>
            <a:off x="6178903" y="2825837"/>
            <a:ext cx="171885" cy="15337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77" name="CuadroTexto 76"/>
          <p:cNvSpPr txBox="1"/>
          <p:nvPr/>
        </p:nvSpPr>
        <p:spPr>
          <a:xfrm>
            <a:off x="6290001" y="3072013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chemeClr val="accent2"/>
                </a:solidFill>
              </a:rPr>
              <a:t>w</a:t>
            </a:r>
            <a:endParaRPr lang="en-US" sz="4000" dirty="0">
              <a:solidFill>
                <a:schemeClr val="accent2"/>
              </a:solidFill>
            </a:endParaRPr>
          </a:p>
        </p:txBody>
      </p:sp>
      <p:cxnSp>
        <p:nvCxnSpPr>
          <p:cNvPr id="107" name="Conector recto 106"/>
          <p:cNvCxnSpPr>
            <a:stCxn id="2" idx="0"/>
          </p:cNvCxnSpPr>
          <p:nvPr/>
        </p:nvCxnSpPr>
        <p:spPr>
          <a:xfrm flipV="1">
            <a:off x="3524423" y="3819756"/>
            <a:ext cx="19530" cy="16999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524423" y="3819756"/>
            <a:ext cx="224026" cy="87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/>
          <p:nvPr/>
        </p:nvCxnSpPr>
        <p:spPr>
          <a:xfrm>
            <a:off x="6278019" y="2902828"/>
            <a:ext cx="614178" cy="350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/>
          <p:nvPr/>
        </p:nvCxnSpPr>
        <p:spPr>
          <a:xfrm flipV="1">
            <a:off x="6278019" y="2036628"/>
            <a:ext cx="0" cy="8822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3444297" y="5953143"/>
            <a:ext cx="160254" cy="15337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26" name="Conector recto de flecha 125"/>
          <p:cNvCxnSpPr/>
          <p:nvPr/>
        </p:nvCxnSpPr>
        <p:spPr>
          <a:xfrm flipH="1" flipV="1">
            <a:off x="3524423" y="5189031"/>
            <a:ext cx="1" cy="841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/>
          <p:nvPr/>
        </p:nvCxnSpPr>
        <p:spPr>
          <a:xfrm>
            <a:off x="3518177" y="6029832"/>
            <a:ext cx="475465" cy="6292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/>
          <p:nvPr/>
        </p:nvCxnSpPr>
        <p:spPr>
          <a:xfrm flipV="1">
            <a:off x="3543953" y="5953143"/>
            <a:ext cx="829307" cy="7156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>
            <a:stCxn id="8" idx="0"/>
          </p:cNvCxnSpPr>
          <p:nvPr/>
        </p:nvCxnSpPr>
        <p:spPr>
          <a:xfrm flipH="1">
            <a:off x="6270343" y="2944271"/>
            <a:ext cx="0" cy="48351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 flipV="1">
            <a:off x="4373260" y="5839818"/>
            <a:ext cx="1726250" cy="1133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993642" y="6652761"/>
            <a:ext cx="1242743" cy="1742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 flipH="1">
            <a:off x="4799703" y="7613428"/>
            <a:ext cx="1436605" cy="1340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>
            <a:off x="3543954" y="6044274"/>
            <a:ext cx="2738446" cy="159293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5102438" y="5953143"/>
            <a:ext cx="1171286" cy="1664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curvado 172"/>
          <p:cNvCxnSpPr/>
          <p:nvPr/>
        </p:nvCxnSpPr>
        <p:spPr>
          <a:xfrm flipV="1">
            <a:off x="4148353" y="6652761"/>
            <a:ext cx="369889" cy="169232"/>
          </a:xfrm>
          <a:prstGeom prst="curvedConnector3">
            <a:avLst>
              <a:gd name="adj1" fmla="val 91835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ángulo 175"/>
          <p:cNvSpPr/>
          <p:nvPr/>
        </p:nvSpPr>
        <p:spPr>
          <a:xfrm>
            <a:off x="4348091" y="6794942"/>
            <a:ext cx="660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dirty="0">
                <a:solidFill>
                  <a:srgbClr val="FFC000"/>
                </a:solidFill>
              </a:rPr>
              <a:t>q1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178" name="Elipse 177"/>
          <p:cNvSpPr/>
          <p:nvPr/>
        </p:nvSpPr>
        <p:spPr>
          <a:xfrm>
            <a:off x="4698946" y="7664054"/>
            <a:ext cx="160254" cy="1533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79" name="Elipse 178"/>
          <p:cNvSpPr/>
          <p:nvPr/>
        </p:nvSpPr>
        <p:spPr>
          <a:xfrm>
            <a:off x="5020394" y="5823542"/>
            <a:ext cx="160254" cy="15337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80" name="Rectángulo 179"/>
          <p:cNvSpPr/>
          <p:nvPr/>
        </p:nvSpPr>
        <p:spPr>
          <a:xfrm>
            <a:off x="4693727" y="5151348"/>
            <a:ext cx="7863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dirty="0" err="1" smtClean="0">
                <a:solidFill>
                  <a:srgbClr val="92D050"/>
                </a:solidFill>
              </a:rPr>
              <a:t>Yw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181" name="Rectángulo 180"/>
          <p:cNvSpPr/>
          <p:nvPr/>
        </p:nvSpPr>
        <p:spPr>
          <a:xfrm>
            <a:off x="3861194" y="7473055"/>
            <a:ext cx="8056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dirty="0" err="1" smtClean="0">
                <a:solidFill>
                  <a:srgbClr val="FF0000"/>
                </a:solidFill>
              </a:rPr>
              <a:t>Xw</a:t>
            </a:r>
            <a:endParaRPr lang="en-US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uadroTexto 182"/>
              <p:cNvSpPr txBox="1"/>
              <p:nvPr/>
            </p:nvSpPr>
            <p:spPr>
              <a:xfrm>
                <a:off x="6853494" y="6922427"/>
                <a:ext cx="473815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𝑌𝑤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3" name="CuadroTexto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94" y="6922427"/>
                <a:ext cx="4738156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ángulo 188"/>
          <p:cNvSpPr/>
          <p:nvPr/>
        </p:nvSpPr>
        <p:spPr>
          <a:xfrm>
            <a:off x="3298823" y="6344943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X0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0" name="Rectángulo 189"/>
          <p:cNvSpPr/>
          <p:nvPr/>
        </p:nvSpPr>
        <p:spPr>
          <a:xfrm>
            <a:off x="3960785" y="5501886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92D050"/>
                </a:solidFill>
              </a:rPr>
              <a:t>Y0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91" name="Rectángulo 190"/>
          <p:cNvSpPr/>
          <p:nvPr/>
        </p:nvSpPr>
        <p:spPr>
          <a:xfrm>
            <a:off x="2998421" y="4940012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00B0F0"/>
                </a:solidFill>
              </a:rPr>
              <a:t>Z0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93" name="Conector recto de flecha 192"/>
          <p:cNvCxnSpPr>
            <a:stCxn id="125" idx="3"/>
            <a:endCxn id="76" idx="3"/>
          </p:cNvCxnSpPr>
          <p:nvPr/>
        </p:nvCxnSpPr>
        <p:spPr>
          <a:xfrm flipV="1">
            <a:off x="3467766" y="2956753"/>
            <a:ext cx="2736309" cy="312730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194"/>
          <p:cNvSpPr/>
          <p:nvPr/>
        </p:nvSpPr>
        <p:spPr>
          <a:xfrm>
            <a:off x="4586025" y="3365089"/>
            <a:ext cx="8162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dirty="0" err="1">
                <a:solidFill>
                  <a:schemeClr val="accent2"/>
                </a:solidFill>
              </a:rPr>
              <a:t>P</a:t>
            </a:r>
            <a:r>
              <a:rPr lang="es-CO" sz="4000" dirty="0" err="1" smtClean="0">
                <a:solidFill>
                  <a:schemeClr val="accent2"/>
                </a:solidFill>
              </a:rPr>
              <a:t>w</a:t>
            </a:r>
            <a:endParaRPr lang="en-US" sz="4000" dirty="0">
              <a:solidFill>
                <a:schemeClr val="accent2"/>
              </a:solidFill>
            </a:endParaRPr>
          </a:p>
        </p:txBody>
      </p:sp>
      <p:cxnSp>
        <p:nvCxnSpPr>
          <p:cNvPr id="15" name="Conector recto 14"/>
          <p:cNvCxnSpPr>
            <a:stCxn id="4" idx="4"/>
          </p:cNvCxnSpPr>
          <p:nvPr/>
        </p:nvCxnSpPr>
        <p:spPr>
          <a:xfrm flipV="1">
            <a:off x="4031671" y="1622948"/>
            <a:ext cx="0" cy="3754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90604" y="1482211"/>
            <a:ext cx="458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819991" y="1482211"/>
            <a:ext cx="0" cy="87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6993112" y="1998374"/>
            <a:ext cx="565591" cy="58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 smtClean="0"/>
              <a:t>L6</a:t>
            </a:r>
            <a:endParaRPr lang="en-US" sz="3197" b="1" dirty="0"/>
          </a:p>
        </p:txBody>
      </p:sp>
    </p:spTree>
    <p:extLst>
      <p:ext uri="{BB962C8B-B14F-4D97-AF65-F5344CB8AC3E}">
        <p14:creationId xmlns:p14="http://schemas.microsoft.com/office/powerpoint/2010/main" val="50028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/>
          <p:cNvSpPr/>
          <p:nvPr/>
        </p:nvSpPr>
        <p:spPr>
          <a:xfrm>
            <a:off x="3217668" y="5366293"/>
            <a:ext cx="613510" cy="6831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3" name="Cilindro 2"/>
          <p:cNvSpPr/>
          <p:nvPr/>
        </p:nvSpPr>
        <p:spPr>
          <a:xfrm rot="16200000">
            <a:off x="3724916" y="3671563"/>
            <a:ext cx="613510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4" name="Cilindro 3"/>
          <p:cNvSpPr/>
          <p:nvPr/>
        </p:nvSpPr>
        <p:spPr>
          <a:xfrm rot="16200000">
            <a:off x="3724916" y="1963541"/>
            <a:ext cx="613510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5" name="Cilindro 4"/>
          <p:cNvSpPr/>
          <p:nvPr/>
        </p:nvSpPr>
        <p:spPr>
          <a:xfrm rot="7200000">
            <a:off x="4857297" y="1944792"/>
            <a:ext cx="613510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8" name="Cilindro 7"/>
          <p:cNvSpPr/>
          <p:nvPr/>
        </p:nvSpPr>
        <p:spPr>
          <a:xfrm rot="16200000">
            <a:off x="5991462" y="2602682"/>
            <a:ext cx="613510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9" name="Cilindro 8"/>
          <p:cNvSpPr/>
          <p:nvPr/>
        </p:nvSpPr>
        <p:spPr>
          <a:xfrm rot="7200000">
            <a:off x="7135560" y="3207715"/>
            <a:ext cx="613510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6" name="Conector recto 15"/>
          <p:cNvCxnSpPr>
            <a:stCxn id="3" idx="4"/>
            <a:endCxn id="4" idx="2"/>
          </p:cNvCxnSpPr>
          <p:nvPr/>
        </p:nvCxnSpPr>
        <p:spPr>
          <a:xfrm flipV="1">
            <a:off x="4031671" y="2611885"/>
            <a:ext cx="0" cy="10945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 flipV="1">
            <a:off x="4008162" y="1641863"/>
            <a:ext cx="862786" cy="4543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rot="1800000" flipH="1" flipV="1">
            <a:off x="5261265" y="2555554"/>
            <a:ext cx="802531" cy="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rot="1800000" flipH="1">
            <a:off x="6384339" y="3201568"/>
            <a:ext cx="83144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2580088" y="6049470"/>
            <a:ext cx="464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2820469" y="4029519"/>
            <a:ext cx="0" cy="2019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80087" y="4029519"/>
            <a:ext cx="458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030523" y="4351198"/>
            <a:ext cx="565591" cy="58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L1</a:t>
            </a:r>
            <a:endParaRPr lang="en-US" sz="3197" b="1" dirty="0"/>
          </a:p>
        </p:txBody>
      </p:sp>
      <p:cxnSp>
        <p:nvCxnSpPr>
          <p:cNvPr id="43" name="Conector recto 42"/>
          <p:cNvCxnSpPr/>
          <p:nvPr/>
        </p:nvCxnSpPr>
        <p:spPr>
          <a:xfrm flipH="1">
            <a:off x="2587623" y="4029298"/>
            <a:ext cx="464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2820469" y="2305130"/>
            <a:ext cx="0" cy="1724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2590604" y="2305129"/>
            <a:ext cx="458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927922" y="2626809"/>
            <a:ext cx="565591" cy="58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 smtClean="0"/>
              <a:t>L3</a:t>
            </a:r>
            <a:endParaRPr lang="en-US" sz="3197" b="1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3518177" y="320865"/>
            <a:ext cx="0" cy="432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4054597" y="589762"/>
            <a:ext cx="4242" cy="32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3518745" y="548373"/>
            <a:ext cx="535097" cy="253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3543953" y="64605"/>
            <a:ext cx="604400" cy="58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 smtClean="0"/>
              <a:t>L2</a:t>
            </a:r>
            <a:endParaRPr lang="en-US" sz="3197" b="1" dirty="0"/>
          </a:p>
        </p:txBody>
      </p:sp>
      <p:cxnSp>
        <p:nvCxnSpPr>
          <p:cNvPr id="60" name="Conector recto 59"/>
          <p:cNvCxnSpPr/>
          <p:nvPr/>
        </p:nvCxnSpPr>
        <p:spPr>
          <a:xfrm>
            <a:off x="4060844" y="631545"/>
            <a:ext cx="0" cy="432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rot="1800000">
            <a:off x="3893208" y="1482211"/>
            <a:ext cx="26993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1917943" y="1519958"/>
            <a:ext cx="565591" cy="58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66" name="Conector recto 65"/>
          <p:cNvCxnSpPr/>
          <p:nvPr/>
        </p:nvCxnSpPr>
        <p:spPr>
          <a:xfrm>
            <a:off x="6411716" y="2009826"/>
            <a:ext cx="0" cy="432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7711410" y="2745920"/>
            <a:ext cx="0" cy="455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6411716" y="2165573"/>
            <a:ext cx="1299694" cy="804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5322565" y="856720"/>
            <a:ext cx="565591" cy="58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L5</a:t>
            </a:r>
            <a:endParaRPr lang="en-US" sz="3197" b="1" dirty="0"/>
          </a:p>
        </p:txBody>
      </p:sp>
      <p:sp>
        <p:nvSpPr>
          <p:cNvPr id="76" name="Elipse 75"/>
          <p:cNvSpPr/>
          <p:nvPr/>
        </p:nvSpPr>
        <p:spPr>
          <a:xfrm>
            <a:off x="6178903" y="2825837"/>
            <a:ext cx="171885" cy="15337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77" name="CuadroTexto 76"/>
          <p:cNvSpPr txBox="1"/>
          <p:nvPr/>
        </p:nvSpPr>
        <p:spPr>
          <a:xfrm>
            <a:off x="6290001" y="3072013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chemeClr val="accent2"/>
                </a:solidFill>
              </a:rPr>
              <a:t>w</a:t>
            </a:r>
            <a:endParaRPr lang="en-US" sz="4000" dirty="0">
              <a:solidFill>
                <a:schemeClr val="accent2"/>
              </a:solidFill>
            </a:endParaRPr>
          </a:p>
        </p:txBody>
      </p:sp>
      <p:cxnSp>
        <p:nvCxnSpPr>
          <p:cNvPr id="107" name="Conector recto 106"/>
          <p:cNvCxnSpPr>
            <a:stCxn id="2" idx="0"/>
          </p:cNvCxnSpPr>
          <p:nvPr/>
        </p:nvCxnSpPr>
        <p:spPr>
          <a:xfrm flipV="1">
            <a:off x="3524423" y="3819756"/>
            <a:ext cx="19530" cy="16999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524423" y="3819756"/>
            <a:ext cx="224026" cy="87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/>
          <p:nvPr/>
        </p:nvCxnSpPr>
        <p:spPr>
          <a:xfrm>
            <a:off x="6278019" y="2902828"/>
            <a:ext cx="614178" cy="350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/>
          <p:nvPr/>
        </p:nvCxnSpPr>
        <p:spPr>
          <a:xfrm flipV="1">
            <a:off x="6278019" y="2036628"/>
            <a:ext cx="0" cy="8822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3444297" y="5953143"/>
            <a:ext cx="160254" cy="15337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26" name="Conector recto de flecha 125"/>
          <p:cNvCxnSpPr/>
          <p:nvPr/>
        </p:nvCxnSpPr>
        <p:spPr>
          <a:xfrm flipH="1" flipV="1">
            <a:off x="3524423" y="5189031"/>
            <a:ext cx="1" cy="841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/>
          <p:nvPr/>
        </p:nvCxnSpPr>
        <p:spPr>
          <a:xfrm>
            <a:off x="3518177" y="6029832"/>
            <a:ext cx="475465" cy="6292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/>
          <p:nvPr/>
        </p:nvCxnSpPr>
        <p:spPr>
          <a:xfrm flipV="1">
            <a:off x="3543953" y="5953143"/>
            <a:ext cx="829307" cy="7156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>
            <a:stCxn id="8" idx="0"/>
          </p:cNvCxnSpPr>
          <p:nvPr/>
        </p:nvCxnSpPr>
        <p:spPr>
          <a:xfrm flipH="1">
            <a:off x="6270343" y="2944271"/>
            <a:ext cx="0" cy="48351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 flipV="1">
            <a:off x="4373260" y="5839818"/>
            <a:ext cx="1726250" cy="1133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993642" y="6652761"/>
            <a:ext cx="1242743" cy="1742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 flipH="1">
            <a:off x="4799703" y="7613428"/>
            <a:ext cx="1436605" cy="1340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>
            <a:off x="3543954" y="6044274"/>
            <a:ext cx="2738446" cy="15929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5102438" y="5953143"/>
            <a:ext cx="1171286" cy="1664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ángulo 175"/>
          <p:cNvSpPr/>
          <p:nvPr/>
        </p:nvSpPr>
        <p:spPr>
          <a:xfrm>
            <a:off x="4348091" y="6794942"/>
            <a:ext cx="344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dirty="0"/>
              <a:t>r</a:t>
            </a:r>
            <a:endParaRPr lang="en-US" sz="3600" dirty="0"/>
          </a:p>
        </p:txBody>
      </p:sp>
      <p:sp>
        <p:nvSpPr>
          <p:cNvPr id="178" name="Elipse 177"/>
          <p:cNvSpPr/>
          <p:nvPr/>
        </p:nvSpPr>
        <p:spPr>
          <a:xfrm>
            <a:off x="4698946" y="7664054"/>
            <a:ext cx="160254" cy="1533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79" name="Elipse 178"/>
          <p:cNvSpPr/>
          <p:nvPr/>
        </p:nvSpPr>
        <p:spPr>
          <a:xfrm>
            <a:off x="5020394" y="5823542"/>
            <a:ext cx="160254" cy="15337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80" name="Rectángulo 179"/>
          <p:cNvSpPr/>
          <p:nvPr/>
        </p:nvSpPr>
        <p:spPr>
          <a:xfrm>
            <a:off x="4693727" y="5151348"/>
            <a:ext cx="7863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dirty="0" err="1" smtClean="0">
                <a:solidFill>
                  <a:srgbClr val="92D050"/>
                </a:solidFill>
              </a:rPr>
              <a:t>Yw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181" name="Rectángulo 180"/>
          <p:cNvSpPr/>
          <p:nvPr/>
        </p:nvSpPr>
        <p:spPr>
          <a:xfrm>
            <a:off x="3861194" y="7473055"/>
            <a:ext cx="8056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dirty="0" err="1" smtClean="0">
                <a:solidFill>
                  <a:srgbClr val="FF0000"/>
                </a:solidFill>
              </a:rPr>
              <a:t>Xw</a:t>
            </a:r>
            <a:endParaRPr lang="en-US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uadroTexto 182"/>
              <p:cNvSpPr txBox="1"/>
              <p:nvPr/>
            </p:nvSpPr>
            <p:spPr>
              <a:xfrm>
                <a:off x="6853494" y="6922427"/>
                <a:ext cx="473815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𝑌𝑤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3" name="CuadroTexto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94" y="6922427"/>
                <a:ext cx="4738156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ángulo 188"/>
          <p:cNvSpPr/>
          <p:nvPr/>
        </p:nvSpPr>
        <p:spPr>
          <a:xfrm>
            <a:off x="3298823" y="6344943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X0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0" name="Rectángulo 189"/>
          <p:cNvSpPr/>
          <p:nvPr/>
        </p:nvSpPr>
        <p:spPr>
          <a:xfrm>
            <a:off x="3960785" y="5501886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92D050"/>
                </a:solidFill>
              </a:rPr>
              <a:t>Y0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91" name="Rectángulo 190"/>
          <p:cNvSpPr/>
          <p:nvPr/>
        </p:nvSpPr>
        <p:spPr>
          <a:xfrm>
            <a:off x="2998421" y="4940012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00B0F0"/>
                </a:solidFill>
              </a:rPr>
              <a:t>Z0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93" name="Conector recto de flecha 192"/>
          <p:cNvCxnSpPr>
            <a:stCxn id="125" idx="3"/>
            <a:endCxn id="76" idx="3"/>
          </p:cNvCxnSpPr>
          <p:nvPr/>
        </p:nvCxnSpPr>
        <p:spPr>
          <a:xfrm flipV="1">
            <a:off x="3467766" y="2956753"/>
            <a:ext cx="2736309" cy="312730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194"/>
          <p:cNvSpPr/>
          <p:nvPr/>
        </p:nvSpPr>
        <p:spPr>
          <a:xfrm>
            <a:off x="4586025" y="3365089"/>
            <a:ext cx="8162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dirty="0" err="1">
                <a:solidFill>
                  <a:schemeClr val="accent2"/>
                </a:solidFill>
              </a:rPr>
              <a:t>P</a:t>
            </a:r>
            <a:r>
              <a:rPr lang="es-CO" sz="4000" dirty="0" err="1" smtClean="0">
                <a:solidFill>
                  <a:schemeClr val="accent2"/>
                </a:solidFill>
              </a:rPr>
              <a:t>w</a:t>
            </a:r>
            <a:endParaRPr lang="en-US" sz="4000" dirty="0">
              <a:solidFill>
                <a:schemeClr val="accent2"/>
              </a:solidFill>
            </a:endParaRPr>
          </a:p>
        </p:txBody>
      </p:sp>
      <p:cxnSp>
        <p:nvCxnSpPr>
          <p:cNvPr id="15" name="Conector recto 14"/>
          <p:cNvCxnSpPr>
            <a:stCxn id="4" idx="4"/>
          </p:cNvCxnSpPr>
          <p:nvPr/>
        </p:nvCxnSpPr>
        <p:spPr>
          <a:xfrm flipV="1">
            <a:off x="4031671" y="1622948"/>
            <a:ext cx="0" cy="3754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90604" y="1482211"/>
            <a:ext cx="458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819991" y="1482211"/>
            <a:ext cx="0" cy="87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6993112" y="1998374"/>
            <a:ext cx="565591" cy="58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 smtClean="0"/>
              <a:t>L6</a:t>
            </a:r>
            <a:endParaRPr lang="en-US" sz="3197" b="1" dirty="0"/>
          </a:p>
        </p:txBody>
      </p:sp>
      <p:sp>
        <p:nvSpPr>
          <p:cNvPr id="6" name="Paralelogramo 5"/>
          <p:cNvSpPr/>
          <p:nvPr/>
        </p:nvSpPr>
        <p:spPr>
          <a:xfrm rot="1821386" flipH="1">
            <a:off x="2158337" y="2490360"/>
            <a:ext cx="5535889" cy="4034727"/>
          </a:xfrm>
          <a:prstGeom prst="parallelogram">
            <a:avLst>
              <a:gd name="adj" fmla="val 58894"/>
            </a:avLst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3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ector recto de flecha 45"/>
          <p:cNvCxnSpPr/>
          <p:nvPr/>
        </p:nvCxnSpPr>
        <p:spPr>
          <a:xfrm flipV="1">
            <a:off x="2138082" y="1586753"/>
            <a:ext cx="0" cy="5419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2138082" y="7005918"/>
            <a:ext cx="6629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1453279" y="1402086"/>
            <a:ext cx="6848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dirty="0" smtClean="0">
                <a:solidFill>
                  <a:srgbClr val="00B0F0"/>
                </a:solidFill>
              </a:rPr>
              <a:t>Z0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767482" y="6848699"/>
            <a:ext cx="3642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dirty="0"/>
              <a:t>r</a:t>
            </a:r>
            <a:endParaRPr lang="en-US" sz="4000" dirty="0"/>
          </a:p>
        </p:txBody>
      </p:sp>
      <p:sp>
        <p:nvSpPr>
          <p:cNvPr id="56" name="Rectángulo 55"/>
          <p:cNvSpPr/>
          <p:nvPr/>
        </p:nvSpPr>
        <p:spPr>
          <a:xfrm>
            <a:off x="1916204" y="6347013"/>
            <a:ext cx="443753" cy="658906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ipse 60"/>
          <p:cNvSpPr/>
          <p:nvPr/>
        </p:nvSpPr>
        <p:spPr>
          <a:xfrm>
            <a:off x="2594285" y="4975414"/>
            <a:ext cx="457201" cy="443754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ector recto 63"/>
          <p:cNvCxnSpPr>
            <a:stCxn id="56" idx="0"/>
          </p:cNvCxnSpPr>
          <p:nvPr/>
        </p:nvCxnSpPr>
        <p:spPr>
          <a:xfrm flipH="1" flipV="1">
            <a:off x="2138080" y="5822576"/>
            <a:ext cx="1" cy="5244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endCxn id="61" idx="2"/>
          </p:cNvCxnSpPr>
          <p:nvPr/>
        </p:nvCxnSpPr>
        <p:spPr>
          <a:xfrm>
            <a:off x="2124454" y="5191842"/>
            <a:ext cx="46983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 flipV="1">
            <a:off x="2138078" y="5185928"/>
            <a:ext cx="1" cy="6366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H="1">
            <a:off x="1326253" y="6995586"/>
            <a:ext cx="464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flipV="1">
            <a:off x="1566634" y="5150226"/>
            <a:ext cx="0" cy="1845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941644" y="5573821"/>
            <a:ext cx="565591" cy="58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L1</a:t>
            </a:r>
            <a:endParaRPr lang="en-US" sz="3197" b="1" dirty="0"/>
          </a:p>
        </p:txBody>
      </p:sp>
      <p:cxnSp>
        <p:nvCxnSpPr>
          <p:cNvPr id="83" name="Conector recto 82"/>
          <p:cNvCxnSpPr/>
          <p:nvPr/>
        </p:nvCxnSpPr>
        <p:spPr>
          <a:xfrm flipH="1">
            <a:off x="1334265" y="5150226"/>
            <a:ext cx="464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281069" y="3700884"/>
            <a:ext cx="565591" cy="58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 smtClean="0"/>
              <a:t>L3</a:t>
            </a:r>
            <a:endParaRPr lang="en-US" sz="3197" b="1" dirty="0"/>
          </a:p>
        </p:txBody>
      </p:sp>
      <p:grpSp>
        <p:nvGrpSpPr>
          <p:cNvPr id="14" name="Grupo 13"/>
          <p:cNvGrpSpPr/>
          <p:nvPr/>
        </p:nvGrpSpPr>
        <p:grpSpPr>
          <a:xfrm rot="21026429">
            <a:off x="2700282" y="3032051"/>
            <a:ext cx="919741" cy="1894259"/>
            <a:chOff x="2857465" y="3081155"/>
            <a:chExt cx="919741" cy="1894259"/>
          </a:xfrm>
        </p:grpSpPr>
        <p:cxnSp>
          <p:nvCxnSpPr>
            <p:cNvPr id="69" name="Conector recto 68"/>
            <p:cNvCxnSpPr/>
            <p:nvPr/>
          </p:nvCxnSpPr>
          <p:spPr>
            <a:xfrm flipV="1">
              <a:off x="2857465" y="3523177"/>
              <a:ext cx="575457" cy="14522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 rot="666620">
              <a:off x="3320005" y="3081155"/>
              <a:ext cx="457201" cy="443754"/>
            </a:xfrm>
            <a:prstGeom prst="ellipse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CuadroTexto 121"/>
          <p:cNvSpPr txBox="1"/>
          <p:nvPr/>
        </p:nvSpPr>
        <p:spPr>
          <a:xfrm>
            <a:off x="2117637" y="5142029"/>
            <a:ext cx="565591" cy="58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 smtClean="0"/>
              <a:t>L2</a:t>
            </a:r>
            <a:endParaRPr lang="en-US" sz="3197" b="1" dirty="0"/>
          </a:p>
        </p:txBody>
      </p:sp>
      <p:cxnSp>
        <p:nvCxnSpPr>
          <p:cNvPr id="140" name="Conector recto de flecha 139"/>
          <p:cNvCxnSpPr>
            <a:stCxn id="56" idx="2"/>
            <a:endCxn id="77" idx="3"/>
          </p:cNvCxnSpPr>
          <p:nvPr/>
        </p:nvCxnSpPr>
        <p:spPr>
          <a:xfrm flipV="1">
            <a:off x="2138081" y="4095125"/>
            <a:ext cx="3503343" cy="291079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140"/>
          <p:cNvSpPr/>
          <p:nvPr/>
        </p:nvSpPr>
        <p:spPr>
          <a:xfrm>
            <a:off x="4557215" y="5048944"/>
            <a:ext cx="8162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dirty="0" err="1">
                <a:solidFill>
                  <a:schemeClr val="accent2"/>
                </a:solidFill>
              </a:rPr>
              <a:t>P</a:t>
            </a:r>
            <a:r>
              <a:rPr lang="es-CO" sz="4000" dirty="0" err="1" smtClean="0">
                <a:solidFill>
                  <a:schemeClr val="accent2"/>
                </a:solidFill>
              </a:rPr>
              <a:t>w</a:t>
            </a:r>
            <a:endParaRPr lang="en-US" sz="4000" dirty="0">
              <a:solidFill>
                <a:schemeClr val="accent2"/>
              </a:solidFill>
            </a:endParaRPr>
          </a:p>
        </p:txBody>
      </p:sp>
      <p:cxnSp>
        <p:nvCxnSpPr>
          <p:cNvPr id="143" name="Conector recto de flecha 142"/>
          <p:cNvCxnSpPr>
            <a:endCxn id="77" idx="3"/>
          </p:cNvCxnSpPr>
          <p:nvPr/>
        </p:nvCxnSpPr>
        <p:spPr>
          <a:xfrm flipV="1">
            <a:off x="2846660" y="4095125"/>
            <a:ext cx="2794764" cy="1098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/>
          <p:cNvSpPr/>
          <p:nvPr/>
        </p:nvSpPr>
        <p:spPr>
          <a:xfrm>
            <a:off x="3471084" y="4098268"/>
            <a:ext cx="9509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dirty="0" smtClean="0">
                <a:solidFill>
                  <a:schemeClr val="accent1"/>
                </a:solidFill>
              </a:rPr>
              <a:t>P</a:t>
            </a:r>
            <a:r>
              <a:rPr lang="es-CO" sz="3200" dirty="0" smtClean="0">
                <a:solidFill>
                  <a:schemeClr val="accent1"/>
                </a:solidFill>
              </a:rPr>
              <a:t>2w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45" name="Conector recto 144"/>
          <p:cNvCxnSpPr>
            <a:stCxn id="77" idx="5"/>
          </p:cNvCxnSpPr>
          <p:nvPr/>
        </p:nvCxnSpPr>
        <p:spPr>
          <a:xfrm flipH="1">
            <a:off x="5731599" y="4156367"/>
            <a:ext cx="0" cy="28681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 flipH="1">
            <a:off x="2809260" y="5185928"/>
            <a:ext cx="2922339" cy="59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 flipH="1">
            <a:off x="3183257" y="1536237"/>
            <a:ext cx="375115" cy="19052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Arco 162"/>
          <p:cNvSpPr/>
          <p:nvPr/>
        </p:nvSpPr>
        <p:spPr>
          <a:xfrm>
            <a:off x="3364480" y="1940499"/>
            <a:ext cx="411140" cy="492123"/>
          </a:xfrm>
          <a:prstGeom prst="arc">
            <a:avLst>
              <a:gd name="adj1" fmla="val 14950144"/>
              <a:gd name="adj2" fmla="val 1809270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co 163"/>
          <p:cNvSpPr/>
          <p:nvPr/>
        </p:nvSpPr>
        <p:spPr>
          <a:xfrm>
            <a:off x="2725677" y="4739163"/>
            <a:ext cx="706153" cy="545764"/>
          </a:xfrm>
          <a:prstGeom prst="arc">
            <a:avLst>
              <a:gd name="adj1" fmla="val 14950144"/>
              <a:gd name="adj2" fmla="val 1809270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ángulo 164"/>
          <p:cNvSpPr/>
          <p:nvPr/>
        </p:nvSpPr>
        <p:spPr>
          <a:xfrm>
            <a:off x="3004007" y="5031322"/>
            <a:ext cx="6623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dirty="0" smtClean="0">
                <a:solidFill>
                  <a:srgbClr val="FF0000"/>
                </a:solidFill>
              </a:rPr>
              <a:t>q</a:t>
            </a:r>
            <a:r>
              <a:rPr lang="es-CO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6" name="Rectángulo 165"/>
          <p:cNvSpPr/>
          <p:nvPr/>
        </p:nvSpPr>
        <p:spPr>
          <a:xfrm>
            <a:off x="3502289" y="1298518"/>
            <a:ext cx="6623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dirty="0" smtClean="0">
                <a:solidFill>
                  <a:srgbClr val="FF0000"/>
                </a:solidFill>
              </a:rPr>
              <a:t>q</a:t>
            </a:r>
            <a:r>
              <a:rPr lang="es-CO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6519005" y="3119269"/>
                <a:ext cx="5605573" cy="631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𝑃𝑤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̂"/>
                          <m:ctrlPr>
                            <a:rPr lang="es-CO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4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CO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s-CO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4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005" y="3119269"/>
                <a:ext cx="5605573" cy="6316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/>
          <p:cNvGrpSpPr/>
          <p:nvPr/>
        </p:nvGrpSpPr>
        <p:grpSpPr>
          <a:xfrm rot="504615">
            <a:off x="3346323" y="2547033"/>
            <a:ext cx="2990962" cy="1386870"/>
            <a:chOff x="3619231" y="2438525"/>
            <a:chExt cx="2990962" cy="1386870"/>
          </a:xfrm>
        </p:grpSpPr>
        <p:grpSp>
          <p:nvGrpSpPr>
            <p:cNvPr id="3" name="Grupo 2"/>
            <p:cNvGrpSpPr/>
            <p:nvPr/>
          </p:nvGrpSpPr>
          <p:grpSpPr>
            <a:xfrm rot="791610">
              <a:off x="3738741" y="2438525"/>
              <a:ext cx="2871452" cy="1386870"/>
              <a:chOff x="3611495" y="2637107"/>
              <a:chExt cx="2871452" cy="1386870"/>
            </a:xfrm>
          </p:grpSpPr>
          <p:sp>
            <p:nvSpPr>
              <p:cNvPr id="78" name="CuadroTexto 77"/>
              <p:cNvSpPr txBox="1"/>
              <p:nvPr/>
            </p:nvSpPr>
            <p:spPr>
              <a:xfrm rot="20303775">
                <a:off x="5880751" y="3012769"/>
                <a:ext cx="6021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4000" dirty="0">
                    <a:solidFill>
                      <a:schemeClr val="accent2"/>
                    </a:solidFill>
                  </a:rPr>
                  <a:t>w</a:t>
                </a:r>
                <a:endParaRPr lang="en-US" sz="4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Rectángulo 56"/>
              <p:cNvSpPr/>
              <p:nvPr/>
            </p:nvSpPr>
            <p:spPr>
              <a:xfrm rot="6066620">
                <a:off x="4631390" y="3225221"/>
                <a:ext cx="443753" cy="65890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Elipse 61"/>
              <p:cNvSpPr/>
              <p:nvPr/>
            </p:nvSpPr>
            <p:spPr>
              <a:xfrm rot="666620">
                <a:off x="5884610" y="3580223"/>
                <a:ext cx="457201" cy="44375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Conector recto 70"/>
              <p:cNvCxnSpPr/>
              <p:nvPr/>
            </p:nvCxnSpPr>
            <p:spPr>
              <a:xfrm rot="20808390">
                <a:off x="3611495" y="3212409"/>
                <a:ext cx="851846" cy="37874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 rot="666620" flipV="1">
                <a:off x="5169949" y="3685983"/>
                <a:ext cx="70394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Elipse 76"/>
              <p:cNvSpPr/>
              <p:nvPr/>
            </p:nvSpPr>
            <p:spPr>
              <a:xfrm rot="666620">
                <a:off x="6033083" y="3725410"/>
                <a:ext cx="160254" cy="15337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 rot="20969650">
                <a:off x="4701204" y="2637107"/>
                <a:ext cx="565591" cy="584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 smtClean="0"/>
                  <a:t>L5</a:t>
                </a:r>
                <a:endParaRPr lang="en-US" sz="3197" b="1" dirty="0"/>
              </a:p>
            </p:txBody>
          </p:sp>
        </p:grpSp>
        <p:cxnSp>
          <p:nvCxnSpPr>
            <p:cNvPr id="7" name="Conector recto 6"/>
            <p:cNvCxnSpPr/>
            <p:nvPr/>
          </p:nvCxnSpPr>
          <p:spPr>
            <a:xfrm flipV="1">
              <a:off x="3619231" y="2768455"/>
              <a:ext cx="138549" cy="3493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CuadroTexto 48"/>
          <p:cNvSpPr txBox="1"/>
          <p:nvPr/>
        </p:nvSpPr>
        <p:spPr>
          <a:xfrm rot="161260">
            <a:off x="2832795" y="2337900"/>
            <a:ext cx="565591" cy="58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 smtClean="0"/>
              <a:t>L4</a:t>
            </a:r>
            <a:endParaRPr lang="en-US" sz="3197" b="1" dirty="0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3267766" y="1563340"/>
            <a:ext cx="856654" cy="16539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14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572768" y="2582900"/>
            <a:ext cx="6904485" cy="6350922"/>
            <a:chOff x="1745738" y="836262"/>
            <a:chExt cx="6904485" cy="6350922"/>
          </a:xfrm>
        </p:grpSpPr>
        <p:sp>
          <p:nvSpPr>
            <p:cNvPr id="61" name="Elipse 60"/>
            <p:cNvSpPr/>
            <p:nvPr/>
          </p:nvSpPr>
          <p:spPr>
            <a:xfrm>
              <a:off x="1785955" y="6469075"/>
              <a:ext cx="718646" cy="718109"/>
            </a:xfrm>
            <a:prstGeom prst="ellipse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Conector recto 68"/>
            <p:cNvCxnSpPr/>
            <p:nvPr/>
          </p:nvCxnSpPr>
          <p:spPr>
            <a:xfrm flipV="1">
              <a:off x="2199632" y="4118978"/>
              <a:ext cx="904526" cy="235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uadroTexto 77"/>
            <p:cNvSpPr txBox="1"/>
            <p:nvPr/>
          </p:nvSpPr>
          <p:spPr>
            <a:xfrm>
              <a:off x="7703668" y="4222785"/>
              <a:ext cx="946555" cy="1145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000" dirty="0">
                  <a:solidFill>
                    <a:schemeClr val="accent2"/>
                  </a:solidFill>
                </a:rPr>
                <a:t>w</a:t>
              </a:r>
              <a:endParaRPr lang="en-US" sz="4000" dirty="0">
                <a:solidFill>
                  <a:schemeClr val="accent2"/>
                </a:solidFill>
              </a:endParaRPr>
            </a:p>
          </p:txBody>
        </p:sp>
        <p:sp>
          <p:nvSpPr>
            <p:cNvPr id="86" name="CuadroTexto 85"/>
            <p:cNvSpPr txBox="1"/>
            <p:nvPr/>
          </p:nvSpPr>
          <p:spPr>
            <a:xfrm>
              <a:off x="1745738" y="4448263"/>
              <a:ext cx="889018" cy="58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3197" b="1" dirty="0" smtClean="0"/>
                <a:t>L3</a:t>
              </a:r>
              <a:endParaRPr lang="en-US" sz="3197" b="1" dirty="0"/>
            </a:p>
          </p:txBody>
        </p:sp>
        <p:grpSp>
          <p:nvGrpSpPr>
            <p:cNvPr id="150" name="Grupo 149"/>
            <p:cNvGrpSpPr/>
            <p:nvPr/>
          </p:nvGrpSpPr>
          <p:grpSpPr>
            <a:xfrm rot="20969650">
              <a:off x="3006746" y="2749558"/>
              <a:ext cx="4539182" cy="2553828"/>
              <a:chOff x="3334086" y="2934350"/>
              <a:chExt cx="2887816" cy="1578132"/>
            </a:xfrm>
          </p:grpSpPr>
          <p:sp>
            <p:nvSpPr>
              <p:cNvPr id="57" name="Rectángulo 56"/>
              <p:cNvSpPr/>
              <p:nvPr/>
            </p:nvSpPr>
            <p:spPr>
              <a:xfrm rot="6696970">
                <a:off x="4577717" y="3488141"/>
                <a:ext cx="443753" cy="65890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Elipse 58"/>
              <p:cNvSpPr/>
              <p:nvPr/>
            </p:nvSpPr>
            <p:spPr>
              <a:xfrm rot="1296970">
                <a:off x="3334086" y="3110407"/>
                <a:ext cx="457201" cy="44375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Elipse 61"/>
              <p:cNvSpPr/>
              <p:nvPr/>
            </p:nvSpPr>
            <p:spPr>
              <a:xfrm rot="1296970">
                <a:off x="5764701" y="4068728"/>
                <a:ext cx="457201" cy="44375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Conector recto 70"/>
              <p:cNvCxnSpPr>
                <a:stCxn id="59" idx="6"/>
              </p:cNvCxnSpPr>
              <p:nvPr/>
            </p:nvCxnSpPr>
            <p:spPr>
              <a:xfrm rot="1296970">
                <a:off x="3749323" y="3552100"/>
                <a:ext cx="73619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 rot="1296970" flipV="1">
                <a:off x="5081125" y="4068622"/>
                <a:ext cx="70394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Elipse 76"/>
              <p:cNvSpPr/>
              <p:nvPr/>
            </p:nvSpPr>
            <p:spPr>
              <a:xfrm rot="1296970">
                <a:off x="5913174" y="4213915"/>
                <a:ext cx="160254" cy="15337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4759387" y="2934350"/>
                <a:ext cx="565591" cy="584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 smtClean="0"/>
                  <a:t>L4</a:t>
                </a:r>
                <a:endParaRPr lang="en-US" sz="3197" b="1" dirty="0"/>
              </a:p>
            </p:txBody>
          </p:sp>
        </p:grpSp>
        <p:cxnSp>
          <p:nvCxnSpPr>
            <p:cNvPr id="143" name="Conector recto de flecha 142"/>
            <p:cNvCxnSpPr>
              <a:endCxn id="77" idx="3"/>
            </p:cNvCxnSpPr>
            <p:nvPr/>
          </p:nvCxnSpPr>
          <p:spPr>
            <a:xfrm flipV="1">
              <a:off x="2123860" y="4638787"/>
              <a:ext cx="5089465" cy="21915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ángulo 143"/>
            <p:cNvSpPr/>
            <p:nvPr/>
          </p:nvSpPr>
          <p:spPr>
            <a:xfrm>
              <a:off x="3164142" y="5049625"/>
              <a:ext cx="1494663" cy="11455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4000" dirty="0" smtClean="0">
                  <a:solidFill>
                    <a:schemeClr val="accent1"/>
                  </a:solidFill>
                </a:rPr>
                <a:t>P</a:t>
              </a:r>
              <a:r>
                <a:rPr lang="es-CO" sz="3200" dirty="0" smtClean="0">
                  <a:solidFill>
                    <a:schemeClr val="accent1"/>
                  </a:solidFill>
                </a:rPr>
                <a:t>2w</a:t>
              </a:r>
              <a:endParaRPr lang="en-US" sz="3200" dirty="0">
                <a:solidFill>
                  <a:schemeClr val="accent1"/>
                </a:solidFill>
              </a:endParaRPr>
            </a:p>
          </p:txBody>
        </p:sp>
        <p:cxnSp>
          <p:nvCxnSpPr>
            <p:cNvPr id="156" name="Conector recto 155"/>
            <p:cNvCxnSpPr/>
            <p:nvPr/>
          </p:nvCxnSpPr>
          <p:spPr>
            <a:xfrm flipH="1">
              <a:off x="3296418" y="836262"/>
              <a:ext cx="1086196" cy="28821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Arco 162"/>
            <p:cNvSpPr/>
            <p:nvPr/>
          </p:nvSpPr>
          <p:spPr>
            <a:xfrm>
              <a:off x="3123617" y="3108587"/>
              <a:ext cx="1109959" cy="883188"/>
            </a:xfrm>
            <a:prstGeom prst="arc">
              <a:avLst>
                <a:gd name="adj1" fmla="val 14950144"/>
                <a:gd name="adj2" fmla="val 1809270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ángulo 165"/>
            <p:cNvSpPr/>
            <p:nvPr/>
          </p:nvSpPr>
          <p:spPr>
            <a:xfrm>
              <a:off x="3827901" y="2167476"/>
              <a:ext cx="1041125" cy="11455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4000" dirty="0" smtClean="0">
                  <a:solidFill>
                    <a:srgbClr val="FF0000"/>
                  </a:solidFill>
                </a:rPr>
                <a:t>q</a:t>
              </a:r>
              <a:r>
                <a:rPr lang="es-CO" sz="3200" dirty="0" smtClean="0">
                  <a:solidFill>
                    <a:srgbClr val="FF0000"/>
                  </a:solidFill>
                </a:rPr>
                <a:t>3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3839516" y="370242"/>
                <a:ext cx="8231164" cy="578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s-CO" sz="32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s-CO" sz="32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es-CO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s-CO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func>
                        <m:func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(180−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3)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516" y="370242"/>
                <a:ext cx="8231164" cy="578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3839516" y="1038982"/>
                <a:ext cx="7059753" cy="578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CO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s-CO" sz="32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s-CO" sz="3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es-CO" sz="32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s-CO" sz="32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CO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func>
                        <m:funcPr>
                          <m:ctrlPr>
                            <a:rPr lang="es-CO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3)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516" y="1038982"/>
                <a:ext cx="7059753" cy="578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/>
              <p:cNvSpPr txBox="1"/>
              <p:nvPr/>
            </p:nvSpPr>
            <p:spPr>
              <a:xfrm>
                <a:off x="6232209" y="1914160"/>
                <a:ext cx="5605574" cy="163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s-CO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s-CO" sz="320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es-CO" sz="3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nor/>
                                </m:rPr>
                                <a:rPr lang="es-CO" sz="3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CO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 smtClean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09" y="1914160"/>
                <a:ext cx="5605574" cy="1637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6452910" y="3219243"/>
                <a:ext cx="4511235" cy="596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3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3)</m:t>
                              </m:r>
                            </m:e>
                            <m:sup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910" y="3219243"/>
                <a:ext cx="4511235" cy="5963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/>
              <p:cNvSpPr/>
              <p:nvPr/>
            </p:nvSpPr>
            <p:spPr>
              <a:xfrm>
                <a:off x="6413643" y="4132968"/>
                <a:ext cx="55789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2(</m:t>
                      </m:r>
                      <m:func>
                        <m:func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CO" sz="32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3))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643" y="4132968"/>
                <a:ext cx="557890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/>
          <p:cNvSpPr txBox="1"/>
          <p:nvPr/>
        </p:nvSpPr>
        <p:spPr>
          <a:xfrm>
            <a:off x="8337884" y="7291137"/>
            <a:ext cx="775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Esto está mal _:’v, no es tan fácil como pensábamos :’v, toca arreglar </a:t>
            </a:r>
            <a:r>
              <a:rPr lang="es-CO" smtClean="0"/>
              <a:t>el gráfico :’v</a:t>
            </a:r>
            <a:br>
              <a:rPr lang="es-CO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8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01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3787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102</Words>
  <Application>Microsoft Office PowerPoint</Application>
  <PresentationFormat>Doble carta (432 x 279 mm)</PresentationFormat>
  <Paragraphs>54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Santiago Bosiga Jimenez</dc:creator>
  <cp:lastModifiedBy>Juan Santiago Bosiga Jimenez</cp:lastModifiedBy>
  <cp:revision>20</cp:revision>
  <dcterms:created xsi:type="dcterms:W3CDTF">2021-07-20T01:56:54Z</dcterms:created>
  <dcterms:modified xsi:type="dcterms:W3CDTF">2021-07-20T06:16:24Z</dcterms:modified>
</cp:coreProperties>
</file>