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842"/>
    <a:srgbClr val="D5A6BD"/>
    <a:srgbClr val="91A09B"/>
    <a:srgbClr val="D9EAD3"/>
    <a:srgbClr val="2442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2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7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8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02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1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5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10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15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78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2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B65C-39B5-4EF3-8A70-F9BB7FEE04FB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1F70-7127-482A-A102-76DEA1584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5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12122" y="2459869"/>
            <a:ext cx="2665926" cy="1803043"/>
            <a:chOff x="862885" y="1481070"/>
            <a:chExt cx="2665926" cy="1803043"/>
          </a:xfrm>
        </p:grpSpPr>
        <p:sp>
          <p:nvSpPr>
            <p:cNvPr id="4" name="Rectángulo redondeado 3"/>
            <p:cNvSpPr/>
            <p:nvPr/>
          </p:nvSpPr>
          <p:spPr>
            <a:xfrm>
              <a:off x="862885" y="1481070"/>
              <a:ext cx="2665926" cy="1803043"/>
            </a:xfrm>
            <a:prstGeom prst="roundRect">
              <a:avLst/>
            </a:prstGeom>
            <a:solidFill>
              <a:srgbClr val="D9EAD3"/>
            </a:solidFill>
            <a:ln>
              <a:solidFill>
                <a:srgbClr val="244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862885" y="1481070"/>
              <a:ext cx="2665926" cy="759854"/>
            </a:xfrm>
            <a:prstGeom prst="roundRect">
              <a:avLst/>
            </a:prstGeom>
            <a:solidFill>
              <a:srgbClr val="2438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Edición</a:t>
              </a:r>
              <a:endPara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698640" y="2459868"/>
            <a:ext cx="2665926" cy="1803043"/>
            <a:chOff x="862885" y="1481070"/>
            <a:chExt cx="2665926" cy="1803043"/>
          </a:xfrm>
        </p:grpSpPr>
        <p:sp>
          <p:nvSpPr>
            <p:cNvPr id="9" name="Rectángulo redondeado 8"/>
            <p:cNvSpPr/>
            <p:nvPr/>
          </p:nvSpPr>
          <p:spPr>
            <a:xfrm>
              <a:off x="862885" y="1481070"/>
              <a:ext cx="2665926" cy="1803043"/>
            </a:xfrm>
            <a:prstGeom prst="roundRect">
              <a:avLst/>
            </a:prstGeom>
            <a:solidFill>
              <a:srgbClr val="D9EAD3"/>
            </a:solidFill>
            <a:ln>
              <a:solidFill>
                <a:srgbClr val="244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862885" y="1481070"/>
              <a:ext cx="2665926" cy="759854"/>
            </a:xfrm>
            <a:prstGeom prst="roundRect">
              <a:avLst/>
            </a:prstGeom>
            <a:solidFill>
              <a:srgbClr val="2438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Generación del ejecutable</a:t>
              </a:r>
              <a:endPara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985158" y="2459867"/>
            <a:ext cx="2665926" cy="1803043"/>
            <a:chOff x="862885" y="1481070"/>
            <a:chExt cx="2665926" cy="1803043"/>
          </a:xfrm>
        </p:grpSpPr>
        <p:sp>
          <p:nvSpPr>
            <p:cNvPr id="12" name="Rectángulo redondeado 11"/>
            <p:cNvSpPr/>
            <p:nvPr/>
          </p:nvSpPr>
          <p:spPr>
            <a:xfrm>
              <a:off x="862885" y="1481070"/>
              <a:ext cx="2665926" cy="1803043"/>
            </a:xfrm>
            <a:prstGeom prst="roundRect">
              <a:avLst/>
            </a:prstGeom>
            <a:solidFill>
              <a:srgbClr val="D9EAD3"/>
            </a:solidFill>
            <a:ln>
              <a:solidFill>
                <a:srgbClr val="244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862885" y="1481070"/>
              <a:ext cx="2665926" cy="759854"/>
            </a:xfrm>
            <a:prstGeom prst="roundRect">
              <a:avLst/>
            </a:prstGeom>
            <a:solidFill>
              <a:srgbClr val="2438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Depuración</a:t>
              </a:r>
              <a:endPara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 descr="Resultado de imagen de vim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7" y="3381317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gedi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69" y="3381317"/>
            <a:ext cx="108027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nano edito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54" y="338131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gcc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60" y="3381317"/>
            <a:ext cx="612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079643" y="3418151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GNU </a:t>
            </a:r>
          </a:p>
          <a:p>
            <a:pPr algn="ctr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Resultado de imagen de gdb fish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120" y="3252429"/>
            <a:ext cx="1152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9969307" y="386346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GDB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54547" y="1841679"/>
            <a:ext cx="468000" cy="468000"/>
          </a:xfrm>
          <a:prstGeom prst="ellipse">
            <a:avLst/>
          </a:prstGeom>
          <a:solidFill>
            <a:srgbClr val="D9EAD3"/>
          </a:solidFill>
          <a:ln>
            <a:solidFill>
              <a:srgbClr val="24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4464640" y="1841679"/>
            <a:ext cx="468000" cy="468000"/>
          </a:xfrm>
          <a:prstGeom prst="ellipse">
            <a:avLst/>
          </a:prstGeom>
          <a:solidFill>
            <a:srgbClr val="D9EAD3"/>
          </a:solidFill>
          <a:ln>
            <a:solidFill>
              <a:srgbClr val="24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773275" y="1841679"/>
            <a:ext cx="468000" cy="468000"/>
          </a:xfrm>
          <a:prstGeom prst="ellipse">
            <a:avLst/>
          </a:prstGeom>
          <a:solidFill>
            <a:srgbClr val="D9EAD3"/>
          </a:solidFill>
          <a:ln>
            <a:solidFill>
              <a:srgbClr val="24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078822" y="3336146"/>
            <a:ext cx="1619818" cy="502075"/>
          </a:xfrm>
          <a:prstGeom prst="rightArrow">
            <a:avLst/>
          </a:prstGeom>
          <a:solidFill>
            <a:srgbClr val="91A09B"/>
          </a:solidFill>
          <a:ln>
            <a:solidFill>
              <a:srgbClr val="24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4"/>
          <p:cNvSpPr/>
          <p:nvPr/>
        </p:nvSpPr>
        <p:spPr>
          <a:xfrm>
            <a:off x="7368773" y="3330123"/>
            <a:ext cx="1619818" cy="502075"/>
          </a:xfrm>
          <a:prstGeom prst="rightArrow">
            <a:avLst/>
          </a:prstGeom>
          <a:solidFill>
            <a:srgbClr val="91A09B"/>
          </a:solidFill>
          <a:ln>
            <a:solidFill>
              <a:srgbClr val="24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curvada hacia arriba 16"/>
          <p:cNvSpPr/>
          <p:nvPr/>
        </p:nvSpPr>
        <p:spPr>
          <a:xfrm flipH="1">
            <a:off x="1700009" y="4258553"/>
            <a:ext cx="8577330" cy="999043"/>
          </a:xfrm>
          <a:prstGeom prst="curvedUpArrow">
            <a:avLst/>
          </a:prstGeom>
          <a:solidFill>
            <a:srgbClr val="D5A6BD"/>
          </a:solidFill>
          <a:ln>
            <a:solidFill>
              <a:srgbClr val="243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4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6670" y="772732"/>
            <a:ext cx="4559122" cy="278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315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Yago</dc:creator>
  <cp:lastModifiedBy>Hector Yago</cp:lastModifiedBy>
  <cp:revision>5</cp:revision>
  <dcterms:created xsi:type="dcterms:W3CDTF">2018-04-04T10:16:48Z</dcterms:created>
  <dcterms:modified xsi:type="dcterms:W3CDTF">2018-04-04T12:08:57Z</dcterms:modified>
</cp:coreProperties>
</file>