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0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768D0-9DC8-9A4C-8C97-59E707BB754D}" type="datetimeFigureOut">
              <a:rPr lang="es-ES" smtClean="0"/>
              <a:t>24/2/17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4A8B8-0FDC-F04E-8E4D-5BE5241ECC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55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4A8B8-0FDC-F04E-8E4D-5BE5241ECCC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95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25ED-9153-1B49-AD45-F015F59E621C}" type="datetimeFigureOut">
              <a:rPr lang="es-ES" smtClean="0"/>
              <a:t>24/2/17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C2B4-D967-D04C-9A5C-E2A057AA0CB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43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25ED-9153-1B49-AD45-F015F59E621C}" type="datetimeFigureOut">
              <a:rPr lang="es-ES" smtClean="0"/>
              <a:t>24/2/17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C2B4-D967-D04C-9A5C-E2A057AA0CB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631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25ED-9153-1B49-AD45-F015F59E621C}" type="datetimeFigureOut">
              <a:rPr lang="es-ES" smtClean="0"/>
              <a:t>24/2/17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C2B4-D967-D04C-9A5C-E2A057AA0CB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962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25ED-9153-1B49-AD45-F015F59E621C}" type="datetimeFigureOut">
              <a:rPr lang="es-ES" smtClean="0"/>
              <a:t>24/2/17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C2B4-D967-D04C-9A5C-E2A057AA0CB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70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25ED-9153-1B49-AD45-F015F59E621C}" type="datetimeFigureOut">
              <a:rPr lang="es-ES" smtClean="0"/>
              <a:t>24/2/17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C2B4-D967-D04C-9A5C-E2A057AA0CB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37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25ED-9153-1B49-AD45-F015F59E621C}" type="datetimeFigureOut">
              <a:rPr lang="es-ES" smtClean="0"/>
              <a:t>24/2/17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C2B4-D967-D04C-9A5C-E2A057AA0CB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03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25ED-9153-1B49-AD45-F015F59E621C}" type="datetimeFigureOut">
              <a:rPr lang="es-ES" smtClean="0"/>
              <a:t>24/2/17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C2B4-D967-D04C-9A5C-E2A057AA0CB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96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25ED-9153-1B49-AD45-F015F59E621C}" type="datetimeFigureOut">
              <a:rPr lang="es-ES" smtClean="0"/>
              <a:t>24/2/17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C2B4-D967-D04C-9A5C-E2A057AA0CB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38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25ED-9153-1B49-AD45-F015F59E621C}" type="datetimeFigureOut">
              <a:rPr lang="es-ES" smtClean="0"/>
              <a:t>24/2/17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C2B4-D967-D04C-9A5C-E2A057AA0CB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35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25ED-9153-1B49-AD45-F015F59E621C}" type="datetimeFigureOut">
              <a:rPr lang="es-ES" smtClean="0"/>
              <a:t>24/2/17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C2B4-D967-D04C-9A5C-E2A057AA0CB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44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25ED-9153-1B49-AD45-F015F59E621C}" type="datetimeFigureOut">
              <a:rPr lang="es-ES" smtClean="0"/>
              <a:t>24/2/17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C2B4-D967-D04C-9A5C-E2A057AA0CB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65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25ED-9153-1B49-AD45-F015F59E621C}" type="datetimeFigureOut">
              <a:rPr lang="es-ES" smtClean="0"/>
              <a:t>24/2/17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AC2B4-D967-D04C-9A5C-E2A057AA0CB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30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3064248" y="930200"/>
            <a:ext cx="2664946" cy="2042257"/>
            <a:chOff x="3064248" y="930200"/>
            <a:chExt cx="2664946" cy="2042257"/>
          </a:xfrm>
        </p:grpSpPr>
        <p:sp>
          <p:nvSpPr>
            <p:cNvPr id="4" name="Rectángulo 3"/>
            <p:cNvSpPr/>
            <p:nvPr/>
          </p:nvSpPr>
          <p:spPr>
            <a:xfrm>
              <a:off x="3117900" y="930200"/>
              <a:ext cx="2611294" cy="79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accent5">
                      <a:lumMod val="75000"/>
                    </a:schemeClr>
                  </a:solidFill>
                  <a:latin typeface="Arial"/>
                  <a:cs typeface="Arial"/>
                </a:rPr>
                <a:t>Proceso P1</a:t>
              </a:r>
              <a:endParaRPr lang="es-ES" dirty="0">
                <a:solidFill>
                  <a:srgbClr val="0000FF"/>
                </a:solidFill>
                <a:latin typeface="Arial"/>
                <a:cs typeface="Arial"/>
              </a:endParaRPr>
            </a:p>
            <a:p>
              <a:pPr algn="ctr"/>
              <a:endParaRPr lang="es-ES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8" name="Cilindro 7"/>
            <p:cNvSpPr/>
            <p:nvPr/>
          </p:nvSpPr>
          <p:spPr>
            <a:xfrm rot="16200000">
              <a:off x="4066000" y="1344605"/>
              <a:ext cx="643985" cy="2611720"/>
            </a:xfrm>
            <a:prstGeom prst="can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" name="Conector curvado 9"/>
            <p:cNvCxnSpPr/>
            <p:nvPr/>
          </p:nvCxnSpPr>
          <p:spPr>
            <a:xfrm rot="10800000" flipV="1">
              <a:off x="3064248" y="1570465"/>
              <a:ext cx="35767" cy="1080000"/>
            </a:xfrm>
            <a:prstGeom prst="curvedConnector3">
              <a:avLst>
                <a:gd name="adj1" fmla="val 1089188"/>
              </a:avLst>
            </a:prstGeom>
            <a:ln>
              <a:solidFill>
                <a:srgbClr val="000000"/>
              </a:solidFill>
              <a:headEnd type="none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3117473" y="1377414"/>
              <a:ext cx="261172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ES" sz="1600" i="1" dirty="0" err="1">
                  <a:solidFill>
                    <a:srgbClr val="0000FF"/>
                  </a:solidFill>
                  <a:latin typeface="Arial"/>
                  <a:cs typeface="Arial"/>
                </a:rPr>
                <a:t>f</a:t>
              </a:r>
              <a:r>
                <a:rPr lang="es-ES" sz="1600" i="1" dirty="0" err="1" smtClean="0">
                  <a:solidFill>
                    <a:srgbClr val="0000FF"/>
                  </a:solidFill>
                  <a:latin typeface="Arial"/>
                  <a:cs typeface="Arial"/>
                </a:rPr>
                <a:t>iledes</a:t>
              </a:r>
              <a:r>
                <a:rPr lang="es-ES" sz="1600" i="1" dirty="0" smtClean="0">
                  <a:solidFill>
                    <a:srgbClr val="0000FF"/>
                  </a:solidFill>
                  <a:latin typeface="Arial"/>
                  <a:cs typeface="Arial"/>
                </a:rPr>
                <a:t>[1]              </a:t>
              </a:r>
              <a:r>
                <a:rPr lang="es-ES" sz="1600" i="1" dirty="0" err="1" smtClean="0">
                  <a:solidFill>
                    <a:srgbClr val="0000FF"/>
                  </a:solidFill>
                  <a:latin typeface="Arial"/>
                  <a:cs typeface="Arial"/>
                </a:rPr>
                <a:t>filedes</a:t>
              </a:r>
              <a:r>
                <a:rPr lang="es-ES" sz="1600" i="1" dirty="0" smtClean="0">
                  <a:solidFill>
                    <a:srgbClr val="0000FF"/>
                  </a:solidFill>
                  <a:latin typeface="Arial"/>
                  <a:cs typeface="Arial"/>
                </a:rPr>
                <a:t>[0]</a:t>
              </a:r>
              <a:endParaRPr lang="es-ES" sz="1600" i="1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3117473" y="1959141"/>
              <a:ext cx="261172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>
                  <a:latin typeface="Arial"/>
                  <a:cs typeface="Arial"/>
                </a:rPr>
                <a:t>pipe</a:t>
              </a:r>
              <a:endParaRPr lang="es-ES" dirty="0">
                <a:latin typeface="Arial"/>
                <a:cs typeface="Arial"/>
              </a:endParaRPr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>
              <a:off x="3886200" y="2665387"/>
              <a:ext cx="1066800" cy="0"/>
            </a:xfrm>
            <a:prstGeom prst="straightConnector1">
              <a:avLst/>
            </a:prstGeom>
            <a:ln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curvado 44"/>
            <p:cNvCxnSpPr/>
            <p:nvPr/>
          </p:nvCxnSpPr>
          <p:spPr>
            <a:xfrm rot="10800000" flipH="1">
              <a:off x="5693426" y="1570465"/>
              <a:ext cx="35767" cy="1080000"/>
            </a:xfrm>
            <a:prstGeom prst="curvedConnector3">
              <a:avLst>
                <a:gd name="adj1" fmla="val 1089188"/>
              </a:avLst>
            </a:prstGeom>
            <a:ln>
              <a:solidFill>
                <a:srgbClr val="000000"/>
              </a:solidFill>
              <a:headEnd type="none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9303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</Words>
  <Application>Microsoft Macintosh PowerPoint</Application>
  <PresentationFormat>Presentación en pantalla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 Clemente Párraga</dc:creator>
  <cp:lastModifiedBy>Julia Clemente Párraga</cp:lastModifiedBy>
  <cp:revision>5</cp:revision>
  <dcterms:created xsi:type="dcterms:W3CDTF">2017-02-24T18:14:37Z</dcterms:created>
  <dcterms:modified xsi:type="dcterms:W3CDTF">2017-02-24T18:42:31Z</dcterms:modified>
</cp:coreProperties>
</file>