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60" autoAdjust="0"/>
  </p:normalViewPr>
  <p:slideViewPr>
    <p:cSldViewPr snapToGrid="0" snapToObjects="1">
      <p:cViewPr>
        <p:scale>
          <a:sx n="100" d="100"/>
          <a:sy n="100" d="100"/>
        </p:scale>
        <p:origin x="-1040" y="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8E3-2EBF-9649-85FA-741760F20116}" type="datetimeFigureOut">
              <a:rPr lang="es-ES" smtClean="0"/>
              <a:t>14/3/17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8621-5A6C-0F47-AD77-0C4331C1FA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61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8E3-2EBF-9649-85FA-741760F20116}" type="datetimeFigureOut">
              <a:rPr lang="es-ES" smtClean="0"/>
              <a:t>14/3/17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8621-5A6C-0F47-AD77-0C4331C1FA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32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8E3-2EBF-9649-85FA-741760F20116}" type="datetimeFigureOut">
              <a:rPr lang="es-ES" smtClean="0"/>
              <a:t>14/3/17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8621-5A6C-0F47-AD77-0C4331C1FA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45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8E3-2EBF-9649-85FA-741760F20116}" type="datetimeFigureOut">
              <a:rPr lang="es-ES" smtClean="0"/>
              <a:t>14/3/17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8621-5A6C-0F47-AD77-0C4331C1FA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99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8E3-2EBF-9649-85FA-741760F20116}" type="datetimeFigureOut">
              <a:rPr lang="es-ES" smtClean="0"/>
              <a:t>14/3/17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8621-5A6C-0F47-AD77-0C4331C1FA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73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8E3-2EBF-9649-85FA-741760F20116}" type="datetimeFigureOut">
              <a:rPr lang="es-ES" smtClean="0"/>
              <a:t>14/3/17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8621-5A6C-0F47-AD77-0C4331C1FA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52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8E3-2EBF-9649-85FA-741760F20116}" type="datetimeFigureOut">
              <a:rPr lang="es-ES" smtClean="0"/>
              <a:t>14/3/17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8621-5A6C-0F47-AD77-0C4331C1FA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8E3-2EBF-9649-85FA-741760F20116}" type="datetimeFigureOut">
              <a:rPr lang="es-ES" smtClean="0"/>
              <a:t>14/3/17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8621-5A6C-0F47-AD77-0C4331C1FA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57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8E3-2EBF-9649-85FA-741760F20116}" type="datetimeFigureOut">
              <a:rPr lang="es-ES" smtClean="0"/>
              <a:t>14/3/17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8621-5A6C-0F47-AD77-0C4331C1FA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86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8E3-2EBF-9649-85FA-741760F20116}" type="datetimeFigureOut">
              <a:rPr lang="es-ES" smtClean="0"/>
              <a:t>14/3/17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8621-5A6C-0F47-AD77-0C4331C1FA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17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E8E3-2EBF-9649-85FA-741760F20116}" type="datetimeFigureOut">
              <a:rPr lang="es-ES" smtClean="0"/>
              <a:t>14/3/17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08621-5A6C-0F47-AD77-0C4331C1FA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76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7E8E3-2EBF-9649-85FA-741760F20116}" type="datetimeFigureOut">
              <a:rPr lang="es-ES" smtClean="0"/>
              <a:t>14/3/17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8621-5A6C-0F47-AD77-0C4331C1FA5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28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/>
          <p:cNvGrpSpPr/>
          <p:nvPr/>
        </p:nvGrpSpPr>
        <p:grpSpPr>
          <a:xfrm>
            <a:off x="1310640" y="279400"/>
            <a:ext cx="6705600" cy="5400040"/>
            <a:chOff x="1310640" y="279400"/>
            <a:chExt cx="6705600" cy="5400040"/>
          </a:xfrm>
        </p:grpSpPr>
        <p:grpSp>
          <p:nvGrpSpPr>
            <p:cNvPr id="54" name="Agrupar 53"/>
            <p:cNvGrpSpPr/>
            <p:nvPr/>
          </p:nvGrpSpPr>
          <p:grpSpPr>
            <a:xfrm>
              <a:off x="1310640" y="279400"/>
              <a:ext cx="6705600" cy="5400040"/>
              <a:chOff x="1310640" y="279400"/>
              <a:chExt cx="6705600" cy="5400040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3962400" y="279400"/>
                <a:ext cx="1117600" cy="599440"/>
              </a:xfrm>
              <a:prstGeom prst="ellipse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Inicio</a:t>
                </a:r>
                <a:endParaRPr lang="es-ES" sz="1200" b="1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6" name="Conector recto de flecha 5"/>
              <p:cNvCxnSpPr>
                <a:stCxn id="4" idx="4"/>
              </p:cNvCxnSpPr>
              <p:nvPr/>
            </p:nvCxnSpPr>
            <p:spPr>
              <a:xfrm flipH="1">
                <a:off x="4511040" y="878840"/>
                <a:ext cx="10160" cy="38100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ombo 6"/>
              <p:cNvSpPr/>
              <p:nvPr/>
            </p:nvSpPr>
            <p:spPr>
              <a:xfrm>
                <a:off x="3810000" y="1259840"/>
                <a:ext cx="1402080" cy="487680"/>
              </a:xfrm>
              <a:prstGeom prst="diamond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true</a:t>
                </a:r>
                <a:endParaRPr lang="es-ES" sz="12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8" name="Conector recto de flecha 7"/>
              <p:cNvCxnSpPr/>
              <p:nvPr/>
            </p:nvCxnSpPr>
            <p:spPr>
              <a:xfrm>
                <a:off x="6024880" y="1503680"/>
                <a:ext cx="0" cy="38100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>
                <a:stCxn id="7" idx="3"/>
              </p:cNvCxnSpPr>
              <p:nvPr/>
            </p:nvCxnSpPr>
            <p:spPr>
              <a:xfrm>
                <a:off x="5212080" y="1503680"/>
                <a:ext cx="812800" cy="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ángulo 15"/>
              <p:cNvSpPr/>
              <p:nvPr/>
            </p:nvSpPr>
            <p:spPr>
              <a:xfrm>
                <a:off x="5029200" y="1884680"/>
                <a:ext cx="2194560" cy="49276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Imprimir </a:t>
                </a:r>
                <a:r>
                  <a:rPr lang="es-ES" sz="1200" dirty="0" err="1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prompt</a:t>
                </a:r>
                <a:endParaRPr lang="es-ES" sz="1200" dirty="0" smtClean="0">
                  <a:solidFill>
                    <a:srgbClr val="000000"/>
                  </a:solidFill>
                  <a:latin typeface="Helvetica"/>
                  <a:cs typeface="Helvetica"/>
                </a:endParaRPr>
              </a:p>
              <a:p>
                <a:pPr algn="ctr"/>
                <a:r>
                  <a:rPr lang="es-ES" sz="1200" dirty="0" err="1">
                    <a:solidFill>
                      <a:srgbClr val="000000"/>
                    </a:solidFill>
                    <a:latin typeface="Courier New"/>
                    <a:cs typeface="Courier New"/>
                  </a:rPr>
                  <a:t>i</a:t>
                </a:r>
                <a:r>
                  <a:rPr lang="es-ES" sz="1200" dirty="0" err="1" smtClean="0">
                    <a:solidFill>
                      <a:srgbClr val="000000"/>
                    </a:solidFill>
                    <a:latin typeface="Courier New"/>
                    <a:cs typeface="Courier New"/>
                  </a:rPr>
                  <a:t>mprimir_prompt</a:t>
                </a:r>
                <a:r>
                  <a:rPr lang="es-ES" sz="1200" dirty="0" smtClean="0">
                    <a:solidFill>
                      <a:srgbClr val="000000"/>
                    </a:solidFill>
                    <a:latin typeface="Courier New"/>
                    <a:cs typeface="Courier New"/>
                  </a:rPr>
                  <a:t>()</a:t>
                </a:r>
                <a:endParaRPr lang="es-ES" sz="1200" dirty="0">
                  <a:solidFill>
                    <a:srgbClr val="000000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5008880" y="2738120"/>
                <a:ext cx="2194560" cy="49276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Leer línea de órdenes</a:t>
                </a:r>
              </a:p>
              <a:p>
                <a:pPr algn="ctr"/>
                <a:r>
                  <a:rPr lang="es-ES" sz="1200" dirty="0" err="1" smtClean="0">
                    <a:solidFill>
                      <a:srgbClr val="000000"/>
                    </a:solidFill>
                    <a:latin typeface="Courier New"/>
                    <a:cs typeface="Courier New"/>
                  </a:rPr>
                  <a:t>leer_linea_ordenes</a:t>
                </a:r>
                <a:r>
                  <a:rPr lang="es-ES" sz="1200" dirty="0" smtClean="0">
                    <a:solidFill>
                      <a:srgbClr val="000000"/>
                    </a:solidFill>
                    <a:latin typeface="Courier New"/>
                    <a:cs typeface="Courier New"/>
                  </a:rPr>
                  <a:t>()</a:t>
                </a:r>
                <a:endParaRPr lang="es-ES" sz="1200" dirty="0">
                  <a:solidFill>
                    <a:srgbClr val="000000"/>
                  </a:solidFill>
                  <a:latin typeface="Courier New"/>
                  <a:cs typeface="Courier New"/>
                </a:endParaRPr>
              </a:p>
            </p:txBody>
          </p:sp>
          <p:cxnSp>
            <p:nvCxnSpPr>
              <p:cNvPr id="18" name="Conector recto de flecha 17"/>
              <p:cNvCxnSpPr/>
              <p:nvPr/>
            </p:nvCxnSpPr>
            <p:spPr>
              <a:xfrm>
                <a:off x="6024880" y="2357120"/>
                <a:ext cx="0" cy="38100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ombo 18"/>
              <p:cNvSpPr/>
              <p:nvPr/>
            </p:nvSpPr>
            <p:spPr>
              <a:xfrm>
                <a:off x="4856480" y="3586480"/>
                <a:ext cx="2346960" cy="487680"/>
              </a:xfrm>
              <a:prstGeom prst="diamond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¿orden=“</a:t>
                </a:r>
                <a:r>
                  <a:rPr lang="es-ES" sz="1200" dirty="0" err="1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exit</a:t>
                </a:r>
                <a:r>
                  <a:rPr lang="es-ES" sz="12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”?</a:t>
                </a:r>
                <a:endParaRPr lang="es-ES" sz="1200" dirty="0">
                  <a:solidFill>
                    <a:srgbClr val="000000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20" name="Conector recto de flecha 19"/>
              <p:cNvCxnSpPr/>
              <p:nvPr/>
            </p:nvCxnSpPr>
            <p:spPr>
              <a:xfrm>
                <a:off x="6014720" y="3230880"/>
                <a:ext cx="0" cy="38100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>
                <a:off x="7203440" y="3830320"/>
                <a:ext cx="294640" cy="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de flecha 23"/>
              <p:cNvCxnSpPr/>
              <p:nvPr/>
            </p:nvCxnSpPr>
            <p:spPr>
              <a:xfrm flipH="1">
                <a:off x="4457700" y="3830320"/>
                <a:ext cx="398780" cy="7759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>
                <a:off x="7498080" y="3830320"/>
                <a:ext cx="0" cy="24384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Elipse 28"/>
              <p:cNvSpPr/>
              <p:nvPr/>
            </p:nvSpPr>
            <p:spPr>
              <a:xfrm>
                <a:off x="7000240" y="4071620"/>
                <a:ext cx="1016000" cy="513080"/>
              </a:xfrm>
              <a:prstGeom prst="ellipse">
                <a:avLst/>
              </a:prstGeom>
              <a:solidFill>
                <a:srgbClr val="FFB099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b="1" dirty="0" smtClean="0">
                    <a:solidFill>
                      <a:schemeClr val="tx1"/>
                    </a:solidFill>
                    <a:latin typeface="Helvetica"/>
                    <a:cs typeface="Helvetica"/>
                  </a:rPr>
                  <a:t>Fin</a:t>
                </a:r>
                <a:endParaRPr lang="es-ES" sz="1200" b="1" dirty="0">
                  <a:solidFill>
                    <a:schemeClr val="tx1"/>
                  </a:solidFill>
                  <a:latin typeface="Helvetica"/>
                  <a:cs typeface="Helvetica"/>
                </a:endParaRPr>
              </a:p>
            </p:txBody>
          </p:sp>
          <p:cxnSp>
            <p:nvCxnSpPr>
              <p:cNvPr id="30" name="Conector recto de flecha 29"/>
              <p:cNvCxnSpPr/>
              <p:nvPr/>
            </p:nvCxnSpPr>
            <p:spPr>
              <a:xfrm>
                <a:off x="4457700" y="3830320"/>
                <a:ext cx="0" cy="24384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ombo 30"/>
              <p:cNvSpPr/>
              <p:nvPr/>
            </p:nvSpPr>
            <p:spPr>
              <a:xfrm>
                <a:off x="3368040" y="4074160"/>
                <a:ext cx="2181860" cy="754380"/>
              </a:xfrm>
              <a:prstGeom prst="diamond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>
                  <a:solidFill>
                    <a:srgbClr val="000000"/>
                  </a:solidFill>
                  <a:latin typeface="Courier New"/>
                  <a:cs typeface="Courier New"/>
                </a:endParaRPr>
              </a:p>
            </p:txBody>
          </p:sp>
          <p:cxnSp>
            <p:nvCxnSpPr>
              <p:cNvPr id="32" name="Conector recto de flecha 31"/>
              <p:cNvCxnSpPr/>
              <p:nvPr/>
            </p:nvCxnSpPr>
            <p:spPr>
              <a:xfrm>
                <a:off x="6014720" y="4447540"/>
                <a:ext cx="0" cy="38100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>
                <a:off x="5514690" y="4455160"/>
                <a:ext cx="500030" cy="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>
                <a:stCxn id="31" idx="1"/>
              </p:cNvCxnSpPr>
              <p:nvPr/>
            </p:nvCxnSpPr>
            <p:spPr>
              <a:xfrm flipH="1">
                <a:off x="2902836" y="4451350"/>
                <a:ext cx="465204" cy="127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>
                <a:off x="2910840" y="4447540"/>
                <a:ext cx="0" cy="38100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ángulo 35"/>
              <p:cNvSpPr/>
              <p:nvPr/>
            </p:nvSpPr>
            <p:spPr>
              <a:xfrm>
                <a:off x="4856479" y="4828540"/>
                <a:ext cx="2484121" cy="56642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Ejecutar orden </a:t>
                </a:r>
                <a:r>
                  <a:rPr lang="es-ES" sz="12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interna</a:t>
                </a:r>
                <a:endParaRPr lang="es-ES" sz="1200" dirty="0" smtClean="0">
                  <a:solidFill>
                    <a:srgbClr val="000000"/>
                  </a:solidFill>
                  <a:latin typeface="Helvetica"/>
                  <a:cs typeface="Helvetica"/>
                </a:endParaRPr>
              </a:p>
              <a:p>
                <a:pPr algn="ctr"/>
                <a:r>
                  <a:rPr lang="es-ES" sz="1200" dirty="0" err="1">
                    <a:solidFill>
                      <a:srgbClr val="000000"/>
                    </a:solidFill>
                    <a:latin typeface="Courier New"/>
                    <a:cs typeface="Courier New"/>
                  </a:rPr>
                  <a:t>e</a:t>
                </a:r>
                <a:r>
                  <a:rPr lang="es-ES" sz="1200" dirty="0" err="1" smtClean="0">
                    <a:solidFill>
                      <a:srgbClr val="000000"/>
                    </a:solidFill>
                    <a:latin typeface="Courier New"/>
                    <a:cs typeface="Courier New"/>
                  </a:rPr>
                  <a:t>jecutar_orden_interna</a:t>
                </a:r>
                <a:r>
                  <a:rPr lang="es-ES" sz="1200" dirty="0" smtClean="0">
                    <a:solidFill>
                      <a:srgbClr val="000000"/>
                    </a:solidFill>
                    <a:latin typeface="Courier New"/>
                    <a:cs typeface="Courier New"/>
                  </a:rPr>
                  <a:t>()</a:t>
                </a:r>
                <a:endParaRPr lang="es-ES" sz="1200" dirty="0">
                  <a:solidFill>
                    <a:srgbClr val="000000"/>
                  </a:solidFill>
                  <a:latin typeface="Courier New"/>
                  <a:cs typeface="Courier New"/>
                </a:endParaRP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7142480" y="3550920"/>
                <a:ext cx="330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Helvetica"/>
                    <a:cs typeface="Helvetica"/>
                  </a:rPr>
                  <a:t>Sí</a:t>
                </a:r>
                <a:endParaRPr lang="es-ES" sz="1200" dirty="0">
                  <a:latin typeface="Helvetica"/>
                  <a:cs typeface="Helvetica"/>
                </a:endParaRP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4511040" y="3561080"/>
                <a:ext cx="3813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Helvetica"/>
                    <a:cs typeface="Helvetica"/>
                  </a:rPr>
                  <a:t>No</a:t>
                </a:r>
                <a:endParaRPr lang="es-ES" sz="1200" dirty="0">
                  <a:latin typeface="Helvetica"/>
                  <a:cs typeface="Helvetica"/>
                </a:endParaRPr>
              </a:p>
            </p:txBody>
          </p:sp>
          <p:sp>
            <p:nvSpPr>
              <p:cNvPr id="39" name="CuadroTexto 38"/>
              <p:cNvSpPr txBox="1"/>
              <p:nvPr/>
            </p:nvSpPr>
            <p:spPr>
              <a:xfrm>
                <a:off x="2902836" y="4081641"/>
                <a:ext cx="3813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Helvetica"/>
                    <a:cs typeface="Helvetica"/>
                  </a:rPr>
                  <a:t>No</a:t>
                </a:r>
                <a:endParaRPr lang="es-ES" sz="1200" dirty="0">
                  <a:latin typeface="Helvetica"/>
                  <a:cs typeface="Helvetica"/>
                </a:endParaRPr>
              </a:p>
            </p:txBody>
          </p:sp>
          <p:sp>
            <p:nvSpPr>
              <p:cNvPr id="40" name="CuadroTexto 39"/>
              <p:cNvSpPr txBox="1"/>
              <p:nvPr/>
            </p:nvSpPr>
            <p:spPr>
              <a:xfrm>
                <a:off x="5470776" y="408940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1200" dirty="0" smtClean="0">
                    <a:latin typeface="Helvetica"/>
                    <a:cs typeface="Helvetica"/>
                  </a:rPr>
                  <a:t>Sí</a:t>
                </a:r>
                <a:endParaRPr lang="es-ES" sz="1200" dirty="0">
                  <a:latin typeface="Helvetica"/>
                  <a:cs typeface="Helvetica"/>
                </a:endParaRPr>
              </a:p>
            </p:txBody>
          </p:sp>
          <p:sp>
            <p:nvSpPr>
              <p:cNvPr id="42" name="Rectángulo 41"/>
              <p:cNvSpPr/>
              <p:nvPr/>
            </p:nvSpPr>
            <p:spPr>
              <a:xfrm>
                <a:off x="1767840" y="4828540"/>
                <a:ext cx="2443480" cy="56642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200" dirty="0" smtClean="0">
                    <a:solidFill>
                      <a:srgbClr val="000000"/>
                    </a:solidFill>
                    <a:latin typeface="Helvetica"/>
                    <a:cs typeface="Helvetica"/>
                  </a:rPr>
                  <a:t>Ejecutar línea de órdenes</a:t>
                </a:r>
              </a:p>
              <a:p>
                <a:pPr algn="ctr"/>
                <a:r>
                  <a:rPr lang="es-ES" sz="1200" dirty="0" err="1">
                    <a:solidFill>
                      <a:srgbClr val="000000"/>
                    </a:solidFill>
                    <a:latin typeface="Courier New"/>
                    <a:cs typeface="Courier New"/>
                  </a:rPr>
                  <a:t>e</a:t>
                </a:r>
                <a:r>
                  <a:rPr lang="es-ES" sz="1200" dirty="0" err="1" smtClean="0">
                    <a:solidFill>
                      <a:srgbClr val="000000"/>
                    </a:solidFill>
                    <a:latin typeface="Courier New"/>
                    <a:cs typeface="Courier New"/>
                  </a:rPr>
                  <a:t>jecutar_linea_ordenes</a:t>
                </a:r>
                <a:r>
                  <a:rPr lang="es-ES" sz="1200" dirty="0" smtClean="0">
                    <a:solidFill>
                      <a:srgbClr val="000000"/>
                    </a:solidFill>
                    <a:latin typeface="Courier New"/>
                    <a:cs typeface="Courier New"/>
                  </a:rPr>
                  <a:t>()</a:t>
                </a:r>
                <a:endParaRPr lang="es-ES" sz="1200" dirty="0">
                  <a:solidFill>
                    <a:srgbClr val="000000"/>
                  </a:solidFill>
                  <a:latin typeface="Courier New"/>
                  <a:cs typeface="Courier New"/>
                </a:endParaRPr>
              </a:p>
            </p:txBody>
          </p:sp>
          <p:cxnSp>
            <p:nvCxnSpPr>
              <p:cNvPr id="43" name="Conector recto de flecha 42"/>
              <p:cNvCxnSpPr/>
              <p:nvPr/>
            </p:nvCxnSpPr>
            <p:spPr>
              <a:xfrm>
                <a:off x="2908300" y="5394960"/>
                <a:ext cx="0" cy="28448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de flecha 44"/>
              <p:cNvCxnSpPr/>
              <p:nvPr/>
            </p:nvCxnSpPr>
            <p:spPr>
              <a:xfrm>
                <a:off x="5979160" y="5394960"/>
                <a:ext cx="0" cy="28448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de flecha 45"/>
              <p:cNvCxnSpPr/>
              <p:nvPr/>
            </p:nvCxnSpPr>
            <p:spPr>
              <a:xfrm flipH="1">
                <a:off x="1310640" y="5679440"/>
                <a:ext cx="4668520" cy="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de flecha 48"/>
              <p:cNvCxnSpPr/>
              <p:nvPr/>
            </p:nvCxnSpPr>
            <p:spPr>
              <a:xfrm>
                <a:off x="1310640" y="1503680"/>
                <a:ext cx="0" cy="417576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de flecha 51"/>
              <p:cNvCxnSpPr>
                <a:endCxn id="7" idx="1"/>
              </p:cNvCxnSpPr>
              <p:nvPr/>
            </p:nvCxnSpPr>
            <p:spPr>
              <a:xfrm>
                <a:off x="1310640" y="1503680"/>
                <a:ext cx="2499360" cy="0"/>
              </a:xfrm>
              <a:prstGeom prst="straightConnector1">
                <a:avLst/>
              </a:prstGeom>
              <a:ln w="19050" cmpd="sng">
                <a:solidFill>
                  <a:srgbClr val="00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uadroTexto 11"/>
            <p:cNvSpPr txBox="1"/>
            <p:nvPr/>
          </p:nvSpPr>
          <p:spPr>
            <a:xfrm>
              <a:off x="3632200" y="4193847"/>
              <a:ext cx="165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s-ES" sz="1200" dirty="0">
                  <a:solidFill>
                    <a:srgbClr val="000000"/>
                  </a:solidFill>
                  <a:latin typeface="Helvetica"/>
                  <a:cs typeface="Helvetica"/>
                </a:rPr>
                <a:t>¿Es </a:t>
              </a:r>
              <a:r>
                <a:rPr lang="es-ES" sz="1200" dirty="0" smtClean="0">
                  <a:solidFill>
                    <a:srgbClr val="000000"/>
                  </a:solidFill>
                  <a:latin typeface="Helvetica"/>
                  <a:cs typeface="Helvetica"/>
                </a:rPr>
                <a:t>orden interna</a:t>
              </a:r>
              <a:r>
                <a:rPr lang="es-ES" sz="1200" dirty="0">
                  <a:solidFill>
                    <a:srgbClr val="000000"/>
                  </a:solidFill>
                  <a:latin typeface="Helvetica"/>
                  <a:cs typeface="Helvetica"/>
                </a:rPr>
                <a:t>?</a:t>
              </a:r>
            </a:p>
            <a:p>
              <a:pPr lvl="0" algn="ctr"/>
              <a:r>
                <a:rPr lang="es-ES" sz="1200" dirty="0" err="1">
                  <a:solidFill>
                    <a:srgbClr val="000000"/>
                  </a:solidFill>
                  <a:latin typeface="Courier New"/>
                  <a:cs typeface="Courier New"/>
                </a:rPr>
                <a:t>es_ord_interna</a:t>
              </a:r>
              <a:r>
                <a:rPr lang="es-ES" sz="1200" dirty="0">
                  <a:solidFill>
                    <a:srgbClr val="000000"/>
                  </a:solidFill>
                  <a:latin typeface="Courier New"/>
                  <a:cs typeface="Courier New"/>
                </a:rPr>
                <a:t>()</a:t>
              </a:r>
              <a:endParaRPr lang="es-ES" sz="1200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18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47</Words>
  <Application>Microsoft Macintosh PowerPoint</Application>
  <PresentationFormat>Presentación en pantalla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 Clemente Párraga</dc:creator>
  <cp:lastModifiedBy>Julia Clemente Párraga</cp:lastModifiedBy>
  <cp:revision>9</cp:revision>
  <dcterms:created xsi:type="dcterms:W3CDTF">2015-03-24T09:39:44Z</dcterms:created>
  <dcterms:modified xsi:type="dcterms:W3CDTF">2017-03-14T12:17:26Z</dcterms:modified>
</cp:coreProperties>
</file>