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0A1B-5F3A-B841-86B7-56C7A09FA0B8}" type="datetimeFigureOut">
              <a:rPr lang="es-ES_tradnl" smtClean="0"/>
              <a:t>27/3/17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B271-6896-9A40-A71F-68834534668B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/>
          <p:cNvGrpSpPr/>
          <p:nvPr/>
        </p:nvGrpSpPr>
        <p:grpSpPr>
          <a:xfrm>
            <a:off x="-1101" y="446654"/>
            <a:ext cx="8892975" cy="6227232"/>
            <a:chOff x="107504" y="379412"/>
            <a:chExt cx="8892975" cy="6227232"/>
          </a:xfrm>
        </p:grpSpPr>
        <p:grpSp>
          <p:nvGrpSpPr>
            <p:cNvPr id="13" name="Agrupar 12"/>
            <p:cNvGrpSpPr/>
            <p:nvPr/>
          </p:nvGrpSpPr>
          <p:grpSpPr>
            <a:xfrm>
              <a:off x="107504" y="379412"/>
              <a:ext cx="8892975" cy="6227232"/>
              <a:chOff x="107504" y="379412"/>
              <a:chExt cx="8892975" cy="6227232"/>
            </a:xfrm>
          </p:grpSpPr>
          <p:grpSp>
            <p:nvGrpSpPr>
              <p:cNvPr id="24" name="Agrupar 23"/>
              <p:cNvGrpSpPr/>
              <p:nvPr/>
            </p:nvGrpSpPr>
            <p:grpSpPr>
              <a:xfrm>
                <a:off x="107504" y="379412"/>
                <a:ext cx="8892975" cy="6227232"/>
                <a:chOff x="107504" y="379412"/>
                <a:chExt cx="8892975" cy="6227232"/>
              </a:xfrm>
            </p:grpSpPr>
            <p:sp>
              <p:nvSpPr>
                <p:cNvPr id="36" name="CuadroTexto 35"/>
                <p:cNvSpPr txBox="1"/>
                <p:nvPr/>
              </p:nvSpPr>
              <p:spPr>
                <a:xfrm>
                  <a:off x="1256821" y="6237312"/>
                  <a:ext cx="27912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Invocación </a:t>
                  </a:r>
                  <a:r>
                    <a:rPr lang="es-ES" smtClean="0"/>
                    <a:t>a función</a:t>
                  </a:r>
                  <a:endParaRPr lang="es-ES" dirty="0"/>
                </a:p>
              </p:txBody>
            </p:sp>
            <p:grpSp>
              <p:nvGrpSpPr>
                <p:cNvPr id="23" name="Agrupar 22"/>
                <p:cNvGrpSpPr/>
                <p:nvPr/>
              </p:nvGrpSpPr>
              <p:grpSpPr>
                <a:xfrm>
                  <a:off x="107504" y="379412"/>
                  <a:ext cx="8892975" cy="6073924"/>
                  <a:chOff x="107504" y="379412"/>
                  <a:chExt cx="8892975" cy="6073924"/>
                </a:xfrm>
              </p:grpSpPr>
              <p:grpSp>
                <p:nvGrpSpPr>
                  <p:cNvPr id="50" name="Agrupar 49"/>
                  <p:cNvGrpSpPr/>
                  <p:nvPr/>
                </p:nvGrpSpPr>
                <p:grpSpPr>
                  <a:xfrm>
                    <a:off x="107504" y="379412"/>
                    <a:ext cx="8892975" cy="5259388"/>
                    <a:chOff x="107504" y="379412"/>
                    <a:chExt cx="8892975" cy="5259388"/>
                  </a:xfrm>
                </p:grpSpPr>
                <p:sp>
                  <p:nvSpPr>
                    <p:cNvPr id="54" name="Proceso 53"/>
                    <p:cNvSpPr/>
                    <p:nvPr/>
                  </p:nvSpPr>
                  <p:spPr>
                    <a:xfrm>
                      <a:off x="107504" y="4114800"/>
                      <a:ext cx="5298132" cy="1524000"/>
                    </a:xfrm>
                    <a:prstGeom prst="flowChartProcess">
                      <a:avLst/>
                    </a:prstGeom>
                    <a:solidFill>
                      <a:srgbClr val="D7E4BD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 sz="140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56" name="Proceso 55"/>
                    <p:cNvSpPr/>
                    <p:nvPr/>
                  </p:nvSpPr>
                  <p:spPr>
                    <a:xfrm>
                      <a:off x="323528" y="4419600"/>
                      <a:ext cx="1943999" cy="9144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parser.o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parser_orden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</p:txBody>
                </p:sp>
                <p:sp>
                  <p:nvSpPr>
                    <p:cNvPr id="57" name="Proceso 56"/>
                    <p:cNvSpPr/>
                    <p:nvPr/>
                  </p:nvSpPr>
                  <p:spPr>
                    <a:xfrm>
                      <a:off x="2412080" y="4419600"/>
                      <a:ext cx="2880000" cy="914400"/>
                    </a:xfrm>
                    <a:prstGeom prst="flowChartProcess">
                      <a:avLst/>
                    </a:prstGeom>
                    <a:solidFill>
                      <a:srgbClr val="EBF1DE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internas.o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es_ord_interna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ejecutar_ord_interna</a:t>
                      </a:r>
                      <a:r>
                        <a:rPr lang="es-ES_tradnl" sz="16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algn="ctr"/>
                      <a:endParaRPr lang="es-ES_tradnl" sz="1600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p:txBody>
                </p:sp>
                <p:sp>
                  <p:nvSpPr>
                    <p:cNvPr id="58" name="CuadroTexto 57"/>
                    <p:cNvSpPr txBox="1"/>
                    <p:nvPr/>
                  </p:nvSpPr>
                  <p:spPr>
                    <a:xfrm>
                      <a:off x="4122863" y="4111823"/>
                      <a:ext cx="1069524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1600" b="1" dirty="0" err="1">
                          <a:latin typeface="Helvetica"/>
                          <a:cs typeface="Helvetica"/>
                        </a:rPr>
                        <a:t>l</a:t>
                      </a:r>
                      <a:r>
                        <a:rPr lang="es-ES_tradnl" sz="1600" b="1" dirty="0" err="1" smtClean="0">
                          <a:latin typeface="Helvetica"/>
                          <a:cs typeface="Helvetica"/>
                        </a:rPr>
                        <a:t>ibshell.a</a:t>
                      </a:r>
                      <a:endParaRPr lang="es-ES_tradnl" sz="1600" b="1" dirty="0"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83" name="Conector recto de flecha 82"/>
                    <p:cNvCxnSpPr>
                      <a:stCxn id="63" idx="2"/>
                    </p:cNvCxnSpPr>
                    <p:nvPr/>
                  </p:nvCxnSpPr>
                  <p:spPr>
                    <a:xfrm>
                      <a:off x="3003240" y="989012"/>
                      <a:ext cx="1274193" cy="382588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" name="Proceso 3"/>
                    <p:cNvSpPr/>
                    <p:nvPr/>
                  </p:nvSpPr>
                  <p:spPr>
                    <a:xfrm>
                      <a:off x="3003241" y="1371600"/>
                      <a:ext cx="2667878" cy="717600"/>
                    </a:xfrm>
                    <a:prstGeom prst="flowChartProcess">
                      <a:avLst/>
                    </a:prstGeom>
                    <a:solidFill>
                      <a:srgbClr val="FCD5B5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minishell.c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lang="es-ES_tradnl" sz="16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lang="es-ES_tradnl"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p:txBody>
                </p:sp>
                <p:sp>
                  <p:nvSpPr>
                    <p:cNvPr id="5" name="Proceso 4"/>
                    <p:cNvSpPr/>
                    <p:nvPr/>
                  </p:nvSpPr>
                  <p:spPr>
                    <a:xfrm>
                      <a:off x="899593" y="2516188"/>
                      <a:ext cx="3061742" cy="1219200"/>
                    </a:xfrm>
                    <a:prstGeom prst="flowChartProcess">
                      <a:avLst/>
                    </a:prstGeom>
                    <a:solidFill>
                      <a:srgbClr val="D7E4BD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entrada_minishell.c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imprimir_prompt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algn="ctr"/>
                      <a:r>
                        <a:rPr lang="es-ES_tradnl" sz="1600" dirty="0" err="1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eer_linea_ordenes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algn="ctr"/>
                      <a:r>
                        <a:rPr lang="es-ES_tradnl" sz="1600" dirty="0" err="1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liminar_salto_linea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endParaRPr lang="es-ES_tradnl" sz="16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p:txBody>
                </p:sp>
                <p:sp>
                  <p:nvSpPr>
                    <p:cNvPr id="6" name="Proceso 5"/>
                    <p:cNvSpPr/>
                    <p:nvPr/>
                  </p:nvSpPr>
                  <p:spPr>
                    <a:xfrm>
                      <a:off x="4398082" y="2515394"/>
                      <a:ext cx="3548306" cy="1219994"/>
                    </a:xfrm>
                    <a:prstGeom prst="flowChartProcess">
                      <a:avLst/>
                    </a:prstGeom>
                    <a:solidFill>
                      <a:srgbClr val="FCD5B5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ejecutar.c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ejecutar_linea_ordenes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algn="ctr"/>
                      <a:r>
                        <a:rPr lang="es-ES_tradnl" sz="1600" dirty="0" err="1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jecutar_orden</a:t>
                      </a:r>
                      <a:r>
                        <a:rPr lang="es-ES_tradnl" sz="160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s-ES_tradnl" sz="160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lang="es-ES_tradnl" sz="1600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p:txBody>
                </p:sp>
                <p:sp>
                  <p:nvSpPr>
                    <p:cNvPr id="7" name="Proceso 6"/>
                    <p:cNvSpPr/>
                    <p:nvPr/>
                  </p:nvSpPr>
                  <p:spPr>
                    <a:xfrm>
                      <a:off x="5671119" y="4114800"/>
                      <a:ext cx="2717305" cy="970384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libmemoria.c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algn="ctr"/>
                      <a:r>
                        <a:rPr lang="es-ES_tradnl" sz="160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free_argumentos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</p:txBody>
                </p:sp>
                <p:sp>
                  <p:nvSpPr>
                    <p:cNvPr id="9" name="Proceso 8"/>
                    <p:cNvSpPr/>
                    <p:nvPr/>
                  </p:nvSpPr>
                  <p:spPr>
                    <a:xfrm>
                      <a:off x="4732040" y="379412"/>
                      <a:ext cx="1347192" cy="609600"/>
                    </a:xfrm>
                    <a:prstGeom prst="flowChartProcess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ejecutar.h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0" name="Proceso 9"/>
                    <p:cNvSpPr/>
                    <p:nvPr/>
                  </p:nvSpPr>
                  <p:spPr>
                    <a:xfrm>
                      <a:off x="216109" y="381794"/>
                      <a:ext cx="2088232" cy="609600"/>
                    </a:xfrm>
                    <a:prstGeom prst="flowChartProcess">
                      <a:avLst/>
                    </a:prstGeom>
                    <a:solidFill>
                      <a:srgbClr val="D7E4BD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ntrada_minishell.h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14" name="Conector recto de flecha 13"/>
                    <p:cNvCxnSpPr>
                      <a:stCxn id="9" idx="2"/>
                    </p:cNvCxnSpPr>
                    <p:nvPr/>
                  </p:nvCxnSpPr>
                  <p:spPr>
                    <a:xfrm flipH="1">
                      <a:off x="4732040" y="989012"/>
                      <a:ext cx="673596" cy="382588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onector recto de flecha 15"/>
                    <p:cNvCxnSpPr>
                      <a:endCxn id="5" idx="0"/>
                    </p:cNvCxnSpPr>
                    <p:nvPr/>
                  </p:nvCxnSpPr>
                  <p:spPr>
                    <a:xfrm>
                      <a:off x="1061447" y="989012"/>
                      <a:ext cx="1369017" cy="1527176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de flecha 17"/>
                    <p:cNvCxnSpPr/>
                    <p:nvPr/>
                  </p:nvCxnSpPr>
                  <p:spPr>
                    <a:xfrm>
                      <a:off x="6514628" y="3735388"/>
                      <a:ext cx="0" cy="381002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Proceso 19"/>
                    <p:cNvSpPr/>
                    <p:nvPr/>
                  </p:nvSpPr>
                  <p:spPr>
                    <a:xfrm>
                      <a:off x="7380312" y="381000"/>
                      <a:ext cx="1620167" cy="6096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libmemoria.h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33" name="Conector recto de flecha 32"/>
                    <p:cNvCxnSpPr>
                      <a:stCxn id="4" idx="2"/>
                      <a:endCxn id="6" idx="0"/>
                    </p:cNvCxnSpPr>
                    <p:nvPr/>
                  </p:nvCxnSpPr>
                  <p:spPr>
                    <a:xfrm>
                      <a:off x="4337180" y="2089200"/>
                      <a:ext cx="1835055" cy="426194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ector recto de flecha 34"/>
                    <p:cNvCxnSpPr>
                      <a:stCxn id="4" idx="2"/>
                    </p:cNvCxnSpPr>
                    <p:nvPr/>
                  </p:nvCxnSpPr>
                  <p:spPr>
                    <a:xfrm flipH="1">
                      <a:off x="3239344" y="2089200"/>
                      <a:ext cx="1097836" cy="426988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ector recto de flecha 59"/>
                    <p:cNvCxnSpPr>
                      <a:stCxn id="4" idx="2"/>
                    </p:cNvCxnSpPr>
                    <p:nvPr/>
                  </p:nvCxnSpPr>
                  <p:spPr>
                    <a:xfrm flipH="1">
                      <a:off x="3961338" y="2089200"/>
                      <a:ext cx="375842" cy="2022623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Proceso 62"/>
                    <p:cNvSpPr/>
                    <p:nvPr/>
                  </p:nvSpPr>
                  <p:spPr>
                    <a:xfrm flipH="1">
                      <a:off x="2425080" y="379412"/>
                      <a:ext cx="1156320" cy="609600"/>
                    </a:xfrm>
                    <a:prstGeom prst="flowChartProcess">
                      <a:avLst/>
                    </a:prstGeom>
                    <a:solidFill>
                      <a:srgbClr val="D7E4BD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internas.h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67" name="Proceso 66"/>
                    <p:cNvSpPr/>
                    <p:nvPr/>
                  </p:nvSpPr>
                  <p:spPr>
                    <a:xfrm flipH="1">
                      <a:off x="6228184" y="381794"/>
                      <a:ext cx="1080120" cy="6096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600" b="1" dirty="0" err="1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parser.h</a:t>
                      </a:r>
                      <a:endParaRPr lang="es-ES_tradnl" sz="1600" b="1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cxnSp>
                  <p:nvCxnSpPr>
                    <p:cNvPr id="81" name="Conector recto de flecha 80"/>
                    <p:cNvCxnSpPr/>
                    <p:nvPr/>
                  </p:nvCxnSpPr>
                  <p:spPr>
                    <a:xfrm>
                      <a:off x="7020270" y="991394"/>
                      <a:ext cx="2" cy="1524002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ector recto de flecha 26"/>
                    <p:cNvCxnSpPr/>
                    <p:nvPr/>
                  </p:nvCxnSpPr>
                  <p:spPr>
                    <a:xfrm flipH="1">
                      <a:off x="7236296" y="989012"/>
                      <a:ext cx="577667" cy="1525588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1259632" y="5939988"/>
                    <a:ext cx="44911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/>
                      <a:t>Inclusión de contenido de archivo de cabecera</a:t>
                    </a:r>
                    <a:endParaRPr lang="es-ES" dirty="0"/>
                  </a:p>
                </p:txBody>
              </p:sp>
              <p:grpSp>
                <p:nvGrpSpPr>
                  <p:cNvPr id="22" name="Agrupar 21"/>
                  <p:cNvGrpSpPr/>
                  <p:nvPr/>
                </p:nvGrpSpPr>
                <p:grpSpPr>
                  <a:xfrm>
                    <a:off x="555326" y="6165304"/>
                    <a:ext cx="652183" cy="288032"/>
                    <a:chOff x="555326" y="6165304"/>
                    <a:chExt cx="652183" cy="288032"/>
                  </a:xfrm>
                </p:grpSpPr>
                <p:cxnSp>
                  <p:nvCxnSpPr>
                    <p:cNvPr id="30" name="Conector recto de flecha 29"/>
                    <p:cNvCxnSpPr/>
                    <p:nvPr/>
                  </p:nvCxnSpPr>
                  <p:spPr>
                    <a:xfrm>
                      <a:off x="599623" y="6165304"/>
                      <a:ext cx="561235" cy="0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prstDash val="sysDash"/>
                      <a:headEnd type="non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cto de flecha 33"/>
                    <p:cNvCxnSpPr/>
                    <p:nvPr/>
                  </p:nvCxnSpPr>
                  <p:spPr>
                    <a:xfrm>
                      <a:off x="555326" y="6453336"/>
                      <a:ext cx="652183" cy="0"/>
                    </a:xfrm>
                    <a:prstGeom prst="straightConnector1">
                      <a:avLst/>
                    </a:prstGeom>
                    <a:ln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" name="Conector recto de flecha 36"/>
                  <p:cNvCxnSpPr/>
                  <p:nvPr/>
                </p:nvCxnSpPr>
                <p:spPr>
                  <a:xfrm flipH="1">
                    <a:off x="7946388" y="983244"/>
                    <a:ext cx="730068" cy="3131556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prstDash val="sysDash"/>
                    <a:headEnd type="none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5750766" y="991394"/>
                    <a:ext cx="1197498" cy="1493735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prstDash val="sysDash"/>
                    <a:headEnd type="none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9" name="Conector recto de flecha 38"/>
              <p:cNvCxnSpPr>
                <a:stCxn id="6" idx="2"/>
              </p:cNvCxnSpPr>
              <p:nvPr/>
            </p:nvCxnSpPr>
            <p:spPr>
              <a:xfrm flipH="1">
                <a:off x="4048091" y="3735388"/>
                <a:ext cx="2124144" cy="376435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Conector recto de flecha 45"/>
            <p:cNvCxnSpPr/>
            <p:nvPr/>
          </p:nvCxnSpPr>
          <p:spPr>
            <a:xfrm>
              <a:off x="1511227" y="987424"/>
              <a:ext cx="2536862" cy="384176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52</Words>
  <Application>Microsoft Macintosh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 Clemente Párraga</dc:creator>
  <cp:lastModifiedBy>Julia Clemente Párraga</cp:lastModifiedBy>
  <cp:revision>33</cp:revision>
  <dcterms:created xsi:type="dcterms:W3CDTF">2012-03-19T10:23:32Z</dcterms:created>
  <dcterms:modified xsi:type="dcterms:W3CDTF">2017-03-27T17:29:49Z</dcterms:modified>
</cp:coreProperties>
</file>