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12/3/18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12/3/18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12/3/18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12/3/18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12/3/18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12/3/18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12/3/18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12/3/18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12/3/18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12/3/18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0A1B-5F3A-B841-86B7-56C7A09FA0B8}" type="datetimeFigureOut">
              <a:rPr lang="es-ES_tradnl" smtClean="0"/>
              <a:t>12/3/18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AB271-6896-9A40-A71F-68834534668B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0A1B-5F3A-B841-86B7-56C7A09FA0B8}" type="datetimeFigureOut">
              <a:rPr lang="es-ES_tradnl" smtClean="0"/>
              <a:t>12/3/18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B271-6896-9A40-A71F-68834534668B}" type="slidenum">
              <a:rPr lang="es-ES_tradnl" smtClean="0"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51A9BC8-34C3-B347-92C3-F32B676C3D2E}"/>
              </a:ext>
            </a:extLst>
          </p:cNvPr>
          <p:cNvGrpSpPr/>
          <p:nvPr/>
        </p:nvGrpSpPr>
        <p:grpSpPr>
          <a:xfrm>
            <a:off x="179512" y="505526"/>
            <a:ext cx="8884620" cy="6022664"/>
            <a:chOff x="179512" y="505526"/>
            <a:chExt cx="8884620" cy="6022664"/>
          </a:xfrm>
        </p:grpSpPr>
        <p:sp>
          <p:nvSpPr>
            <p:cNvPr id="36" name="CuadroTexto 35"/>
            <p:cNvSpPr txBox="1"/>
            <p:nvPr/>
          </p:nvSpPr>
          <p:spPr>
            <a:xfrm>
              <a:off x="1854554" y="6220413"/>
              <a:ext cx="2791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Invocación a función</a:t>
              </a:r>
            </a:p>
          </p:txBody>
        </p:sp>
        <p:sp>
          <p:nvSpPr>
            <p:cNvPr id="54" name="Proceso 53"/>
            <p:cNvSpPr/>
            <p:nvPr/>
          </p:nvSpPr>
          <p:spPr>
            <a:xfrm>
              <a:off x="899592" y="4281265"/>
              <a:ext cx="3399153" cy="1088800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6" name="Proceso 55"/>
            <p:cNvSpPr/>
            <p:nvPr/>
          </p:nvSpPr>
          <p:spPr>
            <a:xfrm>
              <a:off x="1211099" y="4584889"/>
              <a:ext cx="1200661" cy="641560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err="1">
                  <a:solidFill>
                    <a:schemeClr val="tx1"/>
                  </a:solidFill>
                  <a:latin typeface="Helvetica"/>
                  <a:cs typeface="Helvetica"/>
                </a:rPr>
                <a:t>parser.o</a:t>
              </a:r>
              <a:endParaRPr lang="es-ES_tradnl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7" name="Proceso 56"/>
            <p:cNvSpPr/>
            <p:nvPr/>
          </p:nvSpPr>
          <p:spPr>
            <a:xfrm>
              <a:off x="2914535" y="4588025"/>
              <a:ext cx="1195036" cy="638424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err="1">
                  <a:solidFill>
                    <a:schemeClr val="tx1"/>
                  </a:solidFill>
                  <a:latin typeface="Helvetica"/>
                  <a:cs typeface="Helvetica"/>
                </a:rPr>
                <a:t>internas.o</a:t>
              </a:r>
              <a:endParaRPr lang="es-ES_tradnl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2122506" y="4273351"/>
              <a:ext cx="9492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_tradnl" sz="1400" b="1" dirty="0" err="1">
                  <a:latin typeface="Helvetica"/>
                  <a:cs typeface="Helvetica"/>
                </a:rPr>
                <a:t>libshell.a</a:t>
              </a:r>
              <a:endParaRPr lang="es-ES_tradnl" sz="1400" b="1" dirty="0">
                <a:latin typeface="Helvetica"/>
                <a:cs typeface="Helvetica"/>
              </a:endParaRPr>
            </a:p>
          </p:txBody>
        </p:sp>
        <p:cxnSp>
          <p:nvCxnSpPr>
            <p:cNvPr id="83" name="Conector recto de flecha 82"/>
            <p:cNvCxnSpPr>
              <a:cxnSpLocks/>
              <a:stCxn id="63" idx="2"/>
              <a:endCxn id="4" idx="0"/>
            </p:cNvCxnSpPr>
            <p:nvPr/>
          </p:nvCxnSpPr>
          <p:spPr>
            <a:xfrm>
              <a:off x="2783536" y="1141054"/>
              <a:ext cx="926379" cy="390713"/>
            </a:xfrm>
            <a:prstGeom prst="straightConnector1">
              <a:avLst/>
            </a:prstGeom>
            <a:ln>
              <a:solidFill>
                <a:srgbClr val="0000FF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Proceso 3"/>
            <p:cNvSpPr/>
            <p:nvPr/>
          </p:nvSpPr>
          <p:spPr>
            <a:xfrm>
              <a:off x="2631841" y="1531767"/>
              <a:ext cx="2156148" cy="717600"/>
            </a:xfrm>
            <a:prstGeom prst="flowChartProcess">
              <a:avLst/>
            </a:prstGeom>
            <a:solidFill>
              <a:srgbClr val="FCD5B5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err="1">
                  <a:solidFill>
                    <a:schemeClr val="tx1"/>
                  </a:solidFill>
                  <a:latin typeface="Helvetica"/>
                  <a:cs typeface="Helvetica"/>
                </a:rPr>
                <a:t>minishell.c</a:t>
              </a:r>
              <a:endParaRPr lang="es-ES_tradnl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  <a:p>
              <a:pPr algn="ctr"/>
              <a:r>
                <a:rPr lang="es-ES_tradnl" sz="14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main</a:t>
              </a:r>
              <a:r>
                <a:rPr lang="es-ES_tradnl" sz="1400" dirty="0">
                  <a:solidFill>
                    <a:srgbClr val="000000"/>
                  </a:solidFill>
                  <a:latin typeface="Courier New"/>
                  <a:cs typeface="Courier New"/>
                </a:rPr>
                <a:t>()</a:t>
              </a:r>
            </a:p>
          </p:txBody>
        </p:sp>
        <p:sp>
          <p:nvSpPr>
            <p:cNvPr id="5" name="Proceso 4"/>
            <p:cNvSpPr/>
            <p:nvPr/>
          </p:nvSpPr>
          <p:spPr>
            <a:xfrm>
              <a:off x="827585" y="2655743"/>
              <a:ext cx="2751896" cy="1219200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err="1">
                  <a:solidFill>
                    <a:schemeClr val="tx1"/>
                  </a:solidFill>
                  <a:latin typeface="Helvetica"/>
                  <a:cs typeface="Helvetica"/>
                </a:rPr>
                <a:t>entrada_minishell.c</a:t>
              </a:r>
              <a:endParaRPr lang="es-ES_tradnl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  <a:p>
              <a:pPr algn="ctr"/>
              <a:r>
                <a:rPr lang="es-ES_tradnl" sz="1400" dirty="0" err="1">
                  <a:solidFill>
                    <a:schemeClr val="tx1"/>
                  </a:solidFill>
                  <a:latin typeface="Courier New"/>
                  <a:cs typeface="Courier New"/>
                </a:rPr>
                <a:t>imprimir_prompt</a:t>
              </a:r>
              <a:r>
                <a:rPr lang="es-ES_tradnl" sz="1400" dirty="0">
                  <a:solidFill>
                    <a:schemeClr val="tx1"/>
                  </a:solidFill>
                  <a:latin typeface="Courier New"/>
                  <a:cs typeface="Courier New"/>
                </a:rPr>
                <a:t>()</a:t>
              </a:r>
            </a:p>
            <a:p>
              <a:pPr algn="ctr"/>
              <a:r>
                <a:rPr lang="es-ES_tradnl" sz="1400" dirty="0" err="1">
                  <a:solidFill>
                    <a:schemeClr val="tx1"/>
                  </a:solidFill>
                  <a:latin typeface="Courier New"/>
                  <a:cs typeface="Courier New"/>
                </a:rPr>
                <a:t>leer_linea_ordenes</a:t>
              </a:r>
              <a:r>
                <a:rPr lang="es-ES_tradnl" sz="1400" dirty="0">
                  <a:solidFill>
                    <a:schemeClr val="tx1"/>
                  </a:solidFill>
                  <a:latin typeface="Courier New"/>
                  <a:cs typeface="Courier New"/>
                </a:rPr>
                <a:t>()</a:t>
              </a:r>
            </a:p>
            <a:p>
              <a:pPr algn="ctr"/>
              <a:r>
                <a:rPr lang="es-ES_tradnl" sz="1400" dirty="0" err="1">
                  <a:solidFill>
                    <a:schemeClr val="tx1"/>
                  </a:solidFill>
                  <a:latin typeface="Courier New"/>
                  <a:cs typeface="Courier New"/>
                </a:rPr>
                <a:t>eliminar_salto_linea</a:t>
              </a:r>
              <a:r>
                <a:rPr lang="es-ES_tradnl" sz="1400" dirty="0">
                  <a:solidFill>
                    <a:schemeClr val="tx1"/>
                  </a:solidFill>
                  <a:latin typeface="Courier New"/>
                  <a:cs typeface="Courier New"/>
                </a:rPr>
                <a:t>()</a:t>
              </a:r>
            </a:p>
          </p:txBody>
        </p:sp>
        <p:sp>
          <p:nvSpPr>
            <p:cNvPr id="6" name="Proceso 5"/>
            <p:cNvSpPr/>
            <p:nvPr/>
          </p:nvSpPr>
          <p:spPr>
            <a:xfrm>
              <a:off x="4170589" y="2643080"/>
              <a:ext cx="2751991" cy="1219994"/>
            </a:xfrm>
            <a:prstGeom prst="flowChartProcess">
              <a:avLst/>
            </a:prstGeom>
            <a:solidFill>
              <a:srgbClr val="FCD5B5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err="1">
                  <a:solidFill>
                    <a:schemeClr val="tx1"/>
                  </a:solidFill>
                  <a:latin typeface="Helvetica"/>
                  <a:cs typeface="Helvetica"/>
                </a:rPr>
                <a:t>ejecutar.c</a:t>
              </a:r>
              <a:endParaRPr lang="es-ES_tradnl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  <a:p>
              <a:pPr algn="ctr"/>
              <a:r>
                <a:rPr lang="es-ES_tradnl" sz="1400" dirty="0" err="1">
                  <a:solidFill>
                    <a:schemeClr val="tx1"/>
                  </a:solidFill>
                  <a:latin typeface="Courier New"/>
                  <a:cs typeface="Courier New"/>
                </a:rPr>
                <a:t>ejecutar_linea_ordenes</a:t>
              </a:r>
              <a:r>
                <a:rPr lang="es-ES_tradnl" sz="1400" dirty="0">
                  <a:solidFill>
                    <a:schemeClr val="tx1"/>
                  </a:solidFill>
                  <a:latin typeface="Courier New"/>
                  <a:cs typeface="Courier New"/>
                </a:rPr>
                <a:t>()</a:t>
              </a:r>
            </a:p>
            <a:p>
              <a:pPr algn="ctr"/>
              <a:r>
                <a:rPr lang="es-ES_tradnl" sz="1400" dirty="0" err="1">
                  <a:solidFill>
                    <a:schemeClr val="tx1"/>
                  </a:solidFill>
                  <a:latin typeface="Courier New"/>
                  <a:cs typeface="Courier New"/>
                </a:rPr>
                <a:t>ejecutar_orden</a:t>
              </a:r>
              <a:r>
                <a:rPr lang="es-ES_tradnl" sz="1400" dirty="0">
                  <a:solidFill>
                    <a:schemeClr val="tx1"/>
                  </a:solidFill>
                  <a:latin typeface="Courier New"/>
                  <a:cs typeface="Courier New"/>
                </a:rPr>
                <a:t>()</a:t>
              </a:r>
            </a:p>
          </p:txBody>
        </p:sp>
        <p:sp>
          <p:nvSpPr>
            <p:cNvPr id="7" name="Proceso 6"/>
            <p:cNvSpPr/>
            <p:nvPr/>
          </p:nvSpPr>
          <p:spPr>
            <a:xfrm>
              <a:off x="4499992" y="4295103"/>
              <a:ext cx="2310863" cy="970384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err="1">
                  <a:solidFill>
                    <a:schemeClr val="tx1"/>
                  </a:solidFill>
                  <a:latin typeface="Helvetica"/>
                  <a:cs typeface="Helvetica"/>
                </a:rPr>
                <a:t>libmemoria.c</a:t>
              </a:r>
              <a:endParaRPr lang="es-ES_tradnl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  <a:p>
              <a:pPr algn="ctr"/>
              <a:r>
                <a:rPr lang="es-ES_tradnl" sz="1400" dirty="0" err="1">
                  <a:solidFill>
                    <a:schemeClr val="tx1"/>
                  </a:solidFill>
                  <a:latin typeface="Courier New"/>
                  <a:cs typeface="Courier New"/>
                </a:rPr>
                <a:t>free_argumentos</a:t>
              </a:r>
              <a:r>
                <a:rPr lang="es-ES_tradnl" sz="1400" dirty="0">
                  <a:solidFill>
                    <a:schemeClr val="tx1"/>
                  </a:solidFill>
                  <a:latin typeface="Courier New"/>
                  <a:cs typeface="Courier New"/>
                </a:rPr>
                <a:t>()</a:t>
              </a:r>
            </a:p>
            <a:p>
              <a:pPr algn="ctr"/>
              <a:r>
                <a:rPr lang="es-ES_tradnl" sz="1400" dirty="0" err="1">
                  <a:solidFill>
                    <a:schemeClr val="tx1"/>
                  </a:solidFill>
                  <a:latin typeface="Courier New"/>
                  <a:cs typeface="Courier New"/>
                </a:rPr>
                <a:t>free_ordenes_pipes</a:t>
              </a:r>
              <a:r>
                <a:rPr lang="es-ES_tradnl" sz="1400" dirty="0">
                  <a:solidFill>
                    <a:schemeClr val="tx1"/>
                  </a:solidFill>
                  <a:latin typeface="Courier New"/>
                  <a:cs typeface="Courier New"/>
                </a:rPr>
                <a:t>()</a:t>
              </a:r>
            </a:p>
          </p:txBody>
        </p:sp>
        <p:sp>
          <p:nvSpPr>
            <p:cNvPr id="9" name="Proceso 8"/>
            <p:cNvSpPr/>
            <p:nvPr/>
          </p:nvSpPr>
          <p:spPr>
            <a:xfrm>
              <a:off x="3433215" y="505526"/>
              <a:ext cx="1225348" cy="609600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err="1">
                  <a:solidFill>
                    <a:schemeClr val="tx1"/>
                  </a:solidFill>
                  <a:latin typeface="Helvetica"/>
                  <a:cs typeface="Helvetica"/>
                </a:rPr>
                <a:t>ejecutar.h</a:t>
              </a:r>
              <a:endParaRPr lang="es-ES_tradnl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0" name="Proceso 9"/>
            <p:cNvSpPr/>
            <p:nvPr/>
          </p:nvSpPr>
          <p:spPr>
            <a:xfrm>
              <a:off x="179512" y="521349"/>
              <a:ext cx="1874653" cy="609600"/>
            </a:xfrm>
            <a:prstGeom prst="flowChartProcess">
              <a:avLst/>
            </a:prstGeom>
            <a:solidFill>
              <a:srgbClr val="D7E4BD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err="1">
                  <a:solidFill>
                    <a:schemeClr val="tx1"/>
                  </a:solidFill>
                  <a:latin typeface="Helvetica"/>
                  <a:cs typeface="Helvetica"/>
                </a:rPr>
                <a:t>entrada_minishell.h</a:t>
              </a:r>
              <a:endParaRPr lang="es-ES_tradnl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4" name="Conector recto de flecha 13"/>
            <p:cNvCxnSpPr>
              <a:cxnSpLocks/>
              <a:stCxn id="9" idx="2"/>
              <a:endCxn id="4" idx="0"/>
            </p:cNvCxnSpPr>
            <p:nvPr/>
          </p:nvCxnSpPr>
          <p:spPr>
            <a:xfrm flipH="1">
              <a:off x="3709915" y="1115126"/>
              <a:ext cx="335974" cy="416641"/>
            </a:xfrm>
            <a:prstGeom prst="straightConnector1">
              <a:avLst/>
            </a:prstGeom>
            <a:ln>
              <a:solidFill>
                <a:srgbClr val="0000FF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>
              <a:cxnSpLocks/>
              <a:stCxn id="10" idx="2"/>
              <a:endCxn id="5" idx="0"/>
            </p:cNvCxnSpPr>
            <p:nvPr/>
          </p:nvCxnSpPr>
          <p:spPr>
            <a:xfrm>
              <a:off x="1116839" y="1130949"/>
              <a:ext cx="1086694" cy="1524794"/>
            </a:xfrm>
            <a:prstGeom prst="straightConnector1">
              <a:avLst/>
            </a:prstGeom>
            <a:ln>
              <a:solidFill>
                <a:srgbClr val="0000FF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cxnSpLocks/>
              <a:endCxn id="7" idx="0"/>
            </p:cNvCxnSpPr>
            <p:nvPr/>
          </p:nvCxnSpPr>
          <p:spPr>
            <a:xfrm flipH="1">
              <a:off x="5655424" y="3874943"/>
              <a:ext cx="36015" cy="42016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roceso 19"/>
            <p:cNvSpPr/>
            <p:nvPr/>
          </p:nvSpPr>
          <p:spPr>
            <a:xfrm>
              <a:off x="5878145" y="524956"/>
              <a:ext cx="1437125" cy="609600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err="1">
                  <a:solidFill>
                    <a:schemeClr val="tx1"/>
                  </a:solidFill>
                  <a:latin typeface="Helvetica"/>
                  <a:cs typeface="Helvetica"/>
                </a:rPr>
                <a:t>libmemoria.h</a:t>
              </a:r>
              <a:endParaRPr lang="es-ES_tradnl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33" name="Conector recto de flecha 32"/>
            <p:cNvCxnSpPr>
              <a:cxnSpLocks/>
              <a:stCxn id="4" idx="2"/>
            </p:cNvCxnSpPr>
            <p:nvPr/>
          </p:nvCxnSpPr>
          <p:spPr>
            <a:xfrm>
              <a:off x="3709915" y="2249367"/>
              <a:ext cx="1988724" cy="4032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cxnSpLocks/>
              <a:stCxn id="4" idx="2"/>
            </p:cNvCxnSpPr>
            <p:nvPr/>
          </p:nvCxnSpPr>
          <p:spPr>
            <a:xfrm flipH="1">
              <a:off x="2914535" y="2249367"/>
              <a:ext cx="795380" cy="4032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>
              <a:cxnSpLocks/>
              <a:stCxn id="4" idx="2"/>
            </p:cNvCxnSpPr>
            <p:nvPr/>
          </p:nvCxnSpPr>
          <p:spPr>
            <a:xfrm flipH="1">
              <a:off x="3688929" y="2249367"/>
              <a:ext cx="20986" cy="202175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Proceso 62"/>
            <p:cNvSpPr/>
            <p:nvPr/>
          </p:nvSpPr>
          <p:spPr>
            <a:xfrm flipH="1">
              <a:off x="2205376" y="531454"/>
              <a:ext cx="1156320" cy="609600"/>
            </a:xfrm>
            <a:prstGeom prst="flowChartProcess">
              <a:avLst/>
            </a:prstGeom>
            <a:solidFill>
              <a:srgbClr val="D7E4BD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err="1">
                  <a:solidFill>
                    <a:schemeClr val="tx1"/>
                  </a:solidFill>
                  <a:latin typeface="Helvetica"/>
                  <a:cs typeface="Helvetica"/>
                </a:rPr>
                <a:t>internas.h</a:t>
              </a:r>
              <a:endParaRPr lang="es-ES_tradnl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7" name="Proceso 66"/>
            <p:cNvSpPr/>
            <p:nvPr/>
          </p:nvSpPr>
          <p:spPr>
            <a:xfrm flipH="1">
              <a:off x="4805195" y="511843"/>
              <a:ext cx="924960" cy="624247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err="1">
                  <a:solidFill>
                    <a:schemeClr val="tx1"/>
                  </a:solidFill>
                  <a:latin typeface="Helvetica"/>
                  <a:cs typeface="Helvetica"/>
                </a:rPr>
                <a:t>parser.h</a:t>
              </a:r>
              <a:endParaRPr lang="es-ES_tradnl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81" name="Conector recto de flecha 80"/>
            <p:cNvCxnSpPr>
              <a:cxnSpLocks/>
              <a:stCxn id="67" idx="2"/>
            </p:cNvCxnSpPr>
            <p:nvPr/>
          </p:nvCxnSpPr>
          <p:spPr>
            <a:xfrm>
              <a:off x="5267675" y="1136090"/>
              <a:ext cx="568949" cy="1516477"/>
            </a:xfrm>
            <a:prstGeom prst="straightConnector1">
              <a:avLst/>
            </a:prstGeom>
            <a:ln>
              <a:solidFill>
                <a:srgbClr val="0000FF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cxnSpLocks/>
              <a:stCxn id="20" idx="2"/>
            </p:cNvCxnSpPr>
            <p:nvPr/>
          </p:nvCxnSpPr>
          <p:spPr>
            <a:xfrm flipH="1">
              <a:off x="5836624" y="1134556"/>
              <a:ext cx="760084" cy="1518011"/>
            </a:xfrm>
            <a:prstGeom prst="straightConnector1">
              <a:avLst/>
            </a:prstGeom>
            <a:ln>
              <a:solidFill>
                <a:srgbClr val="0000FF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1868578" y="5936642"/>
              <a:ext cx="355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Inclusión de contenido de archivo de cabecera</a:t>
              </a:r>
            </a:p>
          </p:txBody>
        </p:sp>
        <p:grpSp>
          <p:nvGrpSpPr>
            <p:cNvPr id="22" name="Agrupar 21"/>
            <p:cNvGrpSpPr/>
            <p:nvPr/>
          </p:nvGrpSpPr>
          <p:grpSpPr>
            <a:xfrm>
              <a:off x="1211100" y="6114814"/>
              <a:ext cx="561235" cy="288032"/>
              <a:chOff x="599623" y="5975259"/>
              <a:chExt cx="561235" cy="288032"/>
            </a:xfrm>
          </p:grpSpPr>
          <p:cxnSp>
            <p:nvCxnSpPr>
              <p:cNvPr id="30" name="Conector recto de flecha 29"/>
              <p:cNvCxnSpPr/>
              <p:nvPr/>
            </p:nvCxnSpPr>
            <p:spPr>
              <a:xfrm>
                <a:off x="599623" y="5975259"/>
                <a:ext cx="561235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>
                <a:cxnSpLocks/>
              </p:cNvCxnSpPr>
              <p:nvPr/>
            </p:nvCxnSpPr>
            <p:spPr>
              <a:xfrm>
                <a:off x="599623" y="6263291"/>
                <a:ext cx="561235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Conector recto de flecha 37"/>
            <p:cNvCxnSpPr>
              <a:cxnSpLocks/>
            </p:cNvCxnSpPr>
            <p:nvPr/>
          </p:nvCxnSpPr>
          <p:spPr>
            <a:xfrm>
              <a:off x="4607516" y="1136090"/>
              <a:ext cx="1202685" cy="1504013"/>
            </a:xfrm>
            <a:prstGeom prst="straightConnector1">
              <a:avLst/>
            </a:prstGeom>
            <a:ln>
              <a:solidFill>
                <a:srgbClr val="0000FF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cxnSpLocks/>
            </p:cNvCxnSpPr>
            <p:nvPr/>
          </p:nvCxnSpPr>
          <p:spPr>
            <a:xfrm flipH="1">
              <a:off x="3766723" y="3874943"/>
              <a:ext cx="1931916" cy="37217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>
              <a:cxnSpLocks/>
              <a:stCxn id="10" idx="2"/>
              <a:endCxn id="4" idx="0"/>
            </p:cNvCxnSpPr>
            <p:nvPr/>
          </p:nvCxnSpPr>
          <p:spPr>
            <a:xfrm>
              <a:off x="1116839" y="1130949"/>
              <a:ext cx="2593076" cy="400818"/>
            </a:xfrm>
            <a:prstGeom prst="straightConnector1">
              <a:avLst/>
            </a:prstGeom>
            <a:ln>
              <a:solidFill>
                <a:srgbClr val="0000FF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Proceso 116">
              <a:extLst>
                <a:ext uri="{FF2B5EF4-FFF2-40B4-BE49-F238E27FC236}">
                  <a16:creationId xmlns:a16="http://schemas.microsoft.com/office/drawing/2014/main" id="{7F372BA5-C57E-5D42-8E08-EE21479BA387}"/>
                </a:ext>
              </a:extLst>
            </p:cNvPr>
            <p:cNvSpPr/>
            <p:nvPr/>
          </p:nvSpPr>
          <p:spPr>
            <a:xfrm>
              <a:off x="6973625" y="4307567"/>
              <a:ext cx="2074167" cy="970384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err="1">
                  <a:solidFill>
                    <a:schemeClr val="tx1"/>
                  </a:solidFill>
                  <a:latin typeface="Helvetica"/>
                  <a:cs typeface="Helvetica"/>
                </a:rPr>
                <a:t>redirecciones.c</a:t>
              </a:r>
              <a:endParaRPr lang="es-ES_tradnl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  <a:p>
              <a:pPr algn="ctr"/>
              <a:r>
                <a:rPr lang="es-ES_tradnl" sz="1400" dirty="0" err="1">
                  <a:solidFill>
                    <a:schemeClr val="tx1"/>
                  </a:solidFill>
                  <a:latin typeface="Courier New"/>
                  <a:cs typeface="Courier New"/>
                </a:rPr>
                <a:t>redirec_entrada</a:t>
              </a:r>
              <a:r>
                <a:rPr lang="es-ES_tradnl" sz="1400" dirty="0">
                  <a:solidFill>
                    <a:schemeClr val="tx1"/>
                  </a:solidFill>
                  <a:latin typeface="Courier New"/>
                  <a:cs typeface="Courier New"/>
                </a:rPr>
                <a:t>()</a:t>
              </a:r>
            </a:p>
            <a:p>
              <a:pPr algn="ctr"/>
              <a:r>
                <a:rPr lang="es-ES_tradnl" sz="1400" dirty="0" err="1">
                  <a:solidFill>
                    <a:schemeClr val="tx1"/>
                  </a:solidFill>
                  <a:latin typeface="Courier New"/>
                  <a:cs typeface="Courier New"/>
                </a:rPr>
                <a:t>redirec_salida</a:t>
              </a:r>
              <a:r>
                <a:rPr lang="es-ES_tradnl" sz="1400" dirty="0">
                  <a:solidFill>
                    <a:schemeClr val="tx1"/>
                  </a:solidFill>
                  <a:latin typeface="Courier New"/>
                  <a:cs typeface="Courier New"/>
                </a:rPr>
                <a:t>()</a:t>
              </a:r>
            </a:p>
          </p:txBody>
        </p:sp>
        <p:cxnSp>
          <p:nvCxnSpPr>
            <p:cNvPr id="157" name="Conector recto de flecha 156">
              <a:extLst>
                <a:ext uri="{FF2B5EF4-FFF2-40B4-BE49-F238E27FC236}">
                  <a16:creationId xmlns:a16="http://schemas.microsoft.com/office/drawing/2014/main" id="{BAA49DC2-B949-5B46-A8FA-CE39E475919E}"/>
                </a:ext>
              </a:extLst>
            </p:cNvPr>
            <p:cNvCxnSpPr>
              <a:cxnSpLocks/>
            </p:cNvCxnSpPr>
            <p:nvPr/>
          </p:nvCxnSpPr>
          <p:spPr>
            <a:xfrm>
              <a:off x="5691439" y="3874943"/>
              <a:ext cx="2617349" cy="43262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Proceso 160">
              <a:extLst>
                <a:ext uri="{FF2B5EF4-FFF2-40B4-BE49-F238E27FC236}">
                  <a16:creationId xmlns:a16="http://schemas.microsoft.com/office/drawing/2014/main" id="{850EB5D5-8E77-614B-A903-FCBF5741FC94}"/>
                </a:ext>
              </a:extLst>
            </p:cNvPr>
            <p:cNvSpPr/>
            <p:nvPr/>
          </p:nvSpPr>
          <p:spPr>
            <a:xfrm>
              <a:off x="7447821" y="519166"/>
              <a:ext cx="1616311" cy="609600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1400" b="1" dirty="0" err="1">
                  <a:solidFill>
                    <a:schemeClr val="tx1"/>
                  </a:solidFill>
                  <a:latin typeface="Helvetica"/>
                  <a:cs typeface="Helvetica"/>
                </a:rPr>
                <a:t>redirecciones.h</a:t>
              </a:r>
              <a:endParaRPr lang="es-ES_tradnl" sz="1400" b="1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73" name="Conector recto de flecha 172">
              <a:extLst>
                <a:ext uri="{FF2B5EF4-FFF2-40B4-BE49-F238E27FC236}">
                  <a16:creationId xmlns:a16="http://schemas.microsoft.com/office/drawing/2014/main" id="{97048FFC-7BEE-A04D-B58E-DA5DCC22DEA4}"/>
                </a:ext>
              </a:extLst>
            </p:cNvPr>
            <p:cNvCxnSpPr>
              <a:cxnSpLocks/>
              <a:stCxn id="161" idx="2"/>
            </p:cNvCxnSpPr>
            <p:nvPr/>
          </p:nvCxnSpPr>
          <p:spPr>
            <a:xfrm flipH="1">
              <a:off x="5876787" y="1128766"/>
              <a:ext cx="2379190" cy="1523801"/>
            </a:xfrm>
            <a:prstGeom prst="straightConnector1">
              <a:avLst/>
            </a:prstGeom>
            <a:ln>
              <a:solidFill>
                <a:srgbClr val="0000FF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102</Words>
  <Application>Microsoft Macintosh PowerPoint</Application>
  <PresentationFormat>Presentación en pantalla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Helvetica</vt:lpstr>
      <vt:lpstr>Tema de Office</vt:lpstr>
      <vt:lpstr>Presentación de PowerPoint</vt:lpstr>
    </vt:vector>
  </TitlesOfParts>
  <Company>UA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 Clemente Párraga</dc:creator>
  <cp:lastModifiedBy>Usuario de Microsoft Office</cp:lastModifiedBy>
  <cp:revision>47</cp:revision>
  <dcterms:created xsi:type="dcterms:W3CDTF">2012-03-19T10:23:32Z</dcterms:created>
  <dcterms:modified xsi:type="dcterms:W3CDTF">2018-03-12T16:56:39Z</dcterms:modified>
</cp:coreProperties>
</file>