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16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93047-4969-B541-A5BE-521B6C2D2A84}" type="datetimeFigureOut">
              <a:rPr lang="es-ES" smtClean="0"/>
              <a:t>27/2/17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AB17-50F9-794D-B066-90291A1CE86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4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AB17-50F9-794D-B066-90291A1CE8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8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04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66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62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02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70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3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0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4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0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3009-6EA3-EC42-8C60-4F95254D3C90}" type="datetimeFigureOut">
              <a:rPr lang="es-ES" smtClean="0"/>
              <a:t>27/2/17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8611-D9ED-E24B-A774-EC8D7E0A718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2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326717" y="2218172"/>
            <a:ext cx="2629179" cy="114486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"/>
                <a:cs typeface="Arial"/>
              </a:rPr>
              <a:t>Proceso</a:t>
            </a:r>
            <a:endParaRPr lang="es-E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Conector recto de flecha 9"/>
          <p:cNvCxnSpPr>
            <a:stCxn id="4" idx="6"/>
          </p:cNvCxnSpPr>
          <p:nvPr/>
        </p:nvCxnSpPr>
        <p:spPr>
          <a:xfrm>
            <a:off x="5955896" y="2790604"/>
            <a:ext cx="1466617" cy="387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orma libre 23"/>
          <p:cNvSpPr/>
          <p:nvPr/>
        </p:nvSpPr>
        <p:spPr>
          <a:xfrm>
            <a:off x="6688389" y="804981"/>
            <a:ext cx="608438" cy="4257461"/>
          </a:xfrm>
          <a:custGeom>
            <a:avLst/>
            <a:gdLst>
              <a:gd name="connsiteX0" fmla="*/ 328 w 608438"/>
              <a:gd name="connsiteY0" fmla="*/ 0 h 4257461"/>
              <a:gd name="connsiteX1" fmla="*/ 483239 w 608438"/>
              <a:gd name="connsiteY1" fmla="*/ 1556299 h 4257461"/>
              <a:gd name="connsiteX2" fmla="*/ 328 w 608438"/>
              <a:gd name="connsiteY2" fmla="*/ 2880047 h 4257461"/>
              <a:gd name="connsiteX3" fmla="*/ 572667 w 608438"/>
              <a:gd name="connsiteY3" fmla="*/ 4221684 h 4257461"/>
              <a:gd name="connsiteX4" fmla="*/ 572667 w 608438"/>
              <a:gd name="connsiteY4" fmla="*/ 4221684 h 4257461"/>
              <a:gd name="connsiteX5" fmla="*/ 608438 w 608438"/>
              <a:gd name="connsiteY5" fmla="*/ 4257461 h 425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38" h="4257461">
                <a:moveTo>
                  <a:pt x="328" y="0"/>
                </a:moveTo>
                <a:cubicBezTo>
                  <a:pt x="241783" y="538145"/>
                  <a:pt x="483239" y="1076291"/>
                  <a:pt x="483239" y="1556299"/>
                </a:cubicBezTo>
                <a:cubicBezTo>
                  <a:pt x="483239" y="2036307"/>
                  <a:pt x="-14577" y="2435816"/>
                  <a:pt x="328" y="2880047"/>
                </a:cubicBezTo>
                <a:cubicBezTo>
                  <a:pt x="15233" y="3324278"/>
                  <a:pt x="572667" y="4221684"/>
                  <a:pt x="572667" y="4221684"/>
                </a:cubicBezTo>
                <a:lnTo>
                  <a:pt x="572667" y="4221684"/>
                </a:lnTo>
                <a:lnTo>
                  <a:pt x="608438" y="4257461"/>
                </a:lnTo>
              </a:path>
            </a:pathLst>
          </a:custGeom>
          <a:ln>
            <a:solidFill>
              <a:srgbClr val="7F7F7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449339" y="3178369"/>
            <a:ext cx="87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err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s-ES" i="1" dirty="0" err="1" smtClean="0">
                <a:solidFill>
                  <a:srgbClr val="0000FF"/>
                </a:solidFill>
                <a:latin typeface="Arial"/>
                <a:cs typeface="Arial"/>
              </a:rPr>
              <a:t>tdin</a:t>
            </a:r>
            <a:endParaRPr lang="es-ES" i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s-ES" i="1" dirty="0" smtClean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es-ES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55895" y="1908286"/>
            <a:ext cx="10552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i="1" dirty="0" err="1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lang="es-ES" i="1" dirty="0" err="1" smtClean="0">
                <a:solidFill>
                  <a:srgbClr val="008000"/>
                </a:solidFill>
                <a:latin typeface="Arial"/>
                <a:cs typeface="Arial"/>
              </a:rPr>
              <a:t>tdout</a:t>
            </a:r>
            <a:endParaRPr lang="es-ES" i="1" dirty="0" smtClean="0">
              <a:solidFill>
                <a:srgbClr val="008000"/>
              </a:solidFill>
              <a:latin typeface="Arial"/>
              <a:cs typeface="Arial"/>
            </a:endParaRPr>
          </a:p>
          <a:p>
            <a:pPr algn="ctr"/>
            <a:r>
              <a:rPr lang="es-ES" i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866465" y="3157664"/>
            <a:ext cx="98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err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s-ES" i="1" dirty="0" err="1" smtClean="0">
                <a:solidFill>
                  <a:srgbClr val="FF0000"/>
                </a:solidFill>
                <a:latin typeface="Arial"/>
                <a:cs typeface="Arial"/>
              </a:rPr>
              <a:t>tderr</a:t>
            </a:r>
            <a:endParaRPr lang="es-ES" i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es-ES" i="1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s-ES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36" name="Imagen 35" descr="pantall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27" y="983884"/>
            <a:ext cx="1439966" cy="1439966"/>
          </a:xfrm>
          <a:prstGeom prst="rect">
            <a:avLst/>
          </a:prstGeom>
        </p:spPr>
      </p:pic>
      <p:pic>
        <p:nvPicPr>
          <p:cNvPr id="38" name="Imagen 37" descr="pantall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13" y="2710453"/>
            <a:ext cx="1439966" cy="1439966"/>
          </a:xfrm>
          <a:prstGeom prst="rect">
            <a:avLst/>
          </a:prstGeom>
        </p:spPr>
      </p:pic>
      <p:cxnSp>
        <p:nvCxnSpPr>
          <p:cNvPr id="29" name="Conector recto de flecha 28"/>
          <p:cNvCxnSpPr/>
          <p:nvPr/>
        </p:nvCxnSpPr>
        <p:spPr>
          <a:xfrm flipV="1">
            <a:off x="5955896" y="2218172"/>
            <a:ext cx="1466617" cy="49228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agen 38" descr="tecl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9463">
            <a:off x="-3949" y="2434651"/>
            <a:ext cx="2384147" cy="935997"/>
          </a:xfrm>
          <a:prstGeom prst="rect">
            <a:avLst/>
          </a:prstGeom>
        </p:spPr>
      </p:pic>
      <p:sp>
        <p:nvSpPr>
          <p:cNvPr id="23" name="Forma libre 22"/>
          <p:cNvSpPr/>
          <p:nvPr/>
        </p:nvSpPr>
        <p:spPr>
          <a:xfrm>
            <a:off x="2037643" y="840759"/>
            <a:ext cx="608438" cy="4257461"/>
          </a:xfrm>
          <a:custGeom>
            <a:avLst/>
            <a:gdLst>
              <a:gd name="connsiteX0" fmla="*/ 328 w 608438"/>
              <a:gd name="connsiteY0" fmla="*/ 0 h 4257461"/>
              <a:gd name="connsiteX1" fmla="*/ 483239 w 608438"/>
              <a:gd name="connsiteY1" fmla="*/ 1556299 h 4257461"/>
              <a:gd name="connsiteX2" fmla="*/ 328 w 608438"/>
              <a:gd name="connsiteY2" fmla="*/ 2880047 h 4257461"/>
              <a:gd name="connsiteX3" fmla="*/ 572667 w 608438"/>
              <a:gd name="connsiteY3" fmla="*/ 4221684 h 4257461"/>
              <a:gd name="connsiteX4" fmla="*/ 572667 w 608438"/>
              <a:gd name="connsiteY4" fmla="*/ 4221684 h 4257461"/>
              <a:gd name="connsiteX5" fmla="*/ 608438 w 608438"/>
              <a:gd name="connsiteY5" fmla="*/ 4257461 h 425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38" h="4257461">
                <a:moveTo>
                  <a:pt x="328" y="0"/>
                </a:moveTo>
                <a:cubicBezTo>
                  <a:pt x="241783" y="538145"/>
                  <a:pt x="483239" y="1076291"/>
                  <a:pt x="483239" y="1556299"/>
                </a:cubicBezTo>
                <a:cubicBezTo>
                  <a:pt x="483239" y="2036307"/>
                  <a:pt x="-14577" y="2435816"/>
                  <a:pt x="328" y="2880047"/>
                </a:cubicBezTo>
                <a:cubicBezTo>
                  <a:pt x="15233" y="3324278"/>
                  <a:pt x="572667" y="4221684"/>
                  <a:pt x="572667" y="4221684"/>
                </a:cubicBezTo>
                <a:lnTo>
                  <a:pt x="572667" y="4221684"/>
                </a:lnTo>
                <a:lnTo>
                  <a:pt x="608438" y="4257461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/>
          <p:cNvCxnSpPr>
            <a:endCxn id="4" idx="2"/>
          </p:cNvCxnSpPr>
          <p:nvPr/>
        </p:nvCxnSpPr>
        <p:spPr>
          <a:xfrm>
            <a:off x="2037643" y="2790604"/>
            <a:ext cx="128907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6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/>
          <p:cNvSpPr/>
          <p:nvPr/>
        </p:nvSpPr>
        <p:spPr>
          <a:xfrm>
            <a:off x="125198" y="858648"/>
            <a:ext cx="3419996" cy="457282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49604"/>
              </p:ext>
            </p:extLst>
          </p:nvPr>
        </p:nvGraphicFramePr>
        <p:xfrm>
          <a:off x="1153054" y="1747794"/>
          <a:ext cx="1393618" cy="3130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809"/>
                <a:gridCol w="696809"/>
              </a:tblGrid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136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92531"/>
              </p:ext>
            </p:extLst>
          </p:nvPr>
        </p:nvGraphicFramePr>
        <p:xfrm>
          <a:off x="4178141" y="1294444"/>
          <a:ext cx="16891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704"/>
                <a:gridCol w="596396"/>
              </a:tblGrid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131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67422"/>
              </p:ext>
            </p:extLst>
          </p:nvPr>
        </p:nvGraphicFramePr>
        <p:xfrm>
          <a:off x="6319849" y="1465561"/>
          <a:ext cx="1516051" cy="377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143"/>
                <a:gridCol w="430908"/>
              </a:tblGrid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739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9" name="Conector recto 48"/>
          <p:cNvCxnSpPr/>
          <p:nvPr/>
        </p:nvCxnSpPr>
        <p:spPr>
          <a:xfrm flipH="1">
            <a:off x="3630779" y="53023"/>
            <a:ext cx="17886" cy="6127458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1037363" y="5811149"/>
            <a:ext cx="1704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Arial"/>
                <a:cs typeface="Arial"/>
              </a:rPr>
              <a:t>Nivel de usuario</a:t>
            </a:r>
            <a:endParaRPr lang="es-ES" sz="1600" i="1" dirty="0">
              <a:latin typeface="Arial"/>
              <a:cs typeface="Arial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5276303" y="5811149"/>
            <a:ext cx="1636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Arial"/>
                <a:cs typeface="Arial"/>
              </a:rPr>
              <a:t>Nivel de n</a:t>
            </a:r>
            <a:r>
              <a:rPr lang="es-ES" sz="1600" i="1" dirty="0" smtClean="0">
                <a:latin typeface="Arial"/>
                <a:cs typeface="Arial"/>
              </a:rPr>
              <a:t>úcleo</a:t>
            </a:r>
            <a:endParaRPr lang="es-ES" sz="1600" i="1" dirty="0">
              <a:latin typeface="Arial"/>
              <a:cs typeface="Arial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697534" y="1144865"/>
            <a:ext cx="23430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/>
                <a:cs typeface="Arial"/>
              </a:rPr>
              <a:t>Tabla de descriptores de archivos</a:t>
            </a:r>
            <a:endParaRPr lang="es-ES" sz="1600" dirty="0">
              <a:latin typeface="Arial"/>
              <a:cs typeface="Arial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1144591" y="51812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latin typeface="Arial"/>
                <a:cs typeface="Arial"/>
              </a:rPr>
              <a:t>Proceso A</a:t>
            </a:r>
            <a:endParaRPr lang="es-ES" b="1" dirty="0">
              <a:latin typeface="Arial"/>
              <a:cs typeface="Arial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979910" y="858648"/>
            <a:ext cx="2029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/>
                <a:cs typeface="Arial"/>
              </a:rPr>
              <a:t>Tabla de Archivos</a:t>
            </a:r>
            <a:endParaRPr lang="es-ES" sz="1600" dirty="0">
              <a:latin typeface="Arial"/>
              <a:cs typeface="Arial"/>
            </a:endParaRPr>
          </a:p>
        </p:txBody>
      </p: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450"/>
              </p:ext>
            </p:extLst>
          </p:nvPr>
        </p:nvGraphicFramePr>
        <p:xfrm>
          <a:off x="721351" y="1788148"/>
          <a:ext cx="421649" cy="302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649"/>
              </a:tblGrid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CuadroTexto 64"/>
          <p:cNvSpPr txBox="1"/>
          <p:nvPr/>
        </p:nvSpPr>
        <p:spPr>
          <a:xfrm>
            <a:off x="6094582" y="1001125"/>
            <a:ext cx="2029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/>
                <a:cs typeface="Arial"/>
              </a:rPr>
              <a:t>Tabla de nodos-i</a:t>
            </a:r>
            <a:endParaRPr lang="es-ES" sz="1600" dirty="0">
              <a:latin typeface="Arial"/>
              <a:cs typeface="Arial"/>
            </a:endParaRPr>
          </a:p>
        </p:txBody>
      </p:sp>
      <p:cxnSp>
        <p:nvCxnSpPr>
          <p:cNvPr id="69" name="Conector recto 68"/>
          <p:cNvCxnSpPr/>
          <p:nvPr/>
        </p:nvCxnSpPr>
        <p:spPr>
          <a:xfrm>
            <a:off x="888034" y="3642625"/>
            <a:ext cx="0" cy="411162"/>
          </a:xfrm>
          <a:prstGeom prst="line">
            <a:avLst/>
          </a:prstGeom>
          <a:ln w="1270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 flipV="1">
            <a:off x="2229172" y="1465561"/>
            <a:ext cx="1562570" cy="4394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2229172" y="2311400"/>
            <a:ext cx="1948969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267041" y="1465561"/>
            <a:ext cx="851059" cy="0"/>
          </a:xfrm>
          <a:prstGeom prst="line">
            <a:avLst/>
          </a:prstGeom>
          <a:ln w="1270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>
            <a:off x="2235200" y="2730530"/>
            <a:ext cx="1942941" cy="9829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4178141" y="4421197"/>
            <a:ext cx="0" cy="781384"/>
          </a:xfrm>
          <a:prstGeom prst="line">
            <a:avLst/>
          </a:prstGeom>
          <a:ln w="1270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>
            <a:off x="2229172" y="3136900"/>
            <a:ext cx="1948969" cy="12842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6566991" y="1617961"/>
            <a:ext cx="617339" cy="0"/>
          </a:xfrm>
          <a:prstGeom prst="line">
            <a:avLst/>
          </a:prstGeom>
          <a:ln w="1270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>
            <a:off x="5589614" y="1465561"/>
            <a:ext cx="730235" cy="9347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a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37584"/>
              </p:ext>
            </p:extLst>
          </p:nvPr>
        </p:nvGraphicFramePr>
        <p:xfrm>
          <a:off x="3819992" y="1320797"/>
          <a:ext cx="421649" cy="3407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649"/>
              </a:tblGrid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9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4" name="Conector recto 93"/>
          <p:cNvCxnSpPr/>
          <p:nvPr/>
        </p:nvCxnSpPr>
        <p:spPr>
          <a:xfrm>
            <a:off x="3979910" y="3035447"/>
            <a:ext cx="0" cy="411162"/>
          </a:xfrm>
          <a:prstGeom prst="line">
            <a:avLst/>
          </a:prstGeom>
          <a:ln w="12700" cmpd="sng">
            <a:solidFill>
              <a:srgbClr val="00000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7634314" y="2400300"/>
            <a:ext cx="7302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>
            <a:off x="5867241" y="2540000"/>
            <a:ext cx="452608" cy="10486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33163"/>
              </p:ext>
            </p:extLst>
          </p:nvPr>
        </p:nvGraphicFramePr>
        <p:xfrm>
          <a:off x="5829141" y="1447797"/>
          <a:ext cx="630250" cy="34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250"/>
              </a:tblGrid>
              <a:tr h="3812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70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ial"/>
                          <a:cs typeface="Arial"/>
                        </a:rPr>
                        <a:t>124</a:t>
                      </a:r>
                      <a:endParaRPr lang="es-E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03" name="Conector recto de flecha 102"/>
          <p:cNvCxnSpPr/>
          <p:nvPr/>
        </p:nvCxnSpPr>
        <p:spPr>
          <a:xfrm>
            <a:off x="5867241" y="3645891"/>
            <a:ext cx="452608" cy="10486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>
            <a:off x="7634314" y="4694581"/>
            <a:ext cx="7302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>
            <a:off x="7634314" y="3563290"/>
            <a:ext cx="7302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Imagen 105" descr="pantall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73" y="2730530"/>
            <a:ext cx="755963" cy="755963"/>
          </a:xfrm>
          <a:prstGeom prst="rect">
            <a:avLst/>
          </a:prstGeom>
        </p:spPr>
      </p:pic>
      <p:pic>
        <p:nvPicPr>
          <p:cNvPr id="108" name="Imagen 107" descr="pantall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49" y="3938283"/>
            <a:ext cx="755963" cy="755963"/>
          </a:xfrm>
          <a:prstGeom prst="rect">
            <a:avLst/>
          </a:prstGeom>
        </p:spPr>
      </p:pic>
      <p:pic>
        <p:nvPicPr>
          <p:cNvPr id="109" name="Imagen 108" descr="teclad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6782">
            <a:off x="8006422" y="1832825"/>
            <a:ext cx="1100360" cy="431992"/>
          </a:xfrm>
          <a:prstGeom prst="rect">
            <a:avLst/>
          </a:prstGeom>
        </p:spPr>
      </p:pic>
      <p:cxnSp>
        <p:nvCxnSpPr>
          <p:cNvPr id="110" name="Conector recto 109"/>
          <p:cNvCxnSpPr/>
          <p:nvPr/>
        </p:nvCxnSpPr>
        <p:spPr>
          <a:xfrm flipH="1">
            <a:off x="7960260" y="175604"/>
            <a:ext cx="17886" cy="6127458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49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43</Words>
  <Application>Microsoft Macintosh PowerPoint</Application>
  <PresentationFormat>Presentación en pantalla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 Clemente Párraga</dc:creator>
  <cp:lastModifiedBy>Julia Clemente Párraga</cp:lastModifiedBy>
  <cp:revision>14</cp:revision>
  <dcterms:created xsi:type="dcterms:W3CDTF">2017-02-27T09:25:11Z</dcterms:created>
  <dcterms:modified xsi:type="dcterms:W3CDTF">2017-02-27T12:41:48Z</dcterms:modified>
</cp:coreProperties>
</file>