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D5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2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B06D-D23F-E547-B62D-603CAD0CDD4D}" type="datetimeFigureOut">
              <a:rPr lang="es-ES" smtClean="0"/>
              <a:t>3/3/17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85D5-C7AC-984B-A66D-9957C022B9B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406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B06D-D23F-E547-B62D-603CAD0CDD4D}" type="datetimeFigureOut">
              <a:rPr lang="es-ES" smtClean="0"/>
              <a:t>3/3/17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85D5-C7AC-984B-A66D-9957C022B9B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891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B06D-D23F-E547-B62D-603CAD0CDD4D}" type="datetimeFigureOut">
              <a:rPr lang="es-ES" smtClean="0"/>
              <a:t>3/3/17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85D5-C7AC-984B-A66D-9957C022B9B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848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B06D-D23F-E547-B62D-603CAD0CDD4D}" type="datetimeFigureOut">
              <a:rPr lang="es-ES" smtClean="0"/>
              <a:t>3/3/17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85D5-C7AC-984B-A66D-9957C022B9B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297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B06D-D23F-E547-B62D-603CAD0CDD4D}" type="datetimeFigureOut">
              <a:rPr lang="es-ES" smtClean="0"/>
              <a:t>3/3/17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85D5-C7AC-984B-A66D-9957C022B9B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334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B06D-D23F-E547-B62D-603CAD0CDD4D}" type="datetimeFigureOut">
              <a:rPr lang="es-ES" smtClean="0"/>
              <a:t>3/3/17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85D5-C7AC-984B-A66D-9957C022B9B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894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B06D-D23F-E547-B62D-603CAD0CDD4D}" type="datetimeFigureOut">
              <a:rPr lang="es-ES" smtClean="0"/>
              <a:t>3/3/17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85D5-C7AC-984B-A66D-9957C022B9B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947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B06D-D23F-E547-B62D-603CAD0CDD4D}" type="datetimeFigureOut">
              <a:rPr lang="es-ES" smtClean="0"/>
              <a:t>3/3/17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85D5-C7AC-984B-A66D-9957C022B9B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233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B06D-D23F-E547-B62D-603CAD0CDD4D}" type="datetimeFigureOut">
              <a:rPr lang="es-ES" smtClean="0"/>
              <a:t>3/3/17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85D5-C7AC-984B-A66D-9957C022B9B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320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B06D-D23F-E547-B62D-603CAD0CDD4D}" type="datetimeFigureOut">
              <a:rPr lang="es-ES" smtClean="0"/>
              <a:t>3/3/17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85D5-C7AC-984B-A66D-9957C022B9B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287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B06D-D23F-E547-B62D-603CAD0CDD4D}" type="datetimeFigureOut">
              <a:rPr lang="es-ES" smtClean="0"/>
              <a:t>3/3/17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85D5-C7AC-984B-A66D-9957C022B9B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68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2B06D-D23F-E547-B62D-603CAD0CDD4D}" type="datetimeFigureOut">
              <a:rPr lang="es-ES" smtClean="0"/>
              <a:t>3/3/17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685D5-C7AC-984B-A66D-9957C022B9B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712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964457" y="2413427"/>
            <a:ext cx="7056953" cy="1456267"/>
            <a:chOff x="964457" y="2413427"/>
            <a:chExt cx="7056953" cy="1456267"/>
          </a:xfrm>
        </p:grpSpPr>
        <p:sp>
          <p:nvSpPr>
            <p:cNvPr id="5" name="Elipse 4"/>
            <p:cNvSpPr/>
            <p:nvPr/>
          </p:nvSpPr>
          <p:spPr>
            <a:xfrm>
              <a:off x="964457" y="2413427"/>
              <a:ext cx="1473200" cy="145626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r>
                <a:rPr lang="es-ES" dirty="0" smtClean="0">
                  <a:solidFill>
                    <a:schemeClr val="tx1"/>
                  </a:solidFill>
                  <a:latin typeface="Arial"/>
                  <a:cs typeface="Arial"/>
                </a:rPr>
                <a:t>Proceso 1</a:t>
              </a:r>
            </a:p>
            <a:p>
              <a:pPr algn="ctr"/>
              <a:r>
                <a:rPr lang="es-ES" dirty="0" err="1" smtClean="0">
                  <a:solidFill>
                    <a:schemeClr val="tx1"/>
                  </a:solidFill>
                  <a:latin typeface="Courier New"/>
                  <a:cs typeface="Courier New"/>
                </a:rPr>
                <a:t>ls</a:t>
              </a:r>
              <a:endParaRPr lang="es-ES" dirty="0" smtClean="0">
                <a:solidFill>
                  <a:schemeClr val="tx1"/>
                </a:solidFill>
                <a:latin typeface="Courier New"/>
                <a:cs typeface="Courier New"/>
              </a:endParaRPr>
            </a:p>
            <a:p>
              <a:pPr algn="ctr"/>
              <a:endParaRPr lang="es-E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" name="Elipse 5"/>
            <p:cNvSpPr/>
            <p:nvPr/>
          </p:nvSpPr>
          <p:spPr>
            <a:xfrm>
              <a:off x="6548210" y="2413427"/>
              <a:ext cx="1473200" cy="14562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  <a:latin typeface="Arial"/>
                  <a:cs typeface="Arial"/>
                </a:rPr>
                <a:t>Proceso 2</a:t>
              </a:r>
            </a:p>
            <a:p>
              <a:pPr algn="ctr"/>
              <a:r>
                <a:rPr lang="es-ES" dirty="0" err="1">
                  <a:solidFill>
                    <a:schemeClr val="tx1"/>
                  </a:solidFill>
                  <a:latin typeface="Courier New"/>
                  <a:cs typeface="Courier New"/>
                </a:rPr>
                <a:t>w</a:t>
              </a:r>
              <a:r>
                <a:rPr lang="es-ES" dirty="0" err="1" smtClean="0">
                  <a:solidFill>
                    <a:schemeClr val="tx1"/>
                  </a:solidFill>
                  <a:latin typeface="Courier New"/>
                  <a:cs typeface="Courier New"/>
                </a:rPr>
                <a:t>c</a:t>
              </a:r>
              <a:r>
                <a:rPr lang="es-ES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 </a:t>
              </a:r>
              <a:r>
                <a:rPr lang="es-ES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-l</a:t>
              </a:r>
              <a:endParaRPr lang="es-ES" dirty="0" smtClean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9" name="Conector recto de flecha 8"/>
            <p:cNvCxnSpPr/>
            <p:nvPr/>
          </p:nvCxnSpPr>
          <p:spPr>
            <a:xfrm>
              <a:off x="2437657" y="3202033"/>
              <a:ext cx="1003297" cy="0"/>
            </a:xfrm>
            <a:prstGeom prst="straightConnector1">
              <a:avLst/>
            </a:prstGeom>
            <a:noFill/>
            <a:ln w="571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ilindro 9"/>
            <p:cNvSpPr/>
            <p:nvPr/>
          </p:nvSpPr>
          <p:spPr>
            <a:xfrm rot="16200000">
              <a:off x="3940998" y="2067381"/>
              <a:ext cx="1117601" cy="2117687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4101356" y="2936142"/>
              <a:ext cx="1032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FFFF"/>
                  </a:solidFill>
                  <a:latin typeface="Arial"/>
                  <a:cs typeface="Arial"/>
                </a:rPr>
                <a:t>Tubería</a:t>
              </a:r>
            </a:p>
            <a:p>
              <a:pPr algn="ctr"/>
              <a:endParaRPr lang="es-ES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cxnSp>
          <p:nvCxnSpPr>
            <p:cNvPr id="26" name="Conector recto de flecha 25"/>
            <p:cNvCxnSpPr/>
            <p:nvPr/>
          </p:nvCxnSpPr>
          <p:spPr>
            <a:xfrm>
              <a:off x="5558642" y="3202033"/>
              <a:ext cx="1003297" cy="0"/>
            </a:xfrm>
            <a:prstGeom prst="straightConnector1">
              <a:avLst/>
            </a:prstGeom>
            <a:noFill/>
            <a:ln w="571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063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964457" y="2413427"/>
            <a:ext cx="1473200" cy="145626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es-ES" dirty="0" smtClean="0">
                <a:solidFill>
                  <a:schemeClr val="tx1"/>
                </a:solidFill>
                <a:latin typeface="Arial"/>
                <a:cs typeface="Arial"/>
              </a:rPr>
              <a:t>Proceso 1</a:t>
            </a:r>
          </a:p>
          <a:p>
            <a:pPr algn="ctr"/>
            <a:r>
              <a:rPr lang="es-ES" dirty="0" err="1" smtClean="0">
                <a:solidFill>
                  <a:schemeClr val="tx1"/>
                </a:solidFill>
                <a:latin typeface="Courier New"/>
                <a:cs typeface="Courier New"/>
              </a:rPr>
              <a:t>ls</a:t>
            </a:r>
            <a:endParaRPr lang="es-ES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pPr algn="ctr"/>
            <a:endParaRPr lang="es-E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6548210" y="2413427"/>
            <a:ext cx="1473200" cy="145626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Arial"/>
                <a:cs typeface="Arial"/>
              </a:rPr>
              <a:t>Proceso 2</a:t>
            </a:r>
          </a:p>
          <a:p>
            <a:pPr algn="ctr"/>
            <a:r>
              <a:rPr lang="es-ES" dirty="0" err="1">
                <a:solidFill>
                  <a:schemeClr val="tx1"/>
                </a:solidFill>
                <a:latin typeface="Courier New"/>
                <a:cs typeface="Courier New"/>
              </a:rPr>
              <a:t>w</a:t>
            </a:r>
            <a:r>
              <a:rPr lang="es-ES" dirty="0" err="1" smtClean="0">
                <a:solidFill>
                  <a:schemeClr val="tx1"/>
                </a:solidFill>
                <a:latin typeface="Courier New"/>
                <a:cs typeface="Courier New"/>
              </a:rPr>
              <a:t>c</a:t>
            </a:r>
            <a:r>
              <a:rPr lang="es-ES" dirty="0" smtClean="0">
                <a:solidFill>
                  <a:schemeClr val="tx1"/>
                </a:solidFill>
                <a:latin typeface="Courier New"/>
                <a:cs typeface="Courier New"/>
              </a:rPr>
              <a:t> -w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841189" y="449161"/>
            <a:ext cx="1667934" cy="7450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bg1"/>
                </a:solidFill>
                <a:latin typeface="Arial"/>
                <a:cs typeface="Arial"/>
              </a:rPr>
              <a:t>stdout</a:t>
            </a:r>
            <a:endParaRPr lang="es-E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8" name="Conector recto de flecha 7"/>
          <p:cNvCxnSpPr>
            <a:stCxn id="5" idx="0"/>
            <a:endCxn id="7" idx="2"/>
          </p:cNvCxnSpPr>
          <p:nvPr/>
        </p:nvCxnSpPr>
        <p:spPr>
          <a:xfrm flipH="1" flipV="1">
            <a:off x="1675156" y="1194227"/>
            <a:ext cx="25901" cy="1219200"/>
          </a:xfrm>
          <a:prstGeom prst="straightConnector1">
            <a:avLst/>
          </a:prstGeom>
          <a:noFill/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2437657" y="3310891"/>
            <a:ext cx="1003297" cy="0"/>
          </a:xfrm>
          <a:prstGeom prst="straightConnector1">
            <a:avLst/>
          </a:prstGeom>
          <a:noFill/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ilindro 9"/>
          <p:cNvSpPr/>
          <p:nvPr/>
        </p:nvSpPr>
        <p:spPr>
          <a:xfrm rot="16200000">
            <a:off x="3940998" y="2067381"/>
            <a:ext cx="1117601" cy="2117687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101356" y="2936142"/>
            <a:ext cx="1032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rgbClr val="FFFFFF"/>
                </a:solidFill>
                <a:latin typeface="Arial"/>
                <a:cs typeface="Arial"/>
              </a:rPr>
              <a:t>Tubería</a:t>
            </a:r>
          </a:p>
          <a:p>
            <a:pPr algn="ctr"/>
            <a:endParaRPr lang="es-ES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6548210" y="5105827"/>
            <a:ext cx="1667934" cy="745066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rgbClr val="FFFFFF"/>
                </a:solidFill>
                <a:latin typeface="Arial"/>
                <a:cs typeface="Arial"/>
              </a:rPr>
              <a:t>stdin</a:t>
            </a:r>
            <a:endParaRPr lang="es-ES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13" name="Conector recto de flecha 12"/>
          <p:cNvCxnSpPr/>
          <p:nvPr/>
        </p:nvCxnSpPr>
        <p:spPr>
          <a:xfrm flipV="1">
            <a:off x="7361026" y="3834227"/>
            <a:ext cx="12691" cy="1271600"/>
          </a:xfrm>
          <a:prstGeom prst="straightConnector1">
            <a:avLst/>
          </a:prstGeom>
          <a:noFill/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1349186" y="1429481"/>
            <a:ext cx="805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smtClean="0">
                <a:solidFill>
                  <a:srgbClr val="FF0000"/>
                </a:solidFill>
              </a:rPr>
              <a:t>✘</a:t>
            </a:r>
            <a:endParaRPr lang="es-ES" sz="4400" dirty="0">
              <a:solidFill>
                <a:srgbClr val="FF000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992219" y="4138816"/>
            <a:ext cx="805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smtClean="0">
                <a:solidFill>
                  <a:srgbClr val="FF0000"/>
                </a:solidFill>
              </a:rPr>
              <a:t>✘</a:t>
            </a:r>
            <a:endParaRPr lang="es-ES" sz="4400" dirty="0">
              <a:solidFill>
                <a:srgbClr val="FF000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2619688" y="3431026"/>
            <a:ext cx="75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3366FF"/>
                </a:solidFill>
              </a:rPr>
              <a:t>f</a:t>
            </a:r>
            <a:r>
              <a:rPr lang="es-ES" dirty="0" err="1" smtClean="0">
                <a:solidFill>
                  <a:srgbClr val="3366FF"/>
                </a:solidFill>
              </a:rPr>
              <a:t>d</a:t>
            </a:r>
            <a:r>
              <a:rPr lang="es-ES" dirty="0" smtClean="0">
                <a:solidFill>
                  <a:srgbClr val="3366FF"/>
                </a:solidFill>
              </a:rPr>
              <a:t>[1]</a:t>
            </a:r>
            <a:endParaRPr lang="es-ES" dirty="0">
              <a:solidFill>
                <a:srgbClr val="3366FF"/>
              </a:solidFill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H="1">
            <a:off x="2437657" y="3007694"/>
            <a:ext cx="1003296" cy="0"/>
          </a:xfrm>
          <a:prstGeom prst="straightConnector1">
            <a:avLst/>
          </a:prstGeom>
          <a:noFill/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2653554" y="2330362"/>
            <a:ext cx="75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3366FF"/>
                </a:solidFill>
              </a:rPr>
              <a:t>f</a:t>
            </a:r>
            <a:r>
              <a:rPr lang="es-ES" dirty="0" err="1" smtClean="0">
                <a:solidFill>
                  <a:srgbClr val="3366FF"/>
                </a:solidFill>
              </a:rPr>
              <a:t>d</a:t>
            </a:r>
            <a:r>
              <a:rPr lang="es-ES" dirty="0" smtClean="0">
                <a:solidFill>
                  <a:srgbClr val="3366FF"/>
                </a:solidFill>
              </a:rPr>
              <a:t>[0]</a:t>
            </a:r>
            <a:endParaRPr lang="es-ES" dirty="0">
              <a:solidFill>
                <a:srgbClr val="3366FF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535024" y="2567424"/>
            <a:ext cx="805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smtClean="0">
                <a:solidFill>
                  <a:srgbClr val="FF0000"/>
                </a:solidFill>
              </a:rPr>
              <a:t>✘</a:t>
            </a:r>
            <a:endParaRPr lang="es-ES" sz="4400" dirty="0">
              <a:solidFill>
                <a:srgbClr val="FF0000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 flipH="1">
            <a:off x="5558640" y="3343141"/>
            <a:ext cx="1003297" cy="0"/>
          </a:xfrm>
          <a:prstGeom prst="straightConnector1">
            <a:avLst/>
          </a:prstGeom>
          <a:noFill/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5740671" y="3566495"/>
            <a:ext cx="75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3366FF"/>
                </a:solidFill>
              </a:rPr>
              <a:t>f</a:t>
            </a:r>
            <a:r>
              <a:rPr lang="es-ES" dirty="0" err="1" smtClean="0">
                <a:solidFill>
                  <a:srgbClr val="3366FF"/>
                </a:solidFill>
              </a:rPr>
              <a:t>d</a:t>
            </a:r>
            <a:r>
              <a:rPr lang="es-ES" dirty="0" smtClean="0">
                <a:solidFill>
                  <a:srgbClr val="3366FF"/>
                </a:solidFill>
              </a:rPr>
              <a:t>[1]</a:t>
            </a:r>
            <a:endParaRPr lang="es-ES" dirty="0">
              <a:solidFill>
                <a:srgbClr val="3366FF"/>
              </a:solidFill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5558640" y="3039944"/>
            <a:ext cx="1003296" cy="0"/>
          </a:xfrm>
          <a:prstGeom prst="straightConnector1">
            <a:avLst/>
          </a:prstGeom>
          <a:noFill/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5774537" y="2413427"/>
            <a:ext cx="75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3366FF"/>
                </a:solidFill>
              </a:rPr>
              <a:t>f</a:t>
            </a:r>
            <a:r>
              <a:rPr lang="es-ES" dirty="0" err="1" smtClean="0">
                <a:solidFill>
                  <a:srgbClr val="3366FF"/>
                </a:solidFill>
              </a:rPr>
              <a:t>d</a:t>
            </a:r>
            <a:r>
              <a:rPr lang="es-ES" dirty="0" smtClean="0">
                <a:solidFill>
                  <a:srgbClr val="3366FF"/>
                </a:solidFill>
              </a:rPr>
              <a:t>[0]</a:t>
            </a:r>
            <a:endParaRPr lang="es-ES" dirty="0">
              <a:solidFill>
                <a:srgbClr val="3366FF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5656007" y="2926170"/>
            <a:ext cx="805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smtClean="0">
                <a:solidFill>
                  <a:srgbClr val="FF0000"/>
                </a:solidFill>
              </a:rPr>
              <a:t>✘</a:t>
            </a:r>
            <a:endParaRPr lang="es-E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238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Agrupar 43"/>
          <p:cNvGrpSpPr/>
          <p:nvPr/>
        </p:nvGrpSpPr>
        <p:grpSpPr>
          <a:xfrm>
            <a:off x="841189" y="207255"/>
            <a:ext cx="7374955" cy="5643638"/>
            <a:chOff x="841189" y="207255"/>
            <a:chExt cx="7374955" cy="5643638"/>
          </a:xfrm>
        </p:grpSpPr>
        <p:sp>
          <p:nvSpPr>
            <p:cNvPr id="5" name="Elipse 4"/>
            <p:cNvSpPr/>
            <p:nvPr/>
          </p:nvSpPr>
          <p:spPr>
            <a:xfrm>
              <a:off x="964457" y="2413427"/>
              <a:ext cx="1473200" cy="145626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r>
                <a:rPr lang="es-ES" dirty="0" smtClean="0">
                  <a:solidFill>
                    <a:schemeClr val="tx1"/>
                  </a:solidFill>
                  <a:latin typeface="Arial"/>
                  <a:cs typeface="Arial"/>
                </a:rPr>
                <a:t>Proceso 1</a:t>
              </a:r>
            </a:p>
            <a:p>
              <a:pPr algn="ctr"/>
              <a:r>
                <a:rPr lang="es-ES" dirty="0" err="1" smtClean="0">
                  <a:solidFill>
                    <a:schemeClr val="tx1"/>
                  </a:solidFill>
                  <a:latin typeface="Courier New"/>
                  <a:cs typeface="Courier New"/>
                </a:rPr>
                <a:t>ls</a:t>
              </a:r>
              <a:endParaRPr lang="es-ES" dirty="0" smtClean="0">
                <a:solidFill>
                  <a:schemeClr val="tx1"/>
                </a:solidFill>
                <a:latin typeface="Courier New"/>
                <a:cs typeface="Courier New"/>
              </a:endParaRPr>
            </a:p>
            <a:p>
              <a:pPr algn="ctr"/>
              <a:endParaRPr lang="es-E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" name="Elipse 5"/>
            <p:cNvSpPr/>
            <p:nvPr/>
          </p:nvSpPr>
          <p:spPr>
            <a:xfrm>
              <a:off x="6548210" y="2413427"/>
              <a:ext cx="1473200" cy="14562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  <a:latin typeface="Arial"/>
                  <a:cs typeface="Arial"/>
                </a:rPr>
                <a:t>Proceso 2</a:t>
              </a:r>
            </a:p>
            <a:p>
              <a:pPr algn="ctr"/>
              <a:r>
                <a:rPr lang="es-ES" dirty="0" err="1">
                  <a:solidFill>
                    <a:schemeClr val="tx1"/>
                  </a:solidFill>
                  <a:latin typeface="Courier New"/>
                  <a:cs typeface="Courier New"/>
                </a:rPr>
                <a:t>w</a:t>
              </a:r>
              <a:r>
                <a:rPr lang="es-ES" dirty="0" err="1" smtClean="0">
                  <a:solidFill>
                    <a:schemeClr val="tx1"/>
                  </a:solidFill>
                  <a:latin typeface="Courier New"/>
                  <a:cs typeface="Courier New"/>
                </a:rPr>
                <a:t>c</a:t>
              </a:r>
              <a:r>
                <a:rPr lang="es-ES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 -w</a:t>
              </a:r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841189" y="449161"/>
              <a:ext cx="1667934" cy="74506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 err="1" smtClean="0">
                  <a:solidFill>
                    <a:schemeClr val="bg1"/>
                  </a:solidFill>
                  <a:latin typeface="Arial"/>
                  <a:cs typeface="Arial"/>
                </a:rPr>
                <a:t>stdout</a:t>
              </a:r>
              <a:endParaRPr lang="es-ES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cxnSp>
          <p:nvCxnSpPr>
            <p:cNvPr id="8" name="Conector recto de flecha 7"/>
            <p:cNvCxnSpPr>
              <a:stCxn id="5" idx="0"/>
              <a:endCxn id="7" idx="2"/>
            </p:cNvCxnSpPr>
            <p:nvPr/>
          </p:nvCxnSpPr>
          <p:spPr>
            <a:xfrm flipH="1" flipV="1">
              <a:off x="1675156" y="1194227"/>
              <a:ext cx="25901" cy="1219200"/>
            </a:xfrm>
            <a:prstGeom prst="straightConnector1">
              <a:avLst/>
            </a:prstGeom>
            <a:noFill/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de flecha 8"/>
            <p:cNvCxnSpPr/>
            <p:nvPr/>
          </p:nvCxnSpPr>
          <p:spPr>
            <a:xfrm>
              <a:off x="2437657" y="3310891"/>
              <a:ext cx="1003297" cy="0"/>
            </a:xfrm>
            <a:prstGeom prst="straightConnector1">
              <a:avLst/>
            </a:prstGeom>
            <a:noFill/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ilindro 9"/>
            <p:cNvSpPr/>
            <p:nvPr/>
          </p:nvSpPr>
          <p:spPr>
            <a:xfrm rot="16200000">
              <a:off x="3940998" y="2067381"/>
              <a:ext cx="1117601" cy="2117687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4101356" y="2936142"/>
              <a:ext cx="1032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FFFF"/>
                  </a:solidFill>
                  <a:latin typeface="Arial"/>
                  <a:cs typeface="Arial"/>
                </a:rPr>
                <a:t>Tubería</a:t>
              </a:r>
            </a:p>
            <a:p>
              <a:pPr algn="ctr"/>
              <a:endParaRPr lang="es-ES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12" name="Rectángulo redondeado 11"/>
            <p:cNvSpPr/>
            <p:nvPr/>
          </p:nvSpPr>
          <p:spPr>
            <a:xfrm>
              <a:off x="6548210" y="5105827"/>
              <a:ext cx="1667934" cy="7450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 err="1" smtClean="0">
                  <a:solidFill>
                    <a:srgbClr val="FFFFFF"/>
                  </a:solidFill>
                  <a:latin typeface="Arial"/>
                  <a:cs typeface="Arial"/>
                </a:rPr>
                <a:t>stdin</a:t>
              </a:r>
              <a:endParaRPr lang="es-ES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cxnSp>
          <p:nvCxnSpPr>
            <p:cNvPr id="13" name="Conector recto de flecha 12"/>
            <p:cNvCxnSpPr/>
            <p:nvPr/>
          </p:nvCxnSpPr>
          <p:spPr>
            <a:xfrm flipV="1">
              <a:off x="7361026" y="3834227"/>
              <a:ext cx="12691" cy="1271600"/>
            </a:xfrm>
            <a:prstGeom prst="straightConnector1">
              <a:avLst/>
            </a:prstGeom>
            <a:noFill/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1367329" y="1429481"/>
              <a:ext cx="8053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4400" dirty="0" smtClean="0">
                  <a:solidFill>
                    <a:srgbClr val="FF0000"/>
                  </a:solidFill>
                </a:rPr>
                <a:t>✘</a:t>
              </a:r>
              <a:endParaRPr lang="es-ES" sz="4400" dirty="0">
                <a:solidFill>
                  <a:srgbClr val="FF0000"/>
                </a:solidFill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7010362" y="4138816"/>
              <a:ext cx="8053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4400" dirty="0" smtClean="0">
                  <a:solidFill>
                    <a:srgbClr val="FF0000"/>
                  </a:solidFill>
                </a:rPr>
                <a:t>✘</a:t>
              </a:r>
              <a:endParaRPr lang="es-ES" sz="4400" dirty="0">
                <a:solidFill>
                  <a:srgbClr val="FF0000"/>
                </a:solidFill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2619688" y="3431026"/>
              <a:ext cx="753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>
                  <a:solidFill>
                    <a:srgbClr val="3366FF"/>
                  </a:solidFill>
                </a:rPr>
                <a:t>f</a:t>
              </a:r>
              <a:r>
                <a:rPr lang="es-ES" dirty="0" err="1" smtClean="0">
                  <a:solidFill>
                    <a:srgbClr val="3366FF"/>
                  </a:solidFill>
                </a:rPr>
                <a:t>d</a:t>
              </a:r>
              <a:r>
                <a:rPr lang="es-ES" dirty="0" smtClean="0">
                  <a:solidFill>
                    <a:srgbClr val="3366FF"/>
                  </a:solidFill>
                </a:rPr>
                <a:t>[1]</a:t>
              </a:r>
              <a:endParaRPr lang="es-ES" dirty="0">
                <a:solidFill>
                  <a:srgbClr val="3366FF"/>
                </a:solidFill>
              </a:endParaRPr>
            </a:p>
          </p:txBody>
        </p:sp>
        <p:cxnSp>
          <p:nvCxnSpPr>
            <p:cNvPr id="17" name="Conector recto de flecha 16"/>
            <p:cNvCxnSpPr/>
            <p:nvPr/>
          </p:nvCxnSpPr>
          <p:spPr>
            <a:xfrm flipH="1">
              <a:off x="2437657" y="3007694"/>
              <a:ext cx="1003296" cy="0"/>
            </a:xfrm>
            <a:prstGeom prst="straightConnector1">
              <a:avLst/>
            </a:prstGeom>
            <a:noFill/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uadroTexto 17"/>
            <p:cNvSpPr txBox="1"/>
            <p:nvPr/>
          </p:nvSpPr>
          <p:spPr>
            <a:xfrm>
              <a:off x="2653554" y="2330362"/>
              <a:ext cx="753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>
                  <a:solidFill>
                    <a:srgbClr val="3366FF"/>
                  </a:solidFill>
                </a:rPr>
                <a:t>f</a:t>
              </a:r>
              <a:r>
                <a:rPr lang="es-ES" dirty="0" err="1" smtClean="0">
                  <a:solidFill>
                    <a:srgbClr val="3366FF"/>
                  </a:solidFill>
                </a:rPr>
                <a:t>d</a:t>
              </a:r>
              <a:r>
                <a:rPr lang="es-ES" dirty="0" smtClean="0">
                  <a:solidFill>
                    <a:srgbClr val="3366FF"/>
                  </a:solidFill>
                </a:rPr>
                <a:t>[0]</a:t>
              </a:r>
              <a:endParaRPr lang="es-ES" dirty="0">
                <a:solidFill>
                  <a:srgbClr val="3366FF"/>
                </a:solidFill>
              </a:endParaRP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2535024" y="2567424"/>
              <a:ext cx="8053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4400" dirty="0" smtClean="0">
                  <a:solidFill>
                    <a:srgbClr val="FF0000"/>
                  </a:solidFill>
                </a:rPr>
                <a:t>✘</a:t>
              </a:r>
              <a:endParaRPr lang="es-ES" sz="4400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Conector recto de flecha 19"/>
            <p:cNvCxnSpPr/>
            <p:nvPr/>
          </p:nvCxnSpPr>
          <p:spPr>
            <a:xfrm flipH="1">
              <a:off x="5558640" y="3343141"/>
              <a:ext cx="1003297" cy="0"/>
            </a:xfrm>
            <a:prstGeom prst="straightConnector1">
              <a:avLst/>
            </a:prstGeom>
            <a:noFill/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uadroTexto 20"/>
            <p:cNvSpPr txBox="1"/>
            <p:nvPr/>
          </p:nvSpPr>
          <p:spPr>
            <a:xfrm>
              <a:off x="5740671" y="3566495"/>
              <a:ext cx="753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>
                  <a:solidFill>
                    <a:srgbClr val="3366FF"/>
                  </a:solidFill>
                </a:rPr>
                <a:t>f</a:t>
              </a:r>
              <a:r>
                <a:rPr lang="es-ES" dirty="0" err="1" smtClean="0">
                  <a:solidFill>
                    <a:srgbClr val="3366FF"/>
                  </a:solidFill>
                </a:rPr>
                <a:t>d</a:t>
              </a:r>
              <a:r>
                <a:rPr lang="es-ES" dirty="0" smtClean="0">
                  <a:solidFill>
                    <a:srgbClr val="3366FF"/>
                  </a:solidFill>
                </a:rPr>
                <a:t>[1]</a:t>
              </a:r>
              <a:endParaRPr lang="es-ES" dirty="0">
                <a:solidFill>
                  <a:srgbClr val="3366FF"/>
                </a:solidFill>
              </a:endParaRPr>
            </a:p>
          </p:txBody>
        </p:sp>
        <p:cxnSp>
          <p:nvCxnSpPr>
            <p:cNvPr id="22" name="Conector recto de flecha 21"/>
            <p:cNvCxnSpPr/>
            <p:nvPr/>
          </p:nvCxnSpPr>
          <p:spPr>
            <a:xfrm>
              <a:off x="5558640" y="3039944"/>
              <a:ext cx="1003296" cy="0"/>
            </a:xfrm>
            <a:prstGeom prst="straightConnector1">
              <a:avLst/>
            </a:prstGeom>
            <a:noFill/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/>
            <p:cNvSpPr txBox="1"/>
            <p:nvPr/>
          </p:nvSpPr>
          <p:spPr>
            <a:xfrm>
              <a:off x="5774537" y="2413427"/>
              <a:ext cx="753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>
                  <a:solidFill>
                    <a:srgbClr val="3366FF"/>
                  </a:solidFill>
                </a:rPr>
                <a:t>f</a:t>
              </a:r>
              <a:r>
                <a:rPr lang="es-ES" dirty="0" err="1" smtClean="0">
                  <a:solidFill>
                    <a:srgbClr val="3366FF"/>
                  </a:solidFill>
                </a:rPr>
                <a:t>d</a:t>
              </a:r>
              <a:r>
                <a:rPr lang="es-ES" dirty="0" smtClean="0">
                  <a:solidFill>
                    <a:srgbClr val="3366FF"/>
                  </a:solidFill>
                </a:rPr>
                <a:t>[0]</a:t>
              </a:r>
              <a:endParaRPr lang="es-ES" dirty="0">
                <a:solidFill>
                  <a:srgbClr val="3366FF"/>
                </a:solidFill>
              </a:endParaRP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5656007" y="2926170"/>
              <a:ext cx="8053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4400" dirty="0" smtClean="0">
                  <a:solidFill>
                    <a:srgbClr val="FF0000"/>
                  </a:solidFill>
                </a:rPr>
                <a:t>✘</a:t>
              </a:r>
              <a:endParaRPr lang="es-ES" sz="4400" dirty="0">
                <a:solidFill>
                  <a:srgbClr val="FF0000"/>
                </a:solidFill>
              </a:endParaRPr>
            </a:p>
          </p:txBody>
        </p:sp>
        <p:sp>
          <p:nvSpPr>
            <p:cNvPr id="25" name="Elipse 24"/>
            <p:cNvSpPr/>
            <p:nvPr/>
          </p:nvSpPr>
          <p:spPr>
            <a:xfrm>
              <a:off x="3729189" y="207255"/>
              <a:ext cx="1473200" cy="1456267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r>
                <a:rPr lang="es-ES" dirty="0" smtClean="0">
                  <a:solidFill>
                    <a:schemeClr val="tx1"/>
                  </a:solidFill>
                  <a:latin typeface="Arial"/>
                  <a:cs typeface="Arial"/>
                </a:rPr>
                <a:t>Proceso </a:t>
              </a:r>
              <a:r>
                <a:rPr lang="es-ES" dirty="0" smtClean="0">
                  <a:solidFill>
                    <a:schemeClr val="tx1"/>
                  </a:solidFill>
                  <a:latin typeface="Arial"/>
                  <a:cs typeface="Arial"/>
                </a:rPr>
                <a:t>padre</a:t>
              </a:r>
              <a:endParaRPr lang="es-ES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r>
                <a:rPr lang="es-ES" dirty="0" err="1" smtClean="0">
                  <a:solidFill>
                    <a:schemeClr val="tx1"/>
                  </a:solidFill>
                  <a:latin typeface="Courier New"/>
                  <a:cs typeface="Courier New"/>
                </a:rPr>
                <a:t>shell</a:t>
              </a:r>
              <a:endParaRPr lang="es-ES" dirty="0" smtClean="0">
                <a:solidFill>
                  <a:schemeClr val="tx1"/>
                </a:solidFill>
                <a:latin typeface="Courier New"/>
                <a:cs typeface="Courier New"/>
              </a:endParaRPr>
            </a:p>
            <a:p>
              <a:pPr algn="ctr"/>
              <a:endParaRPr lang="es-E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26" name="Conector recto de flecha 25"/>
            <p:cNvCxnSpPr/>
            <p:nvPr/>
          </p:nvCxnSpPr>
          <p:spPr>
            <a:xfrm>
              <a:off x="4386200" y="1679670"/>
              <a:ext cx="0" cy="887754"/>
            </a:xfrm>
            <a:prstGeom prst="straightConnector1">
              <a:avLst/>
            </a:prstGeom>
            <a:noFill/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V="1">
              <a:off x="4719232" y="1663522"/>
              <a:ext cx="0" cy="903902"/>
            </a:xfrm>
            <a:prstGeom prst="straightConnector1">
              <a:avLst/>
            </a:prstGeom>
            <a:noFill/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uadroTexto 27"/>
            <p:cNvSpPr txBox="1"/>
            <p:nvPr/>
          </p:nvSpPr>
          <p:spPr>
            <a:xfrm>
              <a:off x="3983527" y="1667965"/>
              <a:ext cx="8053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4400" dirty="0" smtClean="0">
                  <a:solidFill>
                    <a:srgbClr val="FF0000"/>
                  </a:solidFill>
                </a:rPr>
                <a:t>✘</a:t>
              </a:r>
              <a:endParaRPr lang="es-ES" sz="4400" dirty="0">
                <a:solidFill>
                  <a:srgbClr val="FF0000"/>
                </a:solidFill>
              </a:endParaRP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4397044" y="1667965"/>
              <a:ext cx="8053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4400" dirty="0" smtClean="0">
                  <a:solidFill>
                    <a:srgbClr val="FF0000"/>
                  </a:solidFill>
                </a:rPr>
                <a:t>✘</a:t>
              </a:r>
              <a:endParaRPr lang="es-ES" sz="4400" dirty="0">
                <a:solidFill>
                  <a:srgbClr val="FF0000"/>
                </a:solidFill>
              </a:endParaRP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1349186" y="3935827"/>
              <a:ext cx="30370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err="1">
                  <a:solidFill>
                    <a:srgbClr val="FF0000"/>
                  </a:solidFill>
                  <a:latin typeface="Courier"/>
                  <a:cs typeface="Courier"/>
                </a:rPr>
                <a:t>f</a:t>
              </a:r>
              <a:r>
                <a:rPr lang="es-ES" sz="1400" dirty="0" err="1" smtClean="0">
                  <a:solidFill>
                    <a:srgbClr val="FF0000"/>
                  </a:solidFill>
                  <a:latin typeface="Courier"/>
                  <a:cs typeface="Courier"/>
                </a:rPr>
                <a:t>d</a:t>
              </a:r>
              <a:r>
                <a:rPr lang="es-ES" sz="1400" dirty="0" smtClean="0">
                  <a:solidFill>
                    <a:srgbClr val="FF0000"/>
                  </a:solidFill>
                  <a:latin typeface="Courier"/>
                  <a:cs typeface="Courier"/>
                </a:rPr>
                <a:t>[1</a:t>
              </a:r>
              <a:r>
                <a:rPr lang="es-ES" sz="1400" dirty="0" smtClean="0">
                  <a:solidFill>
                    <a:srgbClr val="FF0000"/>
                  </a:solidFill>
                  <a:latin typeface="Courier"/>
                  <a:cs typeface="Courier"/>
                </a:rPr>
                <a:t>]      STDOUT_FILENO</a:t>
              </a:r>
            </a:p>
            <a:p>
              <a:r>
                <a:rPr lang="es-ES" sz="1400" dirty="0">
                  <a:solidFill>
                    <a:srgbClr val="FF0000"/>
                  </a:solidFill>
                  <a:latin typeface="Courier"/>
                  <a:cs typeface="Courier"/>
                </a:rPr>
                <a:t> </a:t>
              </a:r>
              <a:r>
                <a:rPr lang="es-ES" sz="1400" dirty="0" smtClean="0">
                  <a:solidFill>
                    <a:srgbClr val="FF0000"/>
                  </a:solidFill>
                  <a:latin typeface="Courier"/>
                  <a:cs typeface="Courier"/>
                </a:rPr>
                <a:t>    dup2()</a:t>
              </a:r>
              <a:endParaRPr lang="es-ES" sz="14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cxnSp>
          <p:nvCxnSpPr>
            <p:cNvPr id="31" name="Conector recto de flecha 30"/>
            <p:cNvCxnSpPr/>
            <p:nvPr/>
          </p:nvCxnSpPr>
          <p:spPr>
            <a:xfrm>
              <a:off x="5154359" y="1194227"/>
              <a:ext cx="1993927" cy="1243179"/>
            </a:xfrm>
            <a:prstGeom prst="straightConnector1">
              <a:avLst/>
            </a:prstGeom>
            <a:noFill/>
            <a:ln>
              <a:solidFill>
                <a:srgbClr val="000000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 flipH="1">
              <a:off x="1850573" y="1194227"/>
              <a:ext cx="1878616" cy="1243179"/>
            </a:xfrm>
            <a:prstGeom prst="straightConnector1">
              <a:avLst/>
            </a:prstGeom>
            <a:noFill/>
            <a:ln>
              <a:solidFill>
                <a:srgbClr val="000000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uadroTexto 35"/>
            <p:cNvSpPr txBox="1"/>
            <p:nvPr/>
          </p:nvSpPr>
          <p:spPr>
            <a:xfrm>
              <a:off x="6064352" y="1484546"/>
              <a:ext cx="995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err="1">
                  <a:latin typeface="Courier"/>
                  <a:cs typeface="Courier"/>
                </a:rPr>
                <a:t>f</a:t>
              </a:r>
              <a:r>
                <a:rPr lang="es-ES" sz="1400" dirty="0" err="1" smtClean="0">
                  <a:latin typeface="Courier"/>
                  <a:cs typeface="Courier"/>
                </a:rPr>
                <a:t>ork</a:t>
              </a:r>
              <a:r>
                <a:rPr lang="es-ES" sz="1400" dirty="0" smtClean="0">
                  <a:latin typeface="Courier"/>
                  <a:cs typeface="Courier"/>
                </a:rPr>
                <a:t>()</a:t>
              </a:r>
              <a:endParaRPr lang="es-ES" sz="1400" dirty="0">
                <a:latin typeface="Courier"/>
                <a:cs typeface="Courier"/>
              </a:endParaRP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2102254" y="1484546"/>
              <a:ext cx="995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err="1">
                  <a:latin typeface="Courier"/>
                  <a:cs typeface="Courier"/>
                </a:rPr>
                <a:t>f</a:t>
              </a:r>
              <a:r>
                <a:rPr lang="es-ES" sz="1400" dirty="0" err="1" smtClean="0">
                  <a:latin typeface="Courier"/>
                  <a:cs typeface="Courier"/>
                </a:rPr>
                <a:t>ork</a:t>
              </a:r>
              <a:r>
                <a:rPr lang="es-ES" sz="1400" dirty="0" smtClean="0">
                  <a:latin typeface="Courier"/>
                  <a:cs typeface="Courier"/>
                </a:rPr>
                <a:t>()</a:t>
              </a:r>
              <a:endParaRPr lang="es-ES" sz="1400" dirty="0">
                <a:latin typeface="Courier"/>
                <a:cs typeface="Courier"/>
              </a:endParaRPr>
            </a:p>
          </p:txBody>
        </p:sp>
        <p:cxnSp>
          <p:nvCxnSpPr>
            <p:cNvPr id="39" name="Conector recto de flecha 38"/>
            <p:cNvCxnSpPr/>
            <p:nvPr/>
          </p:nvCxnSpPr>
          <p:spPr>
            <a:xfrm>
              <a:off x="2065968" y="4138816"/>
              <a:ext cx="44315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uadroTexto 41"/>
            <p:cNvSpPr txBox="1"/>
            <p:nvPr/>
          </p:nvSpPr>
          <p:spPr>
            <a:xfrm>
              <a:off x="4545845" y="3935827"/>
              <a:ext cx="30370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err="1">
                  <a:solidFill>
                    <a:srgbClr val="FF0000"/>
                  </a:solidFill>
                  <a:latin typeface="Courier"/>
                  <a:cs typeface="Courier"/>
                </a:rPr>
                <a:t>f</a:t>
              </a:r>
              <a:r>
                <a:rPr lang="es-ES" sz="1400" dirty="0" err="1" smtClean="0">
                  <a:solidFill>
                    <a:srgbClr val="FF0000"/>
                  </a:solidFill>
                  <a:latin typeface="Courier"/>
                  <a:cs typeface="Courier"/>
                </a:rPr>
                <a:t>d</a:t>
              </a:r>
              <a:r>
                <a:rPr lang="es-ES" sz="1400" dirty="0" smtClean="0">
                  <a:solidFill>
                    <a:srgbClr val="FF0000"/>
                  </a:solidFill>
                  <a:latin typeface="Courier"/>
                  <a:cs typeface="Courier"/>
                </a:rPr>
                <a:t>[0]     </a:t>
              </a:r>
              <a:r>
                <a:rPr lang="es-ES" sz="1400" dirty="0" smtClean="0">
                  <a:solidFill>
                    <a:srgbClr val="FF0000"/>
                  </a:solidFill>
                  <a:latin typeface="Courier"/>
                  <a:cs typeface="Courier"/>
                </a:rPr>
                <a:t>STDIN_FILENO</a:t>
              </a:r>
            </a:p>
            <a:p>
              <a:r>
                <a:rPr lang="es-ES" sz="1400" dirty="0">
                  <a:solidFill>
                    <a:srgbClr val="FF0000"/>
                  </a:solidFill>
                  <a:latin typeface="Courier"/>
                  <a:cs typeface="Courier"/>
                </a:rPr>
                <a:t> </a:t>
              </a:r>
              <a:r>
                <a:rPr lang="es-ES" sz="1400" dirty="0" smtClean="0">
                  <a:solidFill>
                    <a:srgbClr val="FF0000"/>
                  </a:solidFill>
                  <a:latin typeface="Courier"/>
                  <a:cs typeface="Courier"/>
                </a:rPr>
                <a:t>    dup2()</a:t>
              </a:r>
              <a:endParaRPr lang="es-ES" sz="14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cxnSp>
          <p:nvCxnSpPr>
            <p:cNvPr id="43" name="Conector recto de flecha 42"/>
            <p:cNvCxnSpPr/>
            <p:nvPr/>
          </p:nvCxnSpPr>
          <p:spPr>
            <a:xfrm>
              <a:off x="5224304" y="4138816"/>
              <a:ext cx="44315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121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100</Words>
  <Application>Microsoft Macintosh PowerPoint</Application>
  <PresentationFormat>Presentación en pantalla (4:3)</PresentationFormat>
  <Paragraphs>49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Company>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 Clemente Párraga</dc:creator>
  <cp:lastModifiedBy>Julia Clemente Párraga</cp:lastModifiedBy>
  <cp:revision>10</cp:revision>
  <dcterms:created xsi:type="dcterms:W3CDTF">2017-03-01T10:32:31Z</dcterms:created>
  <dcterms:modified xsi:type="dcterms:W3CDTF">2017-03-04T19:03:43Z</dcterms:modified>
</cp:coreProperties>
</file>