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2" r:id="rId16"/>
    <p:sldId id="26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30B2-E024-496E-A2A4-CE920F992482}" type="datetimeFigureOut">
              <a:rPr lang="es-GT" smtClean="0"/>
              <a:t>18/10/2024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BC0AAF-6458-48C1-A056-B2BB39D29442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3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30B2-E024-496E-A2A4-CE920F992482}" type="datetimeFigureOut">
              <a:rPr lang="es-GT" smtClean="0"/>
              <a:t>18/10/2024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AAF-6458-48C1-A056-B2BB39D29442}" type="slidenum">
              <a:rPr lang="es-GT" smtClean="0"/>
              <a:t>‹Nº›</a:t>
            </a:fld>
            <a:endParaRPr lang="es-G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86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30B2-E024-496E-A2A4-CE920F992482}" type="datetimeFigureOut">
              <a:rPr lang="es-GT" smtClean="0"/>
              <a:t>18/10/2024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AAF-6458-48C1-A056-B2BB39D29442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96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30B2-E024-496E-A2A4-CE920F992482}" type="datetimeFigureOut">
              <a:rPr lang="es-GT" smtClean="0"/>
              <a:t>18/10/2024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AAF-6458-48C1-A056-B2BB39D29442}" type="slidenum">
              <a:rPr lang="es-GT" smtClean="0"/>
              <a:t>‹Nº›</a:t>
            </a:fld>
            <a:endParaRPr lang="es-G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4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30B2-E024-496E-A2A4-CE920F992482}" type="datetimeFigureOut">
              <a:rPr lang="es-GT" smtClean="0"/>
              <a:t>18/10/2024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AAF-6458-48C1-A056-B2BB39D29442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5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30B2-E024-496E-A2A4-CE920F992482}" type="datetimeFigureOut">
              <a:rPr lang="es-GT" smtClean="0"/>
              <a:t>18/10/2024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AAF-6458-48C1-A056-B2BB39D29442}" type="slidenum">
              <a:rPr lang="es-GT" smtClean="0"/>
              <a:t>‹Nº›</a:t>
            </a:fld>
            <a:endParaRPr lang="es-G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66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30B2-E024-496E-A2A4-CE920F992482}" type="datetimeFigureOut">
              <a:rPr lang="es-GT" smtClean="0"/>
              <a:t>18/10/2024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AAF-6458-48C1-A056-B2BB39D29442}" type="slidenum">
              <a:rPr lang="es-GT" smtClean="0"/>
              <a:t>‹Nº›</a:t>
            </a:fld>
            <a:endParaRPr lang="es-G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92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30B2-E024-496E-A2A4-CE920F992482}" type="datetimeFigureOut">
              <a:rPr lang="es-GT" smtClean="0"/>
              <a:t>18/10/2024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AAF-6458-48C1-A056-B2BB39D29442}" type="slidenum">
              <a:rPr lang="es-GT" smtClean="0"/>
              <a:t>‹Nº›</a:t>
            </a:fld>
            <a:endParaRPr lang="es-G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6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30B2-E024-496E-A2A4-CE920F992482}" type="datetimeFigureOut">
              <a:rPr lang="es-GT" smtClean="0"/>
              <a:t>18/10/2024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AAF-6458-48C1-A056-B2BB39D2944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7537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30B2-E024-496E-A2A4-CE920F992482}" type="datetimeFigureOut">
              <a:rPr lang="es-GT" smtClean="0"/>
              <a:t>18/10/2024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AAF-6458-48C1-A056-B2BB39D29442}" type="slidenum">
              <a:rPr lang="es-GT" smtClean="0"/>
              <a:t>‹Nº›</a:t>
            </a:fld>
            <a:endParaRPr lang="es-G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7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3A630B2-E024-496E-A2A4-CE920F992482}" type="datetimeFigureOut">
              <a:rPr lang="es-GT" smtClean="0"/>
              <a:t>18/10/2024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AAF-6458-48C1-A056-B2BB39D29442}" type="slidenum">
              <a:rPr lang="es-GT" smtClean="0"/>
              <a:t>‹Nº›</a:t>
            </a:fld>
            <a:endParaRPr lang="es-G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30B2-E024-496E-A2A4-CE920F992482}" type="datetimeFigureOut">
              <a:rPr lang="es-GT" smtClean="0"/>
              <a:t>18/10/2024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BC0AAF-6458-48C1-A056-B2BB39D29442}" type="slidenum">
              <a:rPr lang="es-GT" smtClean="0"/>
              <a:t>‹Nº›</a:t>
            </a:fld>
            <a:endParaRPr lang="es-G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81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03F66-D516-D86A-D202-1CC59257B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17339"/>
          </a:xfrm>
        </p:spPr>
        <p:txBody>
          <a:bodyPr>
            <a:normAutofit/>
          </a:bodyPr>
          <a:lstStyle/>
          <a:p>
            <a:r>
              <a:rPr lang="es-GT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UNIVERSIDAD MARIANO GÁLVEZ DE GUATEMALA</a:t>
            </a:r>
            <a:r>
              <a:rPr lang="es-GT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GT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FACULTAD DE INGENIERÍA EN SISTEMAS DE LA INFORMACIÓN</a:t>
            </a:r>
            <a:r>
              <a:rPr lang="es-GT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GT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CIENCIAS DE LA COMPUTACIÓN</a:t>
            </a:r>
            <a:br>
              <a:rPr lang="es-G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EC99AC-7BAA-7851-C731-AA81C90D4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5190"/>
            <a:ext cx="9144000" cy="442609"/>
          </a:xfrm>
        </p:spPr>
        <p:txBody>
          <a:bodyPr>
            <a:normAutofit fontScale="92500" lnSpcReduction="20000"/>
          </a:bodyPr>
          <a:lstStyle/>
          <a:p>
            <a:r>
              <a:rPr lang="es-GT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JORGE MARIO DE JESUS ANDRADE RIVERA  carne:3490-19-21971</a:t>
            </a:r>
            <a:endParaRPr lang="es-G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4868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221A958-B110-4446-3EB6-48A8B1D84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947" y="282575"/>
            <a:ext cx="9214556" cy="5183188"/>
          </a:xfrm>
        </p:spPr>
      </p:pic>
    </p:spTree>
    <p:extLst>
      <p:ext uri="{BB962C8B-B14F-4D97-AF65-F5344CB8AC3E}">
        <p14:creationId xmlns:p14="http://schemas.microsoft.com/office/powerpoint/2010/main" val="210131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C6345A7-F11A-CC4D-A559-CDD9127AD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213" y="388938"/>
            <a:ext cx="10116765" cy="5360109"/>
          </a:xfrm>
        </p:spPr>
      </p:pic>
    </p:spTree>
    <p:extLst>
      <p:ext uri="{BB962C8B-B14F-4D97-AF65-F5344CB8AC3E}">
        <p14:creationId xmlns:p14="http://schemas.microsoft.com/office/powerpoint/2010/main" val="8181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A689B-EFAE-8951-F6B0-12A44C43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328" y="152767"/>
            <a:ext cx="9603275" cy="343344"/>
          </a:xfrm>
        </p:spPr>
        <p:txBody>
          <a:bodyPr>
            <a:normAutofit fontScale="90000"/>
          </a:bodyPr>
          <a:lstStyle/>
          <a:p>
            <a:r>
              <a:rPr lang="es-MX" dirty="0"/>
              <a:t>Modulo gestión estudiantes</a:t>
            </a:r>
            <a:endParaRPr lang="es-GT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CDC8C9-11C9-BB75-0C8F-0FBB48230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051" y="817562"/>
            <a:ext cx="9931940" cy="4892573"/>
          </a:xfrm>
        </p:spPr>
      </p:pic>
    </p:spTree>
    <p:extLst>
      <p:ext uri="{BB962C8B-B14F-4D97-AF65-F5344CB8AC3E}">
        <p14:creationId xmlns:p14="http://schemas.microsoft.com/office/powerpoint/2010/main" val="170982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97E43-94BC-5C48-F87C-00EC4719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477" y="133312"/>
            <a:ext cx="9603275" cy="460076"/>
          </a:xfrm>
        </p:spPr>
        <p:txBody>
          <a:bodyPr>
            <a:normAutofit fontScale="90000"/>
          </a:bodyPr>
          <a:lstStyle/>
          <a:p>
            <a:r>
              <a:rPr lang="es-MX" dirty="0"/>
              <a:t>Modulo maestros</a:t>
            </a:r>
            <a:endParaRPr lang="es-GT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3E973D60-73B5-B4FB-4906-873B0FBE5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45" y="1031132"/>
            <a:ext cx="11069409" cy="4640094"/>
          </a:xfrm>
        </p:spPr>
      </p:pic>
    </p:spTree>
    <p:extLst>
      <p:ext uri="{BB962C8B-B14F-4D97-AF65-F5344CB8AC3E}">
        <p14:creationId xmlns:p14="http://schemas.microsoft.com/office/powerpoint/2010/main" val="1206107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0682C-47C3-65CC-D035-C86C473D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5"/>
          </a:xfrm>
        </p:spPr>
        <p:txBody>
          <a:bodyPr/>
          <a:lstStyle/>
          <a:p>
            <a:r>
              <a:rPr lang="es-MX" dirty="0"/>
              <a:t>Modulo de asistencia</a:t>
            </a:r>
            <a:endParaRPr lang="es-GT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3FBEED-2DA7-ADD8-7065-2DD26EFC7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566153"/>
            <a:ext cx="9603275" cy="3899610"/>
          </a:xfrm>
        </p:spPr>
      </p:pic>
    </p:spTree>
    <p:extLst>
      <p:ext uri="{BB962C8B-B14F-4D97-AF65-F5344CB8AC3E}">
        <p14:creationId xmlns:p14="http://schemas.microsoft.com/office/powerpoint/2010/main" val="160352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E45A0-6169-469F-DB0F-5739F316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00545"/>
          </a:xfrm>
        </p:spPr>
        <p:txBody>
          <a:bodyPr/>
          <a:lstStyle/>
          <a:p>
            <a:r>
              <a:rPr lang="es-MX" dirty="0"/>
              <a:t>conclusiones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AB404-E942-8605-D5B5-B394F0398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s-G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El desarrollo de la aplicación web que nos da un control de asistencia y notas en escuela santa Sofía significa un gran avance en la gestión académica facilitando el acceso a información académica tanto a docentes alumnos y padres de familia. Además será de mucha ayuda a la mejora de la comunicación dentro de la comunidad educativa.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3508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0D2F3-EC31-5189-81E9-75D0820A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42178"/>
          </a:xfrm>
        </p:spPr>
        <p:txBody>
          <a:bodyPr>
            <a:normAutofit fontScale="90000"/>
          </a:bodyPr>
          <a:lstStyle/>
          <a:p>
            <a:r>
              <a:rPr lang="es-GT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Recomendaciones</a:t>
            </a:r>
            <a:br>
              <a:rPr lang="es-GT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2BDCC-0D34-00C3-7802-0196306F3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s-G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Dentro de las recomendaciones tenemos el ofrecer formación a docentes padres y alumnos      para el uso y conocimiento de la app.</a:t>
            </a: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s-G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Proporcionar asistencia técnica</a:t>
            </a: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s-G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Fomentar el uso de la aplicación web entre docentes, alumnos y padres de familia</a:t>
            </a: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s-G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Aprovechar recursos en totalidad</a:t>
            </a: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s-G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4087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7BEBF-42C0-3186-9F55-8905C647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LINK DE VIDEO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273819-859E-E541-CEF2-71F4EA987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https://youtu.be/2IU5P0Q3Ps4</a:t>
            </a:r>
          </a:p>
        </p:txBody>
      </p:sp>
    </p:spTree>
    <p:extLst>
      <p:ext uri="{BB962C8B-B14F-4D97-AF65-F5344CB8AC3E}">
        <p14:creationId xmlns:p14="http://schemas.microsoft.com/office/powerpoint/2010/main" val="142340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82289-F207-DA50-BFDD-4E74FF32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030" y="853158"/>
            <a:ext cx="7996136" cy="353072"/>
          </a:xfrm>
        </p:spPr>
        <p:txBody>
          <a:bodyPr>
            <a:normAutofit fontScale="90000"/>
          </a:bodyPr>
          <a:lstStyle/>
          <a:p>
            <a:r>
              <a:rPr lang="es-MX" dirty="0"/>
              <a:t>Proyecto de graduación 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F0B2C-999F-2AA8-6FBC-4E6D010D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758" y="2344366"/>
            <a:ext cx="9774140" cy="3394354"/>
          </a:xfrm>
        </p:spPr>
        <p:txBody>
          <a:bodyPr/>
          <a:lstStyle/>
          <a:p>
            <a:r>
              <a:rPr lang="es-GT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DESARRROLLO DE APLICACIÓN WEB PARA EL CONTROL DE ASISTENCIA Y GESTIÒN DE CALIFICACIONES EN LA ESCUELA OFICLA URBANA MIXTA SANTA SOFÌA, MUNICIPIO DE SAN JOSE PINULA</a:t>
            </a:r>
            <a:endParaRPr lang="es-GT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8941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3FDFE-BDC9-1E7E-3CFA-BC2A7F07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281" y="804520"/>
            <a:ext cx="8564573" cy="508714"/>
          </a:xfrm>
        </p:spPr>
        <p:txBody>
          <a:bodyPr>
            <a:normAutofit fontScale="90000"/>
          </a:bodyPr>
          <a:lstStyle/>
          <a:p>
            <a:r>
              <a:rPr lang="es-MX" dirty="0"/>
              <a:t>Introducción y objetivos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F37208-47E7-CCCD-EF03-4EEC31A5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En el contexto educativo actual, la implementación de tecnología en las escuelas desempeña un papel fundamental para la optimización de procesos administrativos y académicos</a:t>
            </a:r>
          </a:p>
          <a:p>
            <a:r>
              <a:rPr lang="es-G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El desarrollo de esta aplicación surge como respuesta a la necesidad de modernizar y simplificar las tareas administrativas y académicas dentro de la institución educativa, facilitando la recopilación de datos, la comunicación con los estudiantes y padres de familia,</a:t>
            </a:r>
            <a:endParaRPr lang="es-GT" dirty="0">
              <a:solidFill>
                <a:srgbClr val="00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9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EE452-0284-FFC2-DD18-C7187230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86EEE-0ABD-1C92-3AAD-AC69A232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 una aplicación web para la gestión de asistencia y control de calificaciones de alumnos y mejorar la administración del centro educativo</a:t>
            </a:r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s-GT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Objetivos Específicos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s-GT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Generar reportes de asistencia de alumnos y profesores.</a:t>
            </a:r>
            <a:endParaRPr lang="es-GT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s-GT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 modulo para el registro de calificaciones</a:t>
            </a:r>
            <a:endParaRPr lang="es-GT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s-GT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 módulo de sistema de gestión de asistencia</a:t>
            </a:r>
            <a:endParaRPr lang="es-GT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GT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1679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40106-F051-E03A-2ECE-2EC48830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39" y="617708"/>
            <a:ext cx="5243209" cy="491245"/>
          </a:xfrm>
        </p:spPr>
        <p:txBody>
          <a:bodyPr>
            <a:normAutofit fontScale="90000"/>
          </a:bodyPr>
          <a:lstStyle/>
          <a:p>
            <a:r>
              <a:rPr lang="es-MX" dirty="0"/>
              <a:t>Planteamiento </a:t>
            </a:r>
            <a:endParaRPr lang="es-GT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A2F7D82F-8C55-215B-109A-9D35284A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observo varios desafíos relacionados con el control de asistencia y la gestión de calificaciones que afectan el rendimiento académico y la eficiencia administrativa. Lo que ralentiza los procesos afectando la comunicación entre docentes y padres de alumnos.</a:t>
            </a:r>
          </a:p>
          <a:p>
            <a:r>
              <a:rPr lang="es-E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tal forma con el desarrollo de la aplicación logramos vencer desafíos generando rapidez en los procesos de control de asistencia y calificaciones.</a:t>
            </a:r>
            <a:endParaRPr lang="es-E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GT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5245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03700-AC61-BCAC-D8C4-B65584B1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20000"/>
          </a:xfrm>
        </p:spPr>
        <p:txBody>
          <a:bodyPr>
            <a:normAutofit fontScale="9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s-GT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Alcance</a:t>
            </a:r>
            <a:br>
              <a:rPr lang="es-GT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5DFD7-76F9-8EBB-00E2-811C4CC42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7596"/>
          </a:xfrm>
        </p:spPr>
        <p:txBody>
          <a:bodyPr/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s-E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web para escuela Santa Sofia de San José Pinula podrá gestionar la asistencia diaria de los estudiantes de forma eficiente y registrar sus calificaciones. Se mejorar la comunicación ya que por medio de la aplicación podrán acceder los padres de familia en tiempo real obteniendo la información académica de sus hijos.</a:t>
            </a:r>
            <a:endParaRPr lang="es-GT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Gestión de notas o calificaciones y visualización </a:t>
            </a:r>
            <a:endParaRPr lang="es-GT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Administración segura.</a:t>
            </a:r>
            <a:endParaRPr lang="es-GT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Registro de asistencia</a:t>
            </a:r>
          </a:p>
          <a:p>
            <a:endParaRPr lang="es-GT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0315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D7758-FAFB-EFF5-9FAB-F68788EC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SOLUCION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631E9B-FACD-A0B1-9768-3B11EBDB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DESARRROLLO DE APLICACIÓN WEB PARA EL CONTROL DE ASISTENCIA Y GESTIÒN DE CALIFICACIONES EN LA ESCUELA OFICLA URBANA MIXTA SANTA SOFÌA, MUNICIPIO DE SAN JOSE PINULA</a:t>
            </a:r>
            <a:endParaRPr lang="es-GT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7093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CFD31-D5E5-9241-F005-AECC32CA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Demostración módulos app</a:t>
            </a:r>
            <a:endParaRPr lang="es-GT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C50E9E-EF8B-3A73-1486-8D63438D9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923" y="2016124"/>
            <a:ext cx="6841541" cy="3635645"/>
          </a:xfrm>
        </p:spPr>
      </p:pic>
    </p:spTree>
    <p:extLst>
      <p:ext uri="{BB962C8B-B14F-4D97-AF65-F5344CB8AC3E}">
        <p14:creationId xmlns:p14="http://schemas.microsoft.com/office/powerpoint/2010/main" val="2751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D9654BA-6F19-D372-CBD8-1409F3049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186" y="437745"/>
            <a:ext cx="7743217" cy="5359940"/>
          </a:xfrm>
        </p:spPr>
      </p:pic>
    </p:spTree>
    <p:extLst>
      <p:ext uri="{BB962C8B-B14F-4D97-AF65-F5344CB8AC3E}">
        <p14:creationId xmlns:p14="http://schemas.microsoft.com/office/powerpoint/2010/main" val="189366358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169</TotalTime>
  <Words>473</Words>
  <Application>Microsoft Office PowerPoint</Application>
  <PresentationFormat>Panorámica</PresentationFormat>
  <Paragraphs>37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Times New Roman</vt:lpstr>
      <vt:lpstr>Galería</vt:lpstr>
      <vt:lpstr>UNIVERSIDAD MARIANO GÁLVEZ DE GUATEMALA FACULTAD DE INGENIERÍA EN SISTEMAS DE LA INFORMACIÓN Y CIENCIAS DE LA COMPUTACIÓN </vt:lpstr>
      <vt:lpstr>Proyecto de graduación </vt:lpstr>
      <vt:lpstr>Introducción y objetivos</vt:lpstr>
      <vt:lpstr>Objetivo general</vt:lpstr>
      <vt:lpstr>Planteamiento </vt:lpstr>
      <vt:lpstr>Alcance </vt:lpstr>
      <vt:lpstr>SOLUCION</vt:lpstr>
      <vt:lpstr>Demostración módulos app</vt:lpstr>
      <vt:lpstr>Presentación de PowerPoint</vt:lpstr>
      <vt:lpstr>Presentación de PowerPoint</vt:lpstr>
      <vt:lpstr>Presentación de PowerPoint</vt:lpstr>
      <vt:lpstr>Modulo gestión estudiantes</vt:lpstr>
      <vt:lpstr>Modulo maestros</vt:lpstr>
      <vt:lpstr>Modulo de asistencia</vt:lpstr>
      <vt:lpstr>conclusiones</vt:lpstr>
      <vt:lpstr>Recomendaciones </vt:lpstr>
      <vt:lpstr>LINK DE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1921971 - JORGE MARIO DE JESUS ANDRADE RIVERA</dc:creator>
  <cp:lastModifiedBy>1921971 - JORGE MARIO DE JESUS ANDRADE RIVERA</cp:lastModifiedBy>
  <cp:revision>1</cp:revision>
  <dcterms:created xsi:type="dcterms:W3CDTF">2024-10-19T00:52:38Z</dcterms:created>
  <dcterms:modified xsi:type="dcterms:W3CDTF">2024-10-19T03:41:51Z</dcterms:modified>
</cp:coreProperties>
</file>