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/>
    <p:restoredTop sz="95109"/>
  </p:normalViewPr>
  <p:slideViewPr>
    <p:cSldViewPr snapToGrid="0" snapToObjects="1">
      <p:cViewPr varScale="1">
        <p:scale>
          <a:sx n="86" d="100"/>
          <a:sy n="86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6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17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6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16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1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4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2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5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9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AD8CC-7C4E-AA43-969C-2210D090E22B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150DF7-5683-6041-A2D5-90D95A6EDAD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3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BD77-CBED-064A-8F61-636927C7E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5333" y="2090691"/>
            <a:ext cx="9721048" cy="2262781"/>
          </a:xfrm>
        </p:spPr>
        <p:txBody>
          <a:bodyPr/>
          <a:lstStyle/>
          <a:p>
            <a:pPr algn="ctr"/>
            <a:r>
              <a:rPr lang="en-US" b="1" dirty="0"/>
              <a:t>Proyecto de Bases de </a:t>
            </a:r>
            <a:r>
              <a:rPr lang="en-US" b="1" dirty="0" err="1"/>
              <a:t>Datos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2A10F-17DF-AE47-BD3B-3D2869C7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502171"/>
            <a:ext cx="8915399" cy="1126283"/>
          </a:xfrm>
        </p:spPr>
        <p:txBody>
          <a:bodyPr/>
          <a:lstStyle/>
          <a:p>
            <a:pPr algn="ctr"/>
            <a:r>
              <a:rPr lang="es-MX" b="1" dirty="0"/>
              <a:t>APP PARA RESOLVER LOS NIVELES DE ESTRÉS DE LOS ESTUDIANTES DE LA ESPOL </a:t>
            </a:r>
            <a:endParaRPr lang="en-US" b="1" dirty="0"/>
          </a:p>
          <a:p>
            <a:pPr algn="ctr"/>
            <a:r>
              <a:rPr lang="en-US" dirty="0"/>
              <a:t>Definiendo los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9808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4AB5-11D7-B146-93F2-BDABB6A8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Integrantes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DCE42-5FBD-1744-AA2E-53051430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s-EC" dirty="0"/>
              <a:t>Jorge Marcelo Lucas Benavides </a:t>
            </a:r>
          </a:p>
          <a:p>
            <a:pPr>
              <a:spcBef>
                <a:spcPct val="0"/>
              </a:spcBef>
            </a:pPr>
            <a:r>
              <a:rPr lang="es-EC" dirty="0"/>
              <a:t>Yanaleen Britney Pluas Macias</a:t>
            </a:r>
            <a:endParaRPr lang="es-EC" sz="4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5659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1848-F733-8C48-9D26-63F39E34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Requerimientos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5703-8476-474F-BB41-08ABCCBB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My </a:t>
            </a:r>
            <a:r>
              <a:rPr lang="en-US" dirty="0" err="1"/>
              <a:t>Sql</a:t>
            </a:r>
            <a:endParaRPr lang="en-US" dirty="0"/>
          </a:p>
          <a:p>
            <a:r>
              <a:rPr lang="en-US" dirty="0"/>
              <a:t>Visual Basic(</a:t>
            </a:r>
            <a:r>
              <a:rPr lang="en-US" dirty="0" err="1"/>
              <a:t>aplicacion</a:t>
            </a:r>
            <a:r>
              <a:rPr lang="en-US" dirty="0"/>
              <a:t>)</a:t>
            </a:r>
          </a:p>
          <a:p>
            <a:r>
              <a:rPr lang="en-US" dirty="0" err="1"/>
              <a:t>Encuestas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estres</a:t>
            </a:r>
            <a:r>
              <a:rPr lang="en-US" dirty="0"/>
              <a:t>(google </a:t>
            </a:r>
            <a:r>
              <a:rPr lang="en-US" dirty="0" err="1"/>
              <a:t>encuestas</a:t>
            </a:r>
            <a:r>
              <a:rPr lang="en-US" dirty="0"/>
              <a:t>)</a:t>
            </a:r>
          </a:p>
          <a:p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preguntas</a:t>
            </a:r>
            <a:endParaRPr lang="en-US" dirty="0"/>
          </a:p>
          <a:p>
            <a:r>
              <a:rPr lang="en-US" dirty="0" err="1"/>
              <a:t>Establecer</a:t>
            </a:r>
            <a:r>
              <a:rPr lang="en-US" dirty="0"/>
              <a:t> un </a:t>
            </a:r>
            <a:r>
              <a:rPr lang="en-US" dirty="0" err="1"/>
              <a:t>horario</a:t>
            </a:r>
            <a:r>
              <a:rPr lang="en-US" dirty="0"/>
              <a:t> </a:t>
            </a:r>
            <a:r>
              <a:rPr lang="en-US" dirty="0" err="1"/>
              <a:t>establecido</a:t>
            </a:r>
            <a:endParaRPr lang="en-US" dirty="0"/>
          </a:p>
          <a:p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grados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estudiante</a:t>
            </a:r>
            <a:endParaRPr lang="en-US" dirty="0"/>
          </a:p>
          <a:p>
            <a:r>
              <a:rPr lang="en-US" dirty="0" err="1"/>
              <a:t>Entidades</a:t>
            </a:r>
            <a:r>
              <a:rPr lang="en-US" dirty="0"/>
              <a:t> </a:t>
            </a:r>
            <a:r>
              <a:rPr lang="en-US" dirty="0" err="1"/>
              <a:t>requeridas</a:t>
            </a:r>
            <a:endParaRPr lang="en-US" dirty="0"/>
          </a:p>
          <a:p>
            <a:pPr lvl="1"/>
            <a:r>
              <a:rPr lang="en-US" dirty="0" err="1"/>
              <a:t>Estudiante</a:t>
            </a:r>
            <a:endParaRPr lang="en-US" dirty="0"/>
          </a:p>
          <a:p>
            <a:pPr lvl="1"/>
            <a:r>
              <a:rPr lang="en-US" dirty="0" err="1"/>
              <a:t>Profesores</a:t>
            </a:r>
            <a:endParaRPr lang="en-US" dirty="0"/>
          </a:p>
          <a:p>
            <a:pPr lvl="1"/>
            <a:r>
              <a:rPr lang="en-US" dirty="0" err="1"/>
              <a:t>Doctores</a:t>
            </a:r>
            <a:endParaRPr lang="en-US" dirty="0"/>
          </a:p>
          <a:p>
            <a:pPr lvl="1"/>
            <a:r>
              <a:rPr lang="en-US" dirty="0" err="1"/>
              <a:t>Materias</a:t>
            </a:r>
            <a:r>
              <a:rPr lang="en-US" dirty="0"/>
              <a:t> &lt;- </a:t>
            </a:r>
            <a:r>
              <a:rPr lang="en-US" dirty="0" err="1"/>
              <a:t>carga</a:t>
            </a:r>
            <a:r>
              <a:rPr lang="en-US" dirty="0"/>
              <a:t> </a:t>
            </a:r>
            <a:r>
              <a:rPr lang="en-US" dirty="0" err="1"/>
              <a:t>horaria</a:t>
            </a:r>
            <a:r>
              <a:rPr lang="en-US" dirty="0"/>
              <a:t>, </a:t>
            </a:r>
            <a:r>
              <a:rPr lang="en-US" dirty="0" err="1"/>
              <a:t>carga</a:t>
            </a:r>
            <a:r>
              <a:rPr lang="en-US" dirty="0"/>
              <a:t> extracurricular</a:t>
            </a:r>
          </a:p>
          <a:p>
            <a:pPr lvl="1"/>
            <a:r>
              <a:rPr lang="en-US" dirty="0"/>
              <a:t>aula</a:t>
            </a:r>
          </a:p>
          <a:p>
            <a:pPr lvl="1"/>
            <a:r>
              <a:rPr lang="en-US" dirty="0" err="1"/>
              <a:t>animo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8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1848-F733-8C48-9D26-63F39E34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Requerimientos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D5703-8476-474F-BB41-08ABCCBB8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 </a:t>
            </a:r>
            <a:r>
              <a:rPr lang="en-US" dirty="0" err="1"/>
              <a:t>doctores</a:t>
            </a:r>
            <a:r>
              <a:rPr lang="en-US" dirty="0"/>
              <a:t> de </a:t>
            </a:r>
            <a:r>
              <a:rPr lang="en-US" dirty="0" err="1"/>
              <a:t>Espol</a:t>
            </a:r>
            <a:r>
              <a:rPr lang="en-US" dirty="0"/>
              <a:t> </a:t>
            </a:r>
            <a:r>
              <a:rPr lang="en-US" dirty="0" err="1"/>
              <a:t>desean</a:t>
            </a:r>
            <a:r>
              <a:rPr lang="en-US" dirty="0"/>
              <a:t> saber los </a:t>
            </a:r>
            <a:r>
              <a:rPr lang="en-US" dirty="0" err="1"/>
              <a:t>estados</a:t>
            </a:r>
            <a:r>
              <a:rPr lang="en-US" dirty="0"/>
              <a:t> de </a:t>
            </a:r>
            <a:r>
              <a:rPr lang="en-US" dirty="0" err="1"/>
              <a:t>animo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estudiante</a:t>
            </a:r>
            <a:r>
              <a:rPr lang="en-US" dirty="0"/>
              <a:t> por </a:t>
            </a:r>
            <a:r>
              <a:rPr lang="en-US" dirty="0" err="1"/>
              <a:t>nivel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desean</a:t>
            </a:r>
            <a:r>
              <a:rPr lang="en-US" dirty="0"/>
              <a:t> saber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disminuir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niveles</a:t>
            </a:r>
            <a:r>
              <a:rPr lang="en-US" dirty="0"/>
              <a:t> de </a:t>
            </a:r>
            <a:r>
              <a:rPr lang="en-US" dirty="0" err="1"/>
              <a:t>estres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de </a:t>
            </a:r>
            <a:r>
              <a:rPr lang="en-US" dirty="0" err="1"/>
              <a:t>guias</a:t>
            </a:r>
            <a:r>
              <a:rPr lang="en-US" dirty="0"/>
              <a:t> </a:t>
            </a:r>
          </a:p>
          <a:p>
            <a:r>
              <a:rPr lang="en-US" dirty="0"/>
              <a:t>Los </a:t>
            </a:r>
            <a:r>
              <a:rPr lang="en-US" dirty="0" err="1"/>
              <a:t>profesores</a:t>
            </a:r>
            <a:r>
              <a:rPr lang="en-US" dirty="0"/>
              <a:t> </a:t>
            </a:r>
            <a:r>
              <a:rPr lang="en-US" dirty="0" err="1"/>
              <a:t>desean</a:t>
            </a:r>
            <a:r>
              <a:rPr lang="en-US" dirty="0"/>
              <a:t> saber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aumentar</a:t>
            </a:r>
            <a:r>
              <a:rPr lang="en-US" dirty="0"/>
              <a:t> la </a:t>
            </a:r>
            <a:r>
              <a:rPr lang="en-US" dirty="0" err="1"/>
              <a:t>produccion</a:t>
            </a:r>
            <a:r>
              <a:rPr lang="en-US" dirty="0"/>
              <a:t> </a:t>
            </a:r>
            <a:r>
              <a:rPr lang="en-US" dirty="0" err="1"/>
              <a:t>academica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estudiantes</a:t>
            </a:r>
            <a:r>
              <a:rPr lang="en-US" dirty="0"/>
              <a:t> </a:t>
            </a:r>
            <a:r>
              <a:rPr lang="en-US" dirty="0" err="1"/>
              <a:t>desean</a:t>
            </a:r>
            <a:r>
              <a:rPr lang="en-US" dirty="0"/>
              <a:t> saber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administrar</a:t>
            </a:r>
            <a:r>
              <a:rPr lang="en-US" dirty="0"/>
              <a:t> las </a:t>
            </a:r>
            <a:r>
              <a:rPr lang="en-US" dirty="0" err="1"/>
              <a:t>distancias</a:t>
            </a:r>
            <a:r>
              <a:rPr lang="en-US" dirty="0"/>
              <a:t> de </a:t>
            </a:r>
            <a:r>
              <a:rPr lang="en-US" dirty="0" err="1"/>
              <a:t>aulas</a:t>
            </a:r>
            <a:r>
              <a:rPr lang="en-US" dirty="0"/>
              <a:t> </a:t>
            </a:r>
            <a:r>
              <a:rPr lang="en-US" dirty="0" err="1"/>
              <a:t>consecutivas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6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1848-F733-8C48-9D26-63F39E34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Requerimientos</a:t>
            </a:r>
          </a:p>
        </p:txBody>
      </p:sp>
      <p:pic>
        <p:nvPicPr>
          <p:cNvPr id="1026" name="Picture 2" descr="Reconocer, prevenir y afrontar el estrés académico - Universidad de Chi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787" y="1429544"/>
            <a:ext cx="4239628" cy="208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strés por COVID-19 y cómo afecta a los estudiantes universitar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588" y="1352212"/>
            <a:ext cx="4111625" cy="215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o nivel de estrés en universitarios durante la cuarentena: Estudio UVM –  Sala de Prensa UV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071" y="3659995"/>
            <a:ext cx="4239628" cy="2827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ivel de estrés y estrategias de aprontamiento en estudiantes de la  facultad de enfermería: UNSA Arequipa. 20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43" y="3616510"/>
            <a:ext cx="3307180" cy="291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56982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127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Proyecto de Bases de Datos</vt:lpstr>
      <vt:lpstr>Integrantes </vt:lpstr>
      <vt:lpstr>Requerimientos</vt:lpstr>
      <vt:lpstr>Requerimientos</vt:lpstr>
      <vt:lpstr>Requerimientos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Bases de Datos</dc:title>
  <dc:creator>Vanessa  Ivonne Echeverria  Barzola</dc:creator>
  <cp:lastModifiedBy>yanaleen.pluas.macias@gmail.com</cp:lastModifiedBy>
  <cp:revision>11</cp:revision>
  <dcterms:created xsi:type="dcterms:W3CDTF">2021-06-01T16:02:31Z</dcterms:created>
  <dcterms:modified xsi:type="dcterms:W3CDTF">2021-06-08T00:02:49Z</dcterms:modified>
</cp:coreProperties>
</file>