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Luz que Renueva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Imagina un amanecer brillante donde cada rayo de sol es una promesa de energía.</a:t>
            </a:r>
          </a:p>
          <a:p>
            <a:pPr>
              <a:defRPr sz="1800"/>
            </a:pPr>
            <a:r>
              <a:t>La energía solar convierte la luz en vida, alimentando nuestros hogares y ciudades.</a:t>
            </a:r>
          </a:p>
          <a:p>
            <a:pPr>
              <a:defRPr sz="1800"/>
            </a:pPr>
            <a:r>
              <a:t>Las ciudades se convierten en jardines de energía, floreciendo con paneles solares que brillan como hojas bajo el sol.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Ciudades que Respiran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Las ciudades, como seres vivos, respiran energía limpia y fresca.</a:t>
            </a:r>
          </a:p>
          <a:p>
            <a:pPr>
              <a:defRPr sz="1800"/>
            </a:pPr>
            <a:r>
              <a:t>Con cada panel solar, nuestras urbes se liberan de la pesada carga de la contaminación.</a:t>
            </a:r>
          </a:p>
          <a:p>
            <a:pPr>
              <a:defRPr sz="1800"/>
            </a:pPr>
            <a:r>
              <a:t>La energía solar es el aire puro que revitaliza nuestras calles y plazas.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Revolución Silenciosa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En un mundo que corre, la energía solar es el susurro de un cambio profundo.</a:t>
            </a:r>
          </a:p>
          <a:p>
            <a:pPr>
              <a:defRPr sz="1800"/>
            </a:pPr>
            <a:r>
              <a:t>Cada instalación solar es un paso hacia un futuro donde la energía es accesible para todos.</a:t>
            </a:r>
          </a:p>
          <a:p>
            <a:pPr>
              <a:defRPr sz="1800"/>
            </a:pPr>
            <a:r>
              <a:t>Como un río que fluye, la energía solar transforma nuestras ciudades en ecosistemas sostenibles.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Un Futuro Brillante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Visualiza un horizonte donde los edificios son faros de sostenibilidad.</a:t>
            </a:r>
          </a:p>
          <a:p>
            <a:pPr>
              <a:defRPr sz="1800"/>
            </a:pPr>
            <a:r>
              <a:t>Las ciudades del mañana brillan con el resplandor de la energía solar, cargadas de innovación.</a:t>
            </a:r>
          </a:p>
          <a:p>
            <a:pPr>
              <a:defRPr sz="1800"/>
            </a:pPr>
            <a:r>
              <a:t>Cada hogar se convierte en un pequeño sol, irradiando energía hacia la comunidad.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Juntos Hacia el Cambio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La energía solar nos invita a ser parte de una historia colectiva de transformación.</a:t>
            </a:r>
          </a:p>
          <a:p>
            <a:pPr>
              <a:defRPr sz="1800"/>
            </a:pPr>
            <a:r>
              <a:t>Hoy, cada decisión cuenta; juntos podemos escribir el futuro de nuestras ciudades.</a:t>
            </a:r>
          </a:p>
          <a:p>
            <a:pPr>
              <a:defRPr sz="1800"/>
            </a:pPr>
            <a:r>
              <a:t>Unámonos para hacer brillar nuestra comunidad, como un mosaico de luz y esperanza.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