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La Luz del Futuro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La energía solar, una fuente inagotable y limpia.</a:t>
            </a:r>
          </a:p>
          <a:p>
            <a:pPr>
              <a:defRPr sz="1800"/>
            </a:pPr>
            <a:r>
              <a:t>Transformamos la luz del sol en poder para nuestras vidas.</a:t>
            </a:r>
          </a:p>
          <a:p>
            <a:pPr>
              <a:defRPr sz="1800"/>
            </a:pPr>
            <a:r>
              <a:t>Un paso hacia un mundo más sostenible.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4114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La Magia de la Fotovoltaica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Paneles solares: tecnología que convierte luz en electricidad.</a:t>
            </a:r>
          </a:p>
          <a:p>
            <a:pPr>
              <a:defRPr sz="1800"/>
            </a:pPr>
            <a:r>
              <a:t>Accesible y adaptable a cualquier hogar o comunidad.</a:t>
            </a:r>
          </a:p>
          <a:p>
            <a:pPr>
              <a:defRPr sz="1800"/>
            </a:pPr>
            <a:r>
              <a:t>Reduce nuestra huella de carbono y promueve la salud del planeta.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4114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Impacto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Más de 1.3 mil millones de personas sin acceso a electricidad.</a:t>
            </a:r>
          </a:p>
          <a:p>
            <a:pPr>
              <a:defRPr sz="1800"/>
            </a:pPr>
            <a:r>
              <a:t>La energía solar puede cambiar esta realidad.</a:t>
            </a:r>
          </a:p>
          <a:p>
            <a:pPr>
              <a:defRPr sz="1800"/>
            </a:pPr>
            <a:r>
              <a:t>Potencial para iluminar el futuro de países en desarrollo.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4114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Innovación y Avance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Investigación constante para mejorar la eficiencia.</a:t>
            </a:r>
          </a:p>
          <a:p>
            <a:pPr>
              <a:defRPr sz="1800"/>
            </a:pPr>
            <a:r>
              <a:t>Nuevas tecnologías, como paneles transparentes y solares integrados.</a:t>
            </a:r>
          </a:p>
          <a:p>
            <a:pPr>
              <a:defRPr sz="1800"/>
            </a:pPr>
            <a:r>
              <a:t>El futuro de la energía está en nuestras manos.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41148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Un Llamado a la Acción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1800"/>
            </a:pPr>
            <a:r>
              <a:t>Cada uno de nosotros puede ser parte del cambio.</a:t>
            </a:r>
          </a:p>
          <a:p>
            <a:pPr>
              <a:defRPr sz="1800"/>
            </a:pPr>
            <a:r>
              <a:t>Invierta en energía solar, inspire a otros a hacer lo mismo.</a:t>
            </a:r>
          </a:p>
          <a:p>
            <a:pPr>
              <a:defRPr sz="1800"/>
            </a:pPr>
            <a:r>
              <a:t>Juntos, podemos crear un mundo más brillante y sostenible.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88720"/>
            <a:ext cx="41148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