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La Luz que Renueva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Imagina un amanecer brillante donde cada rayo de sol es una promesa de energía.</a:t>
            </a:r>
          </a:p>
          <a:p>
            <a:pPr>
              <a:defRPr sz="1800"/>
            </a:pPr>
            <a:r>
              <a:t>La energía solar convierte la luz en vida, alimentando nuestros hogares y ciudades.</a:t>
            </a:r>
          </a:p>
          <a:p>
            <a:pPr>
              <a:defRPr sz="1800"/>
            </a:pPr>
            <a:r>
              <a:t>Las ciudades se convierten en jardines de energía, floreciendo con paneles solares que brillan como hojas bajo el sol.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Los Humanos: La Culminación de un Viaje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De los árboles a la tierra, los humanos dan el siguiente paso en esta danza evolutiva.</a:t>
            </a:r>
          </a:p>
          <a:p>
            <a:pPr>
              <a:defRPr sz="1800"/>
            </a:pPr>
            <a:r>
              <a:t>Con cada pensamiento, una chispa de creatividad transforma el mundo.</a:t>
            </a:r>
          </a:p>
          <a:p>
            <a:pPr>
              <a:defRPr sz="1800"/>
            </a:pPr>
            <a:r>
              <a:t>La vida es un viaje, y en cada uno de nosotros, llevamos la historia de la evolución en nuestro interior.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Ciudades que Respiran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Las ciudades, como seres vivos, respiran energía limpia y fresca.</a:t>
            </a:r>
          </a:p>
          <a:p>
            <a:pPr>
              <a:defRPr sz="1800"/>
            </a:pPr>
            <a:r>
              <a:t>Con cada panel solar, nuestras urbes se liberan de la pesada carga de la contaminación.</a:t>
            </a:r>
          </a:p>
          <a:p>
            <a:pPr>
              <a:defRPr sz="1800"/>
            </a:pPr>
            <a:r>
              <a:t>La energía solar es el aire puro que revitaliza nuestras calles y plazas.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La Revolución Silenciosa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En un mundo que corre, la energía solar es el susurro de un cambio profundo.</a:t>
            </a:r>
          </a:p>
          <a:p>
            <a:pPr>
              <a:defRPr sz="1800"/>
            </a:pPr>
            <a:r>
              <a:t>Cada instalación solar es un paso hacia un futuro donde la energía es accesible para todos.</a:t>
            </a:r>
          </a:p>
          <a:p>
            <a:pPr>
              <a:defRPr sz="1800"/>
            </a:pPr>
            <a:r>
              <a:t>Como un río que fluye, la energía solar transforma nuestras ciudades en ecosistemas sostenibles.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Un Futuro Brillante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Visualiza un horizonte donde los edificios son faros de sostenibilidad.</a:t>
            </a:r>
          </a:p>
          <a:p>
            <a:pPr>
              <a:defRPr sz="1800"/>
            </a:pPr>
            <a:r>
              <a:t>Las ciudades del mañana brillan con el resplandor de la energía solar, cargadas de innovación.</a:t>
            </a:r>
          </a:p>
          <a:p>
            <a:pPr>
              <a:defRPr sz="1800"/>
            </a:pPr>
            <a:r>
              <a:t>Cada hogar se convierte en un pequeño sol, irradiando energía hacia la comunidad.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Juntos Hacia el Cambio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La energía solar nos invita a ser parte de una historia colectiva de transformación.</a:t>
            </a:r>
          </a:p>
          <a:p>
            <a:pPr>
              <a:defRPr sz="1800"/>
            </a:pPr>
            <a:r>
              <a:t>Hoy, cada decisión cuenta; juntos podemos escribir el futuro de nuestras ciudades.</a:t>
            </a:r>
          </a:p>
          <a:p>
            <a:pPr>
              <a:defRPr sz="1800"/>
            </a:pPr>
            <a:r>
              <a:t>Unámonos para hacer brillar nuestra comunidad, como un mosaico de luz y esperanza.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El Comienzo de Todo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Imagina un océano profundo, donde burbujas de vida emergen de la nada.</a:t>
            </a:r>
          </a:p>
          <a:p>
            <a:pPr>
              <a:defRPr sz="1800"/>
            </a:pPr>
            <a:r>
              <a:t>Las primeras células, como pequeñas chispas de luz, danzan en las aguas primordiales.</a:t>
            </a:r>
          </a:p>
          <a:p>
            <a:pPr>
              <a:defRPr sz="1800"/>
            </a:pPr>
            <a:r>
              <a:t>Cada célula, un universo en miniatura, comienza a contar su propia historia.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La Diversidad de la Vida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Las células se agrupan, como un coro de voces unidas en una sinfonía.</a:t>
            </a:r>
          </a:p>
          <a:p>
            <a:pPr>
              <a:defRPr sz="1800"/>
            </a:pPr>
            <a:r>
              <a:t>Desde simples bacterias hasta organismos multicelulares, la vida se expande como un jardín floreciente.</a:t>
            </a:r>
          </a:p>
          <a:p>
            <a:pPr>
              <a:defRPr sz="1800"/>
            </a:pPr>
            <a:r>
              <a:t>Cada especie, una obra maestra de la naturaleza, escrita con los hilos del ADN.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La Era de los Dinosaurios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Gigantes escalan los cielos, como titanes de un cuento épico.</a:t>
            </a:r>
          </a:p>
          <a:p>
            <a:pPr>
              <a:defRPr sz="1800"/>
            </a:pPr>
            <a:r>
              <a:t>La Tierra tiembla bajo sus pasos, mientras la vida se adapta y evoluciona.</a:t>
            </a:r>
          </a:p>
          <a:p>
            <a:pPr>
              <a:defRPr sz="1800"/>
            </a:pPr>
            <a:r>
              <a:t>Un ciclo de vida y muerte, donde cada final es un nuevo comienzo.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El Surgir de los Mamíferos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4297680" cy="5120640"/>
          </a:xfrm>
        </p:spPr>
        <p:txBody>
          <a:bodyPr/>
          <a:lstStyle/>
          <a:p>
            <a:pPr>
              <a:defRPr sz="1800"/>
            </a:pPr>
            <a:r>
              <a:t>Pequeños supervivientes emergen de las sombras, como estrellas en la noche.</a:t>
            </a:r>
          </a:p>
          <a:p>
            <a:pPr>
              <a:defRPr sz="1800"/>
            </a:pPr>
            <a:r>
              <a:t>Con cada latido, el corazón de los mamíferos late fuerte, llevando consigo la chispa de la vida.</a:t>
            </a:r>
          </a:p>
          <a:p>
            <a:pPr>
              <a:defRPr sz="1800"/>
            </a:pPr>
            <a:r>
              <a:t>La inteligencia florece, y comienzan a contar historias de su existencia.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371600"/>
            <a:ext cx="1691640" cy="27432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480" y="1371600"/>
            <a:ext cx="16916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