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0B37"/>
    <a:srgbClr val="CF01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5396-40E6-4251-98C5-9908F181D4DB}" type="datetimeFigureOut">
              <a:rPr lang="es-CL" smtClean="0"/>
              <a:t>07-05-2019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0869-C614-4DAE-81C0-65DF4543100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4917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5396-40E6-4251-98C5-9908F181D4DB}" type="datetimeFigureOut">
              <a:rPr lang="es-CL" smtClean="0"/>
              <a:t>07-05-2019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0869-C614-4DAE-81C0-65DF4543100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989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5396-40E6-4251-98C5-9908F181D4DB}" type="datetimeFigureOut">
              <a:rPr lang="es-CL" smtClean="0"/>
              <a:t>07-05-2019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0869-C614-4DAE-81C0-65DF4543100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1795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5396-40E6-4251-98C5-9908F181D4DB}" type="datetimeFigureOut">
              <a:rPr lang="es-CL" smtClean="0"/>
              <a:t>07-05-2019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0869-C614-4DAE-81C0-65DF4543100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83320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5396-40E6-4251-98C5-9908F181D4DB}" type="datetimeFigureOut">
              <a:rPr lang="es-CL" smtClean="0"/>
              <a:t>07-05-2019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0869-C614-4DAE-81C0-65DF4543100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2006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5396-40E6-4251-98C5-9908F181D4DB}" type="datetimeFigureOut">
              <a:rPr lang="es-CL" smtClean="0"/>
              <a:t>07-05-2019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0869-C614-4DAE-81C0-65DF4543100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398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5396-40E6-4251-98C5-9908F181D4DB}" type="datetimeFigureOut">
              <a:rPr lang="es-CL" smtClean="0"/>
              <a:t>07-05-2019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0869-C614-4DAE-81C0-65DF4543100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6813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5396-40E6-4251-98C5-9908F181D4DB}" type="datetimeFigureOut">
              <a:rPr lang="es-CL" smtClean="0"/>
              <a:t>07-05-2019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0869-C614-4DAE-81C0-65DF4543100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7527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5396-40E6-4251-98C5-9908F181D4DB}" type="datetimeFigureOut">
              <a:rPr lang="es-CL" smtClean="0"/>
              <a:t>07-05-2019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0869-C614-4DAE-81C0-65DF4543100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75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5396-40E6-4251-98C5-9908F181D4DB}" type="datetimeFigureOut">
              <a:rPr lang="es-CL" smtClean="0"/>
              <a:t>07-05-2019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0869-C614-4DAE-81C0-65DF4543100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5054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5396-40E6-4251-98C5-9908F181D4DB}" type="datetimeFigureOut">
              <a:rPr lang="es-CL" smtClean="0"/>
              <a:t>07-05-2019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0869-C614-4DAE-81C0-65DF4543100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6975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85396-40E6-4251-98C5-9908F181D4DB}" type="datetimeFigureOut">
              <a:rPr lang="es-CL" smtClean="0"/>
              <a:t>07-05-2019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30869-C614-4DAE-81C0-65DF4543100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620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822" y="801380"/>
            <a:ext cx="4980442" cy="4980442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3464417" y="965915"/>
            <a:ext cx="4507606" cy="43144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CuadroTexto 5"/>
          <p:cNvSpPr txBox="1"/>
          <p:nvPr/>
        </p:nvSpPr>
        <p:spPr>
          <a:xfrm>
            <a:off x="4509114" y="1613231"/>
            <a:ext cx="2461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 err="1" smtClean="0">
                <a:solidFill>
                  <a:srgbClr val="C50B37"/>
                </a:solidFill>
                <a:latin typeface="Bell MT" panose="02020503060305020303" pitchFamily="18" charset="0"/>
              </a:rPr>
              <a:t>Whatsapp</a:t>
            </a:r>
            <a:r>
              <a:rPr lang="es-CL" sz="2400" b="1" dirty="0" smtClean="0">
                <a:solidFill>
                  <a:srgbClr val="C50B37"/>
                </a:solidFill>
                <a:latin typeface="Bell MT" panose="02020503060305020303" pitchFamily="18" charset="0"/>
              </a:rPr>
              <a:t> </a:t>
            </a:r>
          </a:p>
          <a:p>
            <a:pPr algn="ctr"/>
            <a:r>
              <a:rPr lang="es-CL" sz="2400" b="1" dirty="0" smtClean="0">
                <a:solidFill>
                  <a:srgbClr val="C50B37"/>
                </a:solidFill>
                <a:latin typeface="Bell MT" panose="02020503060305020303" pitchFamily="18" charset="0"/>
              </a:rPr>
              <a:t>+569 30596548</a:t>
            </a:r>
            <a:endParaRPr lang="es-CL" sz="2400" b="1" dirty="0">
              <a:solidFill>
                <a:srgbClr val="C50B37"/>
              </a:solidFill>
              <a:latin typeface="Bell MT" panose="02020503060305020303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099263" y="3922541"/>
            <a:ext cx="3237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dirty="0" smtClean="0">
                <a:solidFill>
                  <a:srgbClr val="C50B37"/>
                </a:solidFill>
              </a:rPr>
              <a:t>www.desayunodivino.cl</a:t>
            </a:r>
            <a:r>
              <a:rPr lang="es-CL" sz="2400" dirty="0" smtClean="0">
                <a:solidFill>
                  <a:srgbClr val="7030A0"/>
                </a:solidFill>
              </a:rPr>
              <a:t> </a:t>
            </a:r>
          </a:p>
          <a:p>
            <a:pPr algn="ctr"/>
            <a:endParaRPr lang="es-CL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42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250831" y="1111348"/>
            <a:ext cx="6006904" cy="3840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243" y="1258619"/>
            <a:ext cx="2842040" cy="369320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603" y="1258619"/>
            <a:ext cx="1270643" cy="118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144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</Words>
  <Application>Microsoft Office PowerPoint</Application>
  <PresentationFormat>Panorámica</PresentationFormat>
  <Paragraphs>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Bell MT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</dc:creator>
  <cp:lastModifiedBy>Jorge</cp:lastModifiedBy>
  <cp:revision>3</cp:revision>
  <dcterms:created xsi:type="dcterms:W3CDTF">2019-05-07T19:42:54Z</dcterms:created>
  <dcterms:modified xsi:type="dcterms:W3CDTF">2019-05-07T20:04:37Z</dcterms:modified>
</cp:coreProperties>
</file>