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00" d="100"/>
          <a:sy n="100" d="100"/>
        </p:scale>
        <p:origin x="-1068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F8A0-CF16-4607-8124-5024B089641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89D6-EE1A-478B-9AAE-A19968778D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54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F8A0-CF16-4607-8124-5024B089641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89D6-EE1A-478B-9AAE-A19968778D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714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F8A0-CF16-4607-8124-5024B089641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89D6-EE1A-478B-9AAE-A19968778D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54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F8A0-CF16-4607-8124-5024B089641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89D6-EE1A-478B-9AAE-A19968778D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77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F8A0-CF16-4607-8124-5024B089641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89D6-EE1A-478B-9AAE-A19968778D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37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F8A0-CF16-4607-8124-5024B089641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89D6-EE1A-478B-9AAE-A19968778D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72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F8A0-CF16-4607-8124-5024B089641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89D6-EE1A-478B-9AAE-A19968778D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65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F8A0-CF16-4607-8124-5024B089641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89D6-EE1A-478B-9AAE-A19968778D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83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F8A0-CF16-4607-8124-5024B089641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89D6-EE1A-478B-9AAE-A19968778D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17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F8A0-CF16-4607-8124-5024B089641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89D6-EE1A-478B-9AAE-A19968778D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4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F8A0-CF16-4607-8124-5024B089641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89D6-EE1A-478B-9AAE-A19968778D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31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F8A0-CF16-4607-8124-5024B0896412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89D6-EE1A-478B-9AAE-A19968778D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23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155751" y="2271953"/>
            <a:ext cx="739622" cy="560443"/>
            <a:chOff x="755803" y="1127702"/>
            <a:chExt cx="739622" cy="5604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97" y="1259805"/>
              <a:ext cx="622588" cy="4283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55803" y="1127702"/>
              <a:ext cx="73962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378"/>
              <a:r>
                <a:rPr lang="es-ES" sz="1000" dirty="0">
                  <a:solidFill>
                    <a:srgbClr val="000000"/>
                  </a:solidFill>
                  <a:latin typeface="Arial"/>
                </a:rPr>
                <a:t>Web app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774262" y="2033088"/>
            <a:ext cx="1108397" cy="4354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GB" sz="1000" dirty="0" smtClean="0">
                <a:solidFill>
                  <a:prstClr val="white"/>
                </a:solidFill>
                <a:latin typeface="Arial"/>
              </a:rPr>
              <a:t>GIT REPOSITORY</a:t>
            </a:r>
            <a:endParaRPr lang="en-GB" sz="10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17971" y="2035516"/>
            <a:ext cx="926738" cy="4067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GB" sz="1000" dirty="0" smtClean="0">
                <a:solidFill>
                  <a:prstClr val="white"/>
                </a:solidFill>
                <a:latin typeface="Arial"/>
              </a:rPr>
              <a:t>JENKINS</a:t>
            </a:r>
            <a:endParaRPr lang="en-GB" sz="10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5386" y="2271953"/>
            <a:ext cx="475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GB" sz="900" dirty="0">
                <a:solidFill>
                  <a:srgbClr val="213E7F">
                    <a:lumMod val="50000"/>
                  </a:srgbClr>
                </a:solidFill>
                <a:latin typeface="Arial"/>
              </a:rPr>
              <a:t>Hook</a:t>
            </a:r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1882659" y="2238891"/>
            <a:ext cx="935312" cy="1191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96"/>
          <p:cNvCxnSpPr>
            <a:endCxn id="8" idx="1"/>
          </p:cNvCxnSpPr>
          <p:nvPr/>
        </p:nvCxnSpPr>
        <p:spPr>
          <a:xfrm rot="5400000" flipH="1" flipV="1">
            <a:off x="312861" y="2463563"/>
            <a:ext cx="674161" cy="248641"/>
          </a:xfrm>
          <a:prstGeom prst="bent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3033" y="2952739"/>
            <a:ext cx="91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GB" sz="900" dirty="0">
                <a:solidFill>
                  <a:srgbClr val="213E7F">
                    <a:lumMod val="50000"/>
                  </a:srgbClr>
                </a:solidFill>
                <a:latin typeface="Arial"/>
              </a:rPr>
              <a:t>Push code microservices</a:t>
            </a:r>
          </a:p>
        </p:txBody>
      </p:sp>
      <p:cxnSp>
        <p:nvCxnSpPr>
          <p:cNvPr id="17" name="Straight Arrow Connector 110"/>
          <p:cNvCxnSpPr>
            <a:stCxn id="9" idx="0"/>
          </p:cNvCxnSpPr>
          <p:nvPr/>
        </p:nvCxnSpPr>
        <p:spPr>
          <a:xfrm rot="5400000" flipH="1" flipV="1">
            <a:off x="3489004" y="1272042"/>
            <a:ext cx="555811" cy="971139"/>
          </a:xfrm>
          <a:prstGeom prst="bent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43178" y="708396"/>
            <a:ext cx="9610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GB" sz="900" dirty="0">
                <a:solidFill>
                  <a:srgbClr val="213E7F">
                    <a:lumMod val="50000"/>
                  </a:srgbClr>
                </a:solidFill>
                <a:latin typeface="Arial"/>
              </a:rPr>
              <a:t>Publish </a:t>
            </a:r>
            <a:r>
              <a:rPr lang="en-GB" sz="900" dirty="0" smtClean="0">
                <a:solidFill>
                  <a:srgbClr val="213E7F">
                    <a:lumMod val="50000"/>
                  </a:srgbClr>
                </a:solidFill>
                <a:latin typeface="Arial"/>
              </a:rPr>
              <a:t>artefacts, Helm charts</a:t>
            </a:r>
            <a:endParaRPr lang="en-GB" sz="900" dirty="0">
              <a:solidFill>
                <a:srgbClr val="213E7F">
                  <a:lumMod val="50000"/>
                </a:srgbClr>
              </a:solidFill>
              <a:latin typeface="Arial"/>
            </a:endParaRPr>
          </a:p>
          <a:p>
            <a:pPr algn="ctr" defTabSz="914378"/>
            <a:r>
              <a:rPr lang="en-GB" sz="900" dirty="0">
                <a:solidFill>
                  <a:srgbClr val="213E7F">
                    <a:lumMod val="50000"/>
                  </a:srgbClr>
                </a:solidFill>
                <a:latin typeface="Arial"/>
              </a:rPr>
              <a:t>&amp; docker images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21854" y="1915191"/>
            <a:ext cx="4569583" cy="1139217"/>
          </a:xfrm>
          <a:prstGeom prst="rect">
            <a:avLst/>
          </a:prstGeom>
          <a:solidFill>
            <a:srgbClr val="E3F4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r>
              <a:rPr lang="en-GB" sz="1000" dirty="0" err="1" smtClean="0">
                <a:solidFill>
                  <a:srgbClr val="213E7F">
                    <a:lumMod val="75000"/>
                  </a:srgbClr>
                </a:solidFill>
                <a:latin typeface="Arial"/>
              </a:rPr>
              <a:t>Microservices</a:t>
            </a:r>
            <a:endParaRPr lang="en-GB" sz="1000" dirty="0">
              <a:solidFill>
                <a:srgbClr val="213E7F">
                  <a:lumMod val="75000"/>
                </a:srgbClr>
              </a:solidFill>
              <a:latin typeface="Arial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68830" y="2216684"/>
            <a:ext cx="3380392" cy="6945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en-GB" sz="1000" dirty="0">
              <a:solidFill>
                <a:srgbClr val="213E7F">
                  <a:lumMod val="75000"/>
                </a:srgbClr>
              </a:solidFill>
              <a:latin typeface="Arial"/>
            </a:endParaRPr>
          </a:p>
        </p:txBody>
      </p:sp>
      <p:cxnSp>
        <p:nvCxnSpPr>
          <p:cNvPr id="24" name="Elbow Connector 153"/>
          <p:cNvCxnSpPr>
            <a:stCxn id="9" idx="3"/>
          </p:cNvCxnSpPr>
          <p:nvPr/>
        </p:nvCxnSpPr>
        <p:spPr>
          <a:xfrm flipV="1">
            <a:off x="3744709" y="2225184"/>
            <a:ext cx="337340" cy="137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16066" y="1100727"/>
            <a:ext cx="89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GB" sz="900" dirty="0">
                <a:solidFill>
                  <a:srgbClr val="213E7F">
                    <a:lumMod val="50000"/>
                  </a:srgbClr>
                </a:solidFill>
                <a:latin typeface="Arial"/>
              </a:rPr>
              <a:t>Pull docker images</a:t>
            </a:r>
          </a:p>
        </p:txBody>
      </p:sp>
      <p:cxnSp>
        <p:nvCxnSpPr>
          <p:cNvPr id="26" name="Elbow Connector 25"/>
          <p:cNvCxnSpPr>
            <a:stCxn id="29" idx="0"/>
            <a:endCxn id="16" idx="3"/>
          </p:cNvCxnSpPr>
          <p:nvPr/>
        </p:nvCxnSpPr>
        <p:spPr>
          <a:xfrm rot="16200000" flipV="1">
            <a:off x="6286308" y="243658"/>
            <a:ext cx="183502" cy="2655596"/>
          </a:xfrm>
          <a:prstGeom prst="bent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20276" y="3130937"/>
            <a:ext cx="4571161" cy="1706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GB" sz="1000" dirty="0">
                <a:solidFill>
                  <a:srgbClr val="213E7F">
                    <a:lumMod val="75000"/>
                  </a:srgbClr>
                </a:solidFill>
                <a:latin typeface="Arial"/>
              </a:rPr>
              <a:t>Message Broker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14362" y="3387962"/>
            <a:ext cx="4577075" cy="195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GB" sz="1000" dirty="0">
                <a:solidFill>
                  <a:srgbClr val="213E7F">
                    <a:lumMod val="75000"/>
                  </a:srgbClr>
                </a:solidFill>
                <a:latin typeface="Arial"/>
              </a:rPr>
              <a:t>Backend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20276" y="1663207"/>
            <a:ext cx="4571161" cy="214453"/>
          </a:xfrm>
          <a:prstGeom prst="rect">
            <a:avLst/>
          </a:prstGeom>
          <a:solidFill>
            <a:srgbClr val="E3F4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r>
              <a:rPr lang="en-GB" sz="1000" dirty="0">
                <a:solidFill>
                  <a:srgbClr val="213E7F">
                    <a:lumMod val="75000"/>
                  </a:srgbClr>
                </a:solidFill>
                <a:latin typeface="Arial"/>
              </a:rPr>
              <a:t>API Connect</a:t>
            </a:r>
          </a:p>
        </p:txBody>
      </p:sp>
      <p:cxnSp>
        <p:nvCxnSpPr>
          <p:cNvPr id="30" name="Straight Arrow Connector 162"/>
          <p:cNvCxnSpPr/>
          <p:nvPr/>
        </p:nvCxnSpPr>
        <p:spPr>
          <a:xfrm rot="10800000" flipV="1">
            <a:off x="3433889" y="1606085"/>
            <a:ext cx="956752" cy="447387"/>
          </a:xfrm>
          <a:prstGeom prst="bent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5540" y="1618855"/>
            <a:ext cx="8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GB" sz="900" dirty="0">
                <a:solidFill>
                  <a:srgbClr val="213E7F">
                    <a:lumMod val="50000"/>
                  </a:srgbClr>
                </a:solidFill>
                <a:latin typeface="Arial"/>
              </a:rPr>
              <a:t>Download artefacts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75341" y="1937643"/>
            <a:ext cx="85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78"/>
            <a:r>
              <a:rPr lang="en-GB" sz="900" dirty="0">
                <a:solidFill>
                  <a:srgbClr val="213E7F">
                    <a:lumMod val="50000"/>
                  </a:srgbClr>
                </a:solidFill>
                <a:latin typeface="Arial"/>
              </a:rPr>
              <a:t>runtime access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34301" y="2389737"/>
            <a:ext cx="10502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78"/>
            <a:r>
              <a:rPr lang="en-GB" sz="900" dirty="0">
                <a:solidFill>
                  <a:srgbClr val="213E7F">
                    <a:lumMod val="50000"/>
                  </a:srgbClr>
                </a:solidFill>
                <a:latin typeface="Arial"/>
              </a:rPr>
              <a:t>Trigger deploy</a:t>
            </a:r>
          </a:p>
        </p:txBody>
      </p:sp>
      <p:cxnSp>
        <p:nvCxnSpPr>
          <p:cNvPr id="43" name="Elbow Connector 42"/>
          <p:cNvCxnSpPr/>
          <p:nvPr/>
        </p:nvCxnSpPr>
        <p:spPr>
          <a:xfrm rot="10800000">
            <a:off x="10062760" y="1794741"/>
            <a:ext cx="1074763" cy="7271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 descr="Image result for Jenkin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9135" y="7571013"/>
            <a:ext cx="142158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/>
          <p:cNvGrpSpPr/>
          <p:nvPr/>
        </p:nvGrpSpPr>
        <p:grpSpPr>
          <a:xfrm>
            <a:off x="149099" y="2713524"/>
            <a:ext cx="625163" cy="646517"/>
            <a:chOff x="254736" y="3130781"/>
            <a:chExt cx="833551" cy="862024"/>
          </a:xfrm>
        </p:grpSpPr>
        <p:sp>
          <p:nvSpPr>
            <p:cNvPr id="51" name="TextBox 50"/>
            <p:cNvSpPr txBox="1"/>
            <p:nvPr/>
          </p:nvSpPr>
          <p:spPr>
            <a:xfrm>
              <a:off x="254736" y="3541399"/>
              <a:ext cx="83355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accent1">
                      <a:lumMod val="50000"/>
                    </a:schemeClr>
                  </a:solidFill>
                </a:rPr>
                <a:t>Micros dev</a:t>
              </a: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72" y="3130781"/>
              <a:ext cx="189748" cy="454513"/>
            </a:xfrm>
            <a:prstGeom prst="rect">
              <a:avLst/>
            </a:prstGeom>
          </p:spPr>
        </p:pic>
      </p:grpSp>
      <p:sp>
        <p:nvSpPr>
          <p:cNvPr id="54" name="Titel 4"/>
          <p:cNvSpPr txBox="1">
            <a:spLocks/>
          </p:cNvSpPr>
          <p:nvPr/>
        </p:nvSpPr>
        <p:spPr>
          <a:xfrm>
            <a:off x="367490" y="370878"/>
            <a:ext cx="7185713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000" b="1" kern="1200">
                <a:solidFill>
                  <a:schemeClr val="tx1"/>
                </a:solidFill>
                <a:latin typeface="+mn-lt"/>
                <a:ea typeface="Geneva" pitchFamily="-128" charset="-128"/>
                <a:cs typeface="+mj-cs"/>
              </a:defRPr>
            </a:lvl1pPr>
          </a:lstStyle>
          <a:p>
            <a:r>
              <a:rPr lang="es-ES" dirty="0" smtClean="0"/>
              <a:t>CD/ CI </a:t>
            </a:r>
            <a:endParaRPr lang="es-ES" dirty="0"/>
          </a:p>
        </p:txBody>
      </p:sp>
      <p:sp>
        <p:nvSpPr>
          <p:cNvPr id="62" name="TextBox 61"/>
          <p:cNvSpPr txBox="1"/>
          <p:nvPr/>
        </p:nvSpPr>
        <p:spPr>
          <a:xfrm>
            <a:off x="1925385" y="1988187"/>
            <a:ext cx="992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GB" sz="900" dirty="0" smtClean="0">
                <a:solidFill>
                  <a:srgbClr val="213E7F">
                    <a:lumMod val="50000"/>
                  </a:srgbClr>
                </a:solidFill>
                <a:latin typeface="Arial"/>
              </a:rPr>
              <a:t>Trigger build</a:t>
            </a:r>
            <a:endParaRPr lang="en-GB" sz="900" dirty="0">
              <a:solidFill>
                <a:srgbClr val="213E7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60345" y="1274921"/>
            <a:ext cx="789916" cy="4095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GB" sz="1000" dirty="0">
                <a:solidFill>
                  <a:prstClr val="white"/>
                </a:solidFill>
                <a:latin typeface="Arial"/>
              </a:rPr>
              <a:t>Nexus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8918124" y="2175514"/>
            <a:ext cx="929755" cy="7898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GB" sz="1000" dirty="0" smtClean="0">
                <a:solidFill>
                  <a:srgbClr val="213E7F">
                    <a:lumMod val="75000"/>
                  </a:srgbClr>
                </a:solidFill>
                <a:latin typeface="Arial"/>
              </a:rPr>
              <a:t>Integra/ Pre/ Pro</a:t>
            </a:r>
          </a:p>
          <a:p>
            <a:pPr algn="ctr" defTabSz="914378"/>
            <a:r>
              <a:rPr lang="en-GB" sz="1000" dirty="0" smtClean="0">
                <a:solidFill>
                  <a:srgbClr val="213E7F">
                    <a:lumMod val="75000"/>
                  </a:srgbClr>
                </a:solidFill>
                <a:latin typeface="Arial"/>
              </a:rPr>
              <a:t>cluster</a:t>
            </a:r>
            <a:endParaRPr lang="en-GB" sz="1000" dirty="0" smtClean="0">
              <a:solidFill>
                <a:srgbClr val="213E7F">
                  <a:lumMod val="75000"/>
                </a:srgbClr>
              </a:solidFill>
              <a:latin typeface="Arial"/>
            </a:endParaRPr>
          </a:p>
          <a:p>
            <a:pPr algn="ctr" defTabSz="914378"/>
            <a:r>
              <a:rPr lang="en-GB" sz="1000" dirty="0" smtClean="0">
                <a:solidFill>
                  <a:srgbClr val="213E7F">
                    <a:lumMod val="75000"/>
                  </a:srgbClr>
                </a:solidFill>
                <a:latin typeface="Arial"/>
              </a:rPr>
              <a:t>Kubernetes</a:t>
            </a:r>
          </a:p>
          <a:p>
            <a:pPr algn="ctr" defTabSz="914378"/>
            <a:r>
              <a:rPr lang="en-GB" sz="1000" dirty="0" smtClean="0">
                <a:solidFill>
                  <a:srgbClr val="213E7F">
                    <a:lumMod val="75000"/>
                  </a:srgbClr>
                </a:solidFill>
                <a:latin typeface="Arial"/>
              </a:rPr>
              <a:t>Pods</a:t>
            </a:r>
            <a:endParaRPr lang="en-GB" sz="1000" dirty="0">
              <a:solidFill>
                <a:srgbClr val="213E7F">
                  <a:lumMod val="75000"/>
                </a:srgbClr>
              </a:solidFill>
              <a:latin typeface="Arial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72209" y="2502785"/>
            <a:ext cx="872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GB" sz="900" dirty="0" smtClean="0">
                <a:solidFill>
                  <a:srgbClr val="213E7F">
                    <a:lumMod val="50000"/>
                  </a:srgbClr>
                </a:solidFill>
                <a:latin typeface="Arial"/>
              </a:rPr>
              <a:t>Pipelines: Build, tests, </a:t>
            </a:r>
            <a:r>
              <a:rPr lang="en-GB" sz="900" dirty="0" err="1" smtClean="0">
                <a:solidFill>
                  <a:srgbClr val="213E7F">
                    <a:lumMod val="50000"/>
                  </a:srgbClr>
                </a:solidFill>
                <a:latin typeface="Arial"/>
              </a:rPr>
              <a:t>Dockerize</a:t>
            </a:r>
            <a:r>
              <a:rPr lang="en-GB" sz="900" dirty="0" smtClean="0">
                <a:solidFill>
                  <a:srgbClr val="213E7F">
                    <a:lumMod val="50000"/>
                  </a:srgbClr>
                </a:solidFill>
                <a:latin typeface="Arial"/>
              </a:rPr>
              <a:t>, push, deploy,…</a:t>
            </a:r>
            <a:endParaRPr lang="en-GB" sz="900" dirty="0">
              <a:solidFill>
                <a:srgbClr val="213E7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578266" y="2513794"/>
            <a:ext cx="701151" cy="2956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GB" sz="800" dirty="0" smtClean="0">
                <a:solidFill>
                  <a:srgbClr val="213E7F">
                    <a:lumMod val="75000"/>
                  </a:srgbClr>
                </a:solidFill>
                <a:latin typeface="Arial"/>
              </a:rPr>
              <a:t>Create Pod</a:t>
            </a:r>
            <a:endParaRPr lang="en-GB" sz="800" dirty="0">
              <a:solidFill>
                <a:srgbClr val="213E7F">
                  <a:lumMod val="75000"/>
                </a:srgbClr>
              </a:solidFill>
              <a:latin typeface="Arial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395593" y="2515124"/>
            <a:ext cx="701151" cy="2956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GB" sz="800" dirty="0" smtClean="0">
                <a:solidFill>
                  <a:srgbClr val="213E7F">
                    <a:lumMod val="75000"/>
                  </a:srgbClr>
                </a:solidFill>
                <a:latin typeface="Arial"/>
              </a:rPr>
              <a:t>Health Test Pod</a:t>
            </a:r>
            <a:endParaRPr lang="en-GB" sz="800" dirty="0">
              <a:solidFill>
                <a:srgbClr val="213E7F">
                  <a:lumMod val="75000"/>
                </a:srgbClr>
              </a:solidFill>
              <a:latin typeface="Arial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218575" y="2519585"/>
            <a:ext cx="701151" cy="2956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GB" sz="800" dirty="0" err="1" smtClean="0">
                <a:solidFill>
                  <a:srgbClr val="213E7F">
                    <a:lumMod val="75000"/>
                  </a:srgbClr>
                </a:solidFill>
                <a:latin typeface="Arial"/>
              </a:rPr>
              <a:t>CleanUp</a:t>
            </a:r>
            <a:endParaRPr lang="en-GB" sz="800" dirty="0">
              <a:solidFill>
                <a:srgbClr val="213E7F">
                  <a:lumMod val="75000"/>
                </a:srgbClr>
              </a:solidFill>
              <a:latin typeface="Arial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8057395" y="2513794"/>
            <a:ext cx="701151" cy="2956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GB" sz="800" dirty="0" smtClean="0">
                <a:solidFill>
                  <a:srgbClr val="213E7F">
                    <a:lumMod val="75000"/>
                  </a:srgbClr>
                </a:solidFill>
                <a:latin typeface="Arial"/>
              </a:rPr>
              <a:t>Delete Pod</a:t>
            </a:r>
            <a:endParaRPr lang="en-GB" sz="800" dirty="0">
              <a:solidFill>
                <a:srgbClr val="213E7F">
                  <a:lumMod val="75000"/>
                </a:srgbClr>
              </a:solidFill>
              <a:latin typeface="Arial"/>
            </a:endParaRPr>
          </a:p>
        </p:txBody>
      </p:sp>
      <p:sp>
        <p:nvSpPr>
          <p:cNvPr id="108" name="Chevron 107"/>
          <p:cNvSpPr/>
          <p:nvPr/>
        </p:nvSpPr>
        <p:spPr>
          <a:xfrm>
            <a:off x="6139002" y="2508073"/>
            <a:ext cx="354357" cy="2822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9" name="Chevron 108"/>
          <p:cNvSpPr/>
          <p:nvPr/>
        </p:nvSpPr>
        <p:spPr>
          <a:xfrm>
            <a:off x="6970074" y="2519617"/>
            <a:ext cx="354357" cy="2822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0" name="Chevron 109"/>
          <p:cNvSpPr/>
          <p:nvPr/>
        </p:nvSpPr>
        <p:spPr>
          <a:xfrm>
            <a:off x="7802814" y="2526249"/>
            <a:ext cx="354357" cy="2822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78119" y="2048287"/>
            <a:ext cx="10502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 defTabSz="914378"/>
            <a:r>
              <a:rPr lang="en-GB" sz="900" dirty="0" smtClean="0">
                <a:solidFill>
                  <a:srgbClr val="213E7F">
                    <a:lumMod val="50000"/>
                  </a:srgbClr>
                </a:solidFill>
                <a:latin typeface="Arial"/>
              </a:rPr>
              <a:t>ANSIBLE CODE</a:t>
            </a:r>
          </a:p>
          <a:p>
            <a:pPr algn="r" defTabSz="914378"/>
            <a:r>
              <a:rPr lang="en-GB" sz="900" dirty="0" smtClean="0">
                <a:solidFill>
                  <a:srgbClr val="213E7F">
                    <a:lumMod val="50000"/>
                  </a:srgbClr>
                </a:solidFill>
                <a:latin typeface="Arial"/>
              </a:rPr>
              <a:t>HELM CHARTS</a:t>
            </a:r>
            <a:endParaRPr lang="en-GB" sz="900" dirty="0">
              <a:solidFill>
                <a:srgbClr val="213E7F">
                  <a:lumMod val="50000"/>
                </a:srgbClr>
              </a:solidFill>
              <a:latin typeface="Arial"/>
            </a:endParaRPr>
          </a:p>
        </p:txBody>
      </p:sp>
      <p:cxnSp>
        <p:nvCxnSpPr>
          <p:cNvPr id="115" name="Elbow Connector 153"/>
          <p:cNvCxnSpPr/>
          <p:nvPr/>
        </p:nvCxnSpPr>
        <p:spPr>
          <a:xfrm flipV="1">
            <a:off x="5113262" y="2213618"/>
            <a:ext cx="337340" cy="137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6097017" y="2254215"/>
            <a:ext cx="30099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8"/>
            <a:r>
              <a:rPr lang="en-GB" sz="1050" dirty="0">
                <a:solidFill>
                  <a:srgbClr val="213E7F">
                    <a:lumMod val="75000"/>
                  </a:srgbClr>
                </a:solidFill>
                <a:latin typeface="Arial"/>
              </a:rPr>
              <a:t>Dev </a:t>
            </a:r>
            <a:r>
              <a:rPr lang="en-GB" sz="1050" dirty="0" smtClean="0">
                <a:solidFill>
                  <a:srgbClr val="213E7F">
                    <a:lumMod val="75000"/>
                  </a:srgbClr>
                </a:solidFill>
                <a:latin typeface="Arial"/>
              </a:rPr>
              <a:t>cluster Kubernetes Pods</a:t>
            </a:r>
            <a:endParaRPr lang="en-GB" sz="1050" dirty="0">
              <a:solidFill>
                <a:srgbClr val="213E7F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759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Geneva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Nieves, Jorge</dc:creator>
  <cp:lastModifiedBy>Nieves, Jorge</cp:lastModifiedBy>
  <cp:revision>7</cp:revision>
  <dcterms:created xsi:type="dcterms:W3CDTF">2019-04-12T16:49:15Z</dcterms:created>
  <dcterms:modified xsi:type="dcterms:W3CDTF">2019-04-12T21:35:27Z</dcterms:modified>
</cp:coreProperties>
</file>