
<file path=[Content_Types].xml><?xml version="1.0" encoding="utf-8"?>
<Types xmlns="http://schemas.openxmlformats.org/package/2006/content-types">
  <Default Extension="jpe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0FC7-FE99-4BA6-B3EA-FE5A4C57FD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1D7D7B-7739-48ED-B4EF-FE96220CBB74}">
      <dgm:prSet/>
      <dgm:spPr/>
      <dgm:t>
        <a:bodyPr/>
        <a:lstStyle/>
        <a:p>
          <a:r>
            <a:rPr lang="es-ES"/>
            <a:t>LACK OF FOMALITY</a:t>
          </a:r>
          <a:endParaRPr lang="en-US"/>
        </a:p>
      </dgm:t>
    </dgm:pt>
    <dgm:pt modelId="{8E964A46-F009-45F4-8D39-BC766BCF1173}" type="parTrans" cxnId="{E0F0200A-EB40-4464-A9AB-955C1AA8F1BC}">
      <dgm:prSet/>
      <dgm:spPr/>
      <dgm:t>
        <a:bodyPr/>
        <a:lstStyle/>
        <a:p>
          <a:endParaRPr lang="en-US"/>
        </a:p>
      </dgm:t>
    </dgm:pt>
    <dgm:pt modelId="{6BA4757A-EAB9-4FEF-B264-6C857EDD3E77}" type="sibTrans" cxnId="{E0F0200A-EB40-4464-A9AB-955C1AA8F1BC}">
      <dgm:prSet/>
      <dgm:spPr/>
      <dgm:t>
        <a:bodyPr/>
        <a:lstStyle/>
        <a:p>
          <a:endParaRPr lang="en-US"/>
        </a:p>
      </dgm:t>
    </dgm:pt>
    <dgm:pt modelId="{1AE14BF7-D6E5-447F-9E71-F92B4A2BDAF2}">
      <dgm:prSet/>
      <dgm:spPr/>
      <dgm:t>
        <a:bodyPr/>
        <a:lstStyle/>
        <a:p>
          <a:r>
            <a:rPr lang="es-ES"/>
            <a:t>POTENTIAL MISUNDERSTANDING</a:t>
          </a:r>
          <a:endParaRPr lang="en-US"/>
        </a:p>
      </dgm:t>
    </dgm:pt>
    <dgm:pt modelId="{1166C5DC-A12E-4668-8620-E37C20BFB64D}" type="parTrans" cxnId="{26D536E4-88A1-41EF-9CC4-DA21A5E7A60A}">
      <dgm:prSet/>
      <dgm:spPr/>
      <dgm:t>
        <a:bodyPr/>
        <a:lstStyle/>
        <a:p>
          <a:endParaRPr lang="en-US"/>
        </a:p>
      </dgm:t>
    </dgm:pt>
    <dgm:pt modelId="{D5DA5515-E56E-408D-9459-B0CFFFD7FA22}" type="sibTrans" cxnId="{26D536E4-88A1-41EF-9CC4-DA21A5E7A60A}">
      <dgm:prSet/>
      <dgm:spPr/>
      <dgm:t>
        <a:bodyPr/>
        <a:lstStyle/>
        <a:p>
          <a:endParaRPr lang="en-US"/>
        </a:p>
      </dgm:t>
    </dgm:pt>
    <dgm:pt modelId="{2791B2D2-7690-4326-9868-56F64CE34F29}">
      <dgm:prSet/>
      <dgm:spPr/>
      <dgm:t>
        <a:bodyPr/>
        <a:lstStyle/>
        <a:p>
          <a:r>
            <a:rPr lang="es-ES"/>
            <a:t>LIMITED VOCABULARY</a:t>
          </a:r>
          <a:endParaRPr lang="en-US"/>
        </a:p>
      </dgm:t>
    </dgm:pt>
    <dgm:pt modelId="{98565C2F-BA0D-4C22-9155-227E93E37534}" type="parTrans" cxnId="{21FF7BB7-C5B8-45AE-AF8E-A191E7D77D23}">
      <dgm:prSet/>
      <dgm:spPr/>
      <dgm:t>
        <a:bodyPr/>
        <a:lstStyle/>
        <a:p>
          <a:endParaRPr lang="en-US"/>
        </a:p>
      </dgm:t>
    </dgm:pt>
    <dgm:pt modelId="{AD136C74-9E7E-4CEB-BD2F-19FF9DF98E0C}" type="sibTrans" cxnId="{21FF7BB7-C5B8-45AE-AF8E-A191E7D77D23}">
      <dgm:prSet/>
      <dgm:spPr/>
      <dgm:t>
        <a:bodyPr/>
        <a:lstStyle/>
        <a:p>
          <a:endParaRPr lang="en-US"/>
        </a:p>
      </dgm:t>
    </dgm:pt>
    <dgm:pt modelId="{A0A08B8A-D086-446A-98D8-E96D85F4DC88}" type="pres">
      <dgm:prSet presAssocID="{81730FC7-FE99-4BA6-B3EA-FE5A4C57FD0A}" presName="vert0" presStyleCnt="0">
        <dgm:presLayoutVars>
          <dgm:dir/>
          <dgm:animOne val="branch"/>
          <dgm:animLvl val="lvl"/>
        </dgm:presLayoutVars>
      </dgm:prSet>
      <dgm:spPr/>
    </dgm:pt>
    <dgm:pt modelId="{12AA1618-C825-4585-A808-0325AADBBF5F}" type="pres">
      <dgm:prSet presAssocID="{441D7D7B-7739-48ED-B4EF-FE96220CBB74}" presName="thickLine" presStyleLbl="alignNode1" presStyleIdx="0" presStyleCnt="3"/>
      <dgm:spPr/>
    </dgm:pt>
    <dgm:pt modelId="{07919A94-621A-4F5B-BFD7-4800C5314F2C}" type="pres">
      <dgm:prSet presAssocID="{441D7D7B-7739-48ED-B4EF-FE96220CBB74}" presName="horz1" presStyleCnt="0"/>
      <dgm:spPr/>
    </dgm:pt>
    <dgm:pt modelId="{370FB8D9-8617-4A31-9FE7-0077CBB1D5F1}" type="pres">
      <dgm:prSet presAssocID="{441D7D7B-7739-48ED-B4EF-FE96220CBB74}" presName="tx1" presStyleLbl="revTx" presStyleIdx="0" presStyleCnt="3"/>
      <dgm:spPr/>
    </dgm:pt>
    <dgm:pt modelId="{E39513A6-952C-405A-9231-4406D0E3E610}" type="pres">
      <dgm:prSet presAssocID="{441D7D7B-7739-48ED-B4EF-FE96220CBB74}" presName="vert1" presStyleCnt="0"/>
      <dgm:spPr/>
    </dgm:pt>
    <dgm:pt modelId="{969036C9-9671-4396-BD0F-F2981D4F53B1}" type="pres">
      <dgm:prSet presAssocID="{1AE14BF7-D6E5-447F-9E71-F92B4A2BDAF2}" presName="thickLine" presStyleLbl="alignNode1" presStyleIdx="1" presStyleCnt="3"/>
      <dgm:spPr/>
    </dgm:pt>
    <dgm:pt modelId="{793DDD67-603B-46C2-8BDC-4549C76EE4DA}" type="pres">
      <dgm:prSet presAssocID="{1AE14BF7-D6E5-447F-9E71-F92B4A2BDAF2}" presName="horz1" presStyleCnt="0"/>
      <dgm:spPr/>
    </dgm:pt>
    <dgm:pt modelId="{C127B804-8681-4834-BCC8-7E8B0A7F3AAC}" type="pres">
      <dgm:prSet presAssocID="{1AE14BF7-D6E5-447F-9E71-F92B4A2BDAF2}" presName="tx1" presStyleLbl="revTx" presStyleIdx="1" presStyleCnt="3"/>
      <dgm:spPr/>
    </dgm:pt>
    <dgm:pt modelId="{C98F9370-2C66-4761-B6FB-670583368542}" type="pres">
      <dgm:prSet presAssocID="{1AE14BF7-D6E5-447F-9E71-F92B4A2BDAF2}" presName="vert1" presStyleCnt="0"/>
      <dgm:spPr/>
    </dgm:pt>
    <dgm:pt modelId="{8058C9F4-7375-423F-947E-D949460035C7}" type="pres">
      <dgm:prSet presAssocID="{2791B2D2-7690-4326-9868-56F64CE34F29}" presName="thickLine" presStyleLbl="alignNode1" presStyleIdx="2" presStyleCnt="3"/>
      <dgm:spPr/>
    </dgm:pt>
    <dgm:pt modelId="{50D37649-3EDA-4D82-ABC8-1D4F1411A9DE}" type="pres">
      <dgm:prSet presAssocID="{2791B2D2-7690-4326-9868-56F64CE34F29}" presName="horz1" presStyleCnt="0"/>
      <dgm:spPr/>
    </dgm:pt>
    <dgm:pt modelId="{296B5A42-0466-4AB9-8CA0-9761F0D49B0D}" type="pres">
      <dgm:prSet presAssocID="{2791B2D2-7690-4326-9868-56F64CE34F29}" presName="tx1" presStyleLbl="revTx" presStyleIdx="2" presStyleCnt="3"/>
      <dgm:spPr/>
    </dgm:pt>
    <dgm:pt modelId="{53B7B7B2-AD51-4F4D-A02A-5000A16F28AB}" type="pres">
      <dgm:prSet presAssocID="{2791B2D2-7690-4326-9868-56F64CE34F29}" presName="vert1" presStyleCnt="0"/>
      <dgm:spPr/>
    </dgm:pt>
  </dgm:ptLst>
  <dgm:cxnLst>
    <dgm:cxn modelId="{E0F0200A-EB40-4464-A9AB-955C1AA8F1BC}" srcId="{81730FC7-FE99-4BA6-B3EA-FE5A4C57FD0A}" destId="{441D7D7B-7739-48ED-B4EF-FE96220CBB74}" srcOrd="0" destOrd="0" parTransId="{8E964A46-F009-45F4-8D39-BC766BCF1173}" sibTransId="{6BA4757A-EAB9-4FEF-B264-6C857EDD3E77}"/>
    <dgm:cxn modelId="{F1C93A13-2AD1-4736-AC1B-2314F7B6D367}" type="presOf" srcId="{441D7D7B-7739-48ED-B4EF-FE96220CBB74}" destId="{370FB8D9-8617-4A31-9FE7-0077CBB1D5F1}" srcOrd="0" destOrd="0" presId="urn:microsoft.com/office/officeart/2008/layout/LinedList"/>
    <dgm:cxn modelId="{EC896E25-DB00-4DCA-B4D5-6EADE5AFBEA5}" type="presOf" srcId="{1AE14BF7-D6E5-447F-9E71-F92B4A2BDAF2}" destId="{C127B804-8681-4834-BCC8-7E8B0A7F3AAC}" srcOrd="0" destOrd="0" presId="urn:microsoft.com/office/officeart/2008/layout/LinedList"/>
    <dgm:cxn modelId="{21FF7BB7-C5B8-45AE-AF8E-A191E7D77D23}" srcId="{81730FC7-FE99-4BA6-B3EA-FE5A4C57FD0A}" destId="{2791B2D2-7690-4326-9868-56F64CE34F29}" srcOrd="2" destOrd="0" parTransId="{98565C2F-BA0D-4C22-9155-227E93E37534}" sibTransId="{AD136C74-9E7E-4CEB-BD2F-19FF9DF98E0C}"/>
    <dgm:cxn modelId="{B0CCD8D2-51AF-4335-985F-8E0EBA973BF9}" type="presOf" srcId="{2791B2D2-7690-4326-9868-56F64CE34F29}" destId="{296B5A42-0466-4AB9-8CA0-9761F0D49B0D}" srcOrd="0" destOrd="0" presId="urn:microsoft.com/office/officeart/2008/layout/LinedList"/>
    <dgm:cxn modelId="{26D536E4-88A1-41EF-9CC4-DA21A5E7A60A}" srcId="{81730FC7-FE99-4BA6-B3EA-FE5A4C57FD0A}" destId="{1AE14BF7-D6E5-447F-9E71-F92B4A2BDAF2}" srcOrd="1" destOrd="0" parTransId="{1166C5DC-A12E-4668-8620-E37C20BFB64D}" sibTransId="{D5DA5515-E56E-408D-9459-B0CFFFD7FA22}"/>
    <dgm:cxn modelId="{4EB86BEB-3BE5-4F5C-BDE1-D30F2E7CC441}" type="presOf" srcId="{81730FC7-FE99-4BA6-B3EA-FE5A4C57FD0A}" destId="{A0A08B8A-D086-446A-98D8-E96D85F4DC88}" srcOrd="0" destOrd="0" presId="urn:microsoft.com/office/officeart/2008/layout/LinedList"/>
    <dgm:cxn modelId="{F34FA429-6EDB-4201-A73F-45B09ED2CD21}" type="presParOf" srcId="{A0A08B8A-D086-446A-98D8-E96D85F4DC88}" destId="{12AA1618-C825-4585-A808-0325AADBBF5F}" srcOrd="0" destOrd="0" presId="urn:microsoft.com/office/officeart/2008/layout/LinedList"/>
    <dgm:cxn modelId="{69B44FC9-F68C-453A-900C-DD36F6DD5393}" type="presParOf" srcId="{A0A08B8A-D086-446A-98D8-E96D85F4DC88}" destId="{07919A94-621A-4F5B-BFD7-4800C5314F2C}" srcOrd="1" destOrd="0" presId="urn:microsoft.com/office/officeart/2008/layout/LinedList"/>
    <dgm:cxn modelId="{EEB8881A-1061-4593-863A-FCBAF2FD9835}" type="presParOf" srcId="{07919A94-621A-4F5B-BFD7-4800C5314F2C}" destId="{370FB8D9-8617-4A31-9FE7-0077CBB1D5F1}" srcOrd="0" destOrd="0" presId="urn:microsoft.com/office/officeart/2008/layout/LinedList"/>
    <dgm:cxn modelId="{F2976E60-109B-4385-A4F1-92D459DC4462}" type="presParOf" srcId="{07919A94-621A-4F5B-BFD7-4800C5314F2C}" destId="{E39513A6-952C-405A-9231-4406D0E3E610}" srcOrd="1" destOrd="0" presId="urn:microsoft.com/office/officeart/2008/layout/LinedList"/>
    <dgm:cxn modelId="{60C34592-E5B5-4CFF-9AD7-DC4C5A89BF38}" type="presParOf" srcId="{A0A08B8A-D086-446A-98D8-E96D85F4DC88}" destId="{969036C9-9671-4396-BD0F-F2981D4F53B1}" srcOrd="2" destOrd="0" presId="urn:microsoft.com/office/officeart/2008/layout/LinedList"/>
    <dgm:cxn modelId="{9547355C-811E-42E5-BF3F-EF36753F4477}" type="presParOf" srcId="{A0A08B8A-D086-446A-98D8-E96D85F4DC88}" destId="{793DDD67-603B-46C2-8BDC-4549C76EE4DA}" srcOrd="3" destOrd="0" presId="urn:microsoft.com/office/officeart/2008/layout/LinedList"/>
    <dgm:cxn modelId="{1675991B-57F2-412A-9501-27EFBB8A72BF}" type="presParOf" srcId="{793DDD67-603B-46C2-8BDC-4549C76EE4DA}" destId="{C127B804-8681-4834-BCC8-7E8B0A7F3AAC}" srcOrd="0" destOrd="0" presId="urn:microsoft.com/office/officeart/2008/layout/LinedList"/>
    <dgm:cxn modelId="{6B0249BB-6A10-46BC-8F33-A6C18A931B29}" type="presParOf" srcId="{793DDD67-603B-46C2-8BDC-4549C76EE4DA}" destId="{C98F9370-2C66-4761-B6FB-670583368542}" srcOrd="1" destOrd="0" presId="urn:microsoft.com/office/officeart/2008/layout/LinedList"/>
    <dgm:cxn modelId="{010B7A2F-A65B-425E-B853-AC3A7FEF3A84}" type="presParOf" srcId="{A0A08B8A-D086-446A-98D8-E96D85F4DC88}" destId="{8058C9F4-7375-423F-947E-D949460035C7}" srcOrd="4" destOrd="0" presId="urn:microsoft.com/office/officeart/2008/layout/LinedList"/>
    <dgm:cxn modelId="{50B4407A-F324-40A4-934F-BD6FE659D35D}" type="presParOf" srcId="{A0A08B8A-D086-446A-98D8-E96D85F4DC88}" destId="{50D37649-3EDA-4D82-ABC8-1D4F1411A9DE}" srcOrd="5" destOrd="0" presId="urn:microsoft.com/office/officeart/2008/layout/LinedList"/>
    <dgm:cxn modelId="{10E82998-6A47-426D-A4FC-ED62188F06C8}" type="presParOf" srcId="{50D37649-3EDA-4D82-ABC8-1D4F1411A9DE}" destId="{296B5A42-0466-4AB9-8CA0-9761F0D49B0D}" srcOrd="0" destOrd="0" presId="urn:microsoft.com/office/officeart/2008/layout/LinedList"/>
    <dgm:cxn modelId="{7008EB14-347B-4574-B7E9-A9F4B8967B80}" type="presParOf" srcId="{50D37649-3EDA-4D82-ABC8-1D4F1411A9DE}" destId="{53B7B7B2-AD51-4F4D-A02A-5000A16F28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1618-C825-4585-A808-0325AADBBF5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FB8D9-8617-4A31-9FE7-0077CBB1D5F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LACK OF FOMALITY</a:t>
          </a:r>
          <a:endParaRPr lang="en-US" sz="5100" kern="1200"/>
        </a:p>
      </dsp:txBody>
      <dsp:txXfrm>
        <a:off x="0" y="2703"/>
        <a:ext cx="6900512" cy="1843578"/>
      </dsp:txXfrm>
    </dsp:sp>
    <dsp:sp modelId="{969036C9-9671-4396-BD0F-F2981D4F53B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7B804-8681-4834-BCC8-7E8B0A7F3AAC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POTENTIAL MISUNDERSTANDING</a:t>
          </a:r>
          <a:endParaRPr lang="en-US" sz="5100" kern="1200"/>
        </a:p>
      </dsp:txBody>
      <dsp:txXfrm>
        <a:off x="0" y="1846281"/>
        <a:ext cx="6900512" cy="1843578"/>
      </dsp:txXfrm>
    </dsp:sp>
    <dsp:sp modelId="{8058C9F4-7375-423F-947E-D949460035C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5A42-0466-4AB9-8CA0-9761F0D49B0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/>
            <a:t>LIMITED VOCABULARY</a:t>
          </a:r>
          <a:endParaRPr lang="en-US" sz="51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513BA-A5D9-20CA-B424-1C93894E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3831C-6556-4FF1-6A0F-6CC0F921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3719C-3989-5FAB-DE8A-EFC5E3F3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16887-285D-36A7-8708-762BFB1D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9F4DD-5101-592C-222F-9F329846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3909-FA9A-75B6-3E28-8D055B6C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7BB466-1FC4-BAD6-808A-ADCD770D1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5356C-5836-F94A-17F5-86000770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42E92-651F-CCBD-1917-A0B48BF7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A4CE2-F466-7FA9-83FD-DFBC18E8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62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45F545-DFF4-8314-77C2-1160746FD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368DE7-4AFC-F702-4283-3C5477ADD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6FAE70-ACFA-4404-3E85-ECD94FBE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4DD0C-0BCF-EFB5-B083-F97EC6D6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42556-3430-7BBC-A5C5-D65CF439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04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1D44E-AA98-5FD0-06C0-1CE9300F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B24C0-8DDA-F590-7B3F-265FE8D5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9AFB5-64B0-AD6F-E606-EE38A4C0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7F20C-B4E4-3EF5-6135-9A17CCBE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867DF-F26F-A625-68C9-9BFF1FE6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77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B9B3D-80EC-4C94-A98F-DAFCE0C8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5BD685-790D-DD93-FF46-E5CF6B69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100CE-D49B-67A3-90A3-06D05499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AC96F-AC00-0B90-DBF7-2BCC881B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60EA93-4615-6394-60A5-A2FE861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1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FDFF2-915B-5F3D-0A2C-41936E5A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FEC3-E8DB-E581-3F0F-397B52CE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355420-23DF-E6DE-E8A9-5112051CD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A49950-773D-9A9A-9EBC-33DED1D4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C99E1F-171B-BD12-156D-8CD93366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D5C96-4E6E-E34D-91DC-442E6362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50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EBF8E-3038-1297-1E7E-A6B5A776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F08D30-BC7F-9A2E-335B-DF2053C1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05D4CD-7C14-AA08-E6E2-D9E962D17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9F9BC-85E8-FD81-F240-AEC4B39F3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C4382C-5C61-C1D9-9E34-978A10EEE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BE51B5-B970-7E41-F940-E724F13F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AA5F56-1C86-5EC7-CE8F-B8F62DAE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F5CD72-1934-0407-0F9F-B3AF7935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6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EE0B-DFDF-2553-0013-C6985E71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CF96D7-0CDE-1EC0-C05F-E6C5CBA1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454675-D399-BA30-C51F-FBB1173A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DE3E40-67FC-4738-D6B7-360FD5ED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2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F13D7B-EE68-F8C3-D423-22908712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148F19-9785-C41E-3B8D-6026932A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318028-7AB0-24A2-32FA-9069C1FD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AC5E9-9412-5C53-8DA1-2D828888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48955-7257-A597-0493-B995E59F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FD620-8F7E-2A98-F3A0-1AA93DA7A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A781C6-2A82-C792-BA2D-724BA04A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6FCF0-60F9-7FE9-A9D1-3C26421A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F24100-CC22-4BD4-F9BE-DEECD9CB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72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F8BF4-7E8C-6722-75DF-6B760B8F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5CC7EE-CFAF-62DB-ED32-E2FCE56A2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C31EF3-B472-36C3-6D29-D21D6698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91E63-2B47-9281-4261-709CA834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7BE2E-C2E5-087C-8525-4455752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A6BD5-4F78-2CA9-10E1-A30C8A61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91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324C17-D586-C530-452B-4414B312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4F3AB8-28D6-1A46-B935-AF9A6348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0793E-58CC-A86B-37A3-87769BE9D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15BEB-F6C0-4208-8981-B690D60FF650}" type="datetimeFigureOut">
              <a:rPr lang="es-MX" smtClean="0"/>
              <a:t>06/06/2024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CD69F-106B-11E6-BEBD-4823446BE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D9F76A-ECFE-4F1B-119B-20128D34A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0D6E9-674C-427B-8181-2C0275B622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4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q.com.mx/entretenimiento/articulo/peliculas-de-pandilleros-que-debes-ver-ahora-mismo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management/chapter/management-and-communication/" TargetMode="External"/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earinfo.in/blog/what-is-informal-communica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nandounmundoubuntu.blogspot.com/2016/12/orientaciones-generales-para-favorecer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undamatics.net/article/an-open-letter-on-the-use-and-abuse-of-languag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cksy.com/913119/group-of-teen-students-talking-on-the-stree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photos/arte-callejero-barcelona-color-254457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omo.com/eu/mindmap/redes-sociales-ff7297e6e7754d4299a6d8bcdfab6e97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aremom.com/children/what-should-you-know/home-exercises-for-children-with-specific-language-impairment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8C29B-B27C-EF8C-BE3E-4487D25E3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5125" b="862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03B7D4-4D7E-6D0E-10E9-B0AE3CC0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INFORMAL COMUNICATION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8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upo de personas de pie&#10;&#10;Descripción generada automáticamente">
            <a:extLst>
              <a:ext uri="{FF2B5EF4-FFF2-40B4-BE49-F238E27FC236}">
                <a16:creationId xmlns:a16="http://schemas.microsoft.com/office/drawing/2014/main" id="{1E3BF628-B18D-D846-5A4E-B73579C0E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8B19A-A00A-9ADC-2357-66C0EE24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GANG LENGUAJE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CFB421-B102-E7A1-5BF1-2ECC247E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/>
              <a:t>PROS</a:t>
            </a:r>
            <a:endParaRPr lang="es-MX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638A4-3E89-8506-CA40-2D836265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/>
              <a:t>EASY COMMUNICATION </a:t>
            </a:r>
          </a:p>
          <a:p>
            <a:r>
              <a:rPr lang="es-ES" sz="2200"/>
              <a:t>FOSTER CONNECTION </a:t>
            </a:r>
          </a:p>
          <a:p>
            <a:r>
              <a:rPr lang="es-ES" sz="2200"/>
              <a:t>FLEXIBILITY</a:t>
            </a:r>
          </a:p>
          <a:p>
            <a:r>
              <a:rPr lang="es-ES" sz="2200"/>
              <a:t>CULTURAL RELEVANCE</a:t>
            </a:r>
            <a:endParaRPr lang="es-MX" sz="220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E0F60736-C94D-E629-D772-DCE3617B9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199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5B5AEE-A6FB-B309-1CC3-7D8C62B8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ES" sz="5400"/>
              <a:t>CONS</a:t>
            </a:r>
            <a:endParaRPr lang="es-MX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7457EE67-A6A0-2037-A879-DB4A06F52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31824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9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pasto, exterior, persona, celular&#10;&#10;Descripción generada automáticamente">
            <a:extLst>
              <a:ext uri="{FF2B5EF4-FFF2-40B4-BE49-F238E27FC236}">
                <a16:creationId xmlns:a16="http://schemas.microsoft.com/office/drawing/2014/main" id="{9870B05C-9BB5-637F-1E35-041E6FB81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54" b="10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7E404-AC82-D6EA-E95E-21BC5BF1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INFORMAL COMMUNICATION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C01F61F-8A8F-1729-642A-2C539262E8D0}"/>
              </a:ext>
            </a:extLst>
          </p:cNvPr>
          <p:cNvSpPr txBox="1"/>
          <p:nvPr/>
        </p:nvSpPr>
        <p:spPr>
          <a:xfrm>
            <a:off x="9707024" y="6657945"/>
            <a:ext cx="24849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courses.lumenlearning.com/boundless-management/chapter/management-and-communic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152805-0470-4E68-AE2E-C6F02567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/>
              <a:t>COLOQUIAL LENGUAJE </a:t>
            </a:r>
            <a:endParaRPr lang="es-MX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bujo animad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64965BB-031D-5CB7-4D1C-18B6BBB50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382" r="966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1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C48884-6E55-B132-1641-0A4A77DB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/>
              <a:t>FAMILIAR LENGUAJE</a:t>
            </a:r>
            <a:endParaRPr lang="es-MX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4BC690-4C8E-D2F7-C4D7-8CDD0873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Marcador de contenido 4" descr="Imagen que contiene niña, niño, pequeño, cama&#10;&#10;Descripción generada automáticamente">
            <a:extLst>
              <a:ext uri="{FF2B5EF4-FFF2-40B4-BE49-F238E27FC236}">
                <a16:creationId xmlns:a16="http://schemas.microsoft.com/office/drawing/2014/main" id="{BC62DC41-8836-4F5A-7859-EFFFEBA7F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420" r="3892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325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8DD044-D71F-6E82-4C2A-02BA7730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BAD WORDS LENGUAJE </a:t>
            </a:r>
          </a:p>
        </p:txBody>
      </p:sp>
      <p:pic>
        <p:nvPicPr>
          <p:cNvPr id="5" name="Marcador de contenido 4" descr="Forma&#10;&#10;Descripción generada automáticamente">
            <a:extLst>
              <a:ext uri="{FF2B5EF4-FFF2-40B4-BE49-F238E27FC236}">
                <a16:creationId xmlns:a16="http://schemas.microsoft.com/office/drawing/2014/main" id="{5B5DAC42-CB66-828E-2042-6B996333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35C8CB-CA20-96E0-904F-B9264FB56F46}"/>
              </a:ext>
            </a:extLst>
          </p:cNvPr>
          <p:cNvSpPr txBox="1"/>
          <p:nvPr/>
        </p:nvSpPr>
        <p:spPr>
          <a:xfrm>
            <a:off x="9004836" y="6012150"/>
            <a:ext cx="250741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MX" sz="700">
                <a:solidFill>
                  <a:srgbClr val="FFFFFF"/>
                </a:solidFill>
                <a:hlinkClick r:id="rId3" tooltip="https://fundamatics.net/article/an-open-letter-on-the-use-and-abuse-of-languag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MX" sz="700">
                <a:solidFill>
                  <a:srgbClr val="FFFFFF"/>
                </a:solidFill>
              </a:rPr>
              <a:t> de Autor desconocido está bajo licencia </a:t>
            </a:r>
            <a:r>
              <a:rPr lang="es-MX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s-MX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4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8BB76-9C06-F5C0-4968-55731944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ES" sz="5400"/>
              <a:t>YOUNG LENGUAJE </a:t>
            </a:r>
            <a:endParaRPr lang="es-MX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grupo de personas haciendo gestos con la cara de una mujer&#10;&#10;Descripción generada automáticamente">
            <a:extLst>
              <a:ext uri="{FF2B5EF4-FFF2-40B4-BE49-F238E27FC236}">
                <a16:creationId xmlns:a16="http://schemas.microsoft.com/office/drawing/2014/main" id="{679674EB-7864-C7BE-1F66-8F2751CC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23" r="982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8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a pintura de una persona con grafiti&#10;&#10;Descripción generada automáticamente con confianza baja">
            <a:extLst>
              <a:ext uri="{FF2B5EF4-FFF2-40B4-BE49-F238E27FC236}">
                <a16:creationId xmlns:a16="http://schemas.microsoft.com/office/drawing/2014/main" id="{9F0F7C05-5F1D-87D8-C0BC-E0BC50403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501" b="137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8B745C-3555-01ED-BAB3-1B35B4B9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STREET LENGUAJE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BF937-2C50-6AE9-55AC-74B13D3C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SOCIAL NETWORKS </a:t>
            </a:r>
          </a:p>
        </p:txBody>
      </p:sp>
      <p:pic>
        <p:nvPicPr>
          <p:cNvPr id="5" name="Marcador de contenido 4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2028FF8-688F-9D03-F3FC-EE8FA258C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46" b="14463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67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89C5E-1FD0-A768-DA11-ACFF9785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RELAXED LENGUAJE 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mujer con la mano en la cara&#10;&#10;Descripción generada automáticamente con confianza media">
            <a:extLst>
              <a:ext uri="{FF2B5EF4-FFF2-40B4-BE49-F238E27FC236}">
                <a16:creationId xmlns:a16="http://schemas.microsoft.com/office/drawing/2014/main" id="{72A94662-677C-B4FD-C2B6-4A751FE33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57" r="17756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8287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</Words>
  <Application>Microsoft Office PowerPoint</Application>
  <PresentationFormat>Panorámica</PresentationFormat>
  <Paragraphs>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INFORMAL COMUNICATION</vt:lpstr>
      <vt:lpstr>WHAT IS THE INFORMAL COMMUNICATION</vt:lpstr>
      <vt:lpstr>COLOQUIAL LENGUAJE </vt:lpstr>
      <vt:lpstr>FAMILIAR LENGUAJE</vt:lpstr>
      <vt:lpstr>BAD WORDS LENGUAJE </vt:lpstr>
      <vt:lpstr>YOUNG LENGUAJE </vt:lpstr>
      <vt:lpstr>STREET LENGUAJE </vt:lpstr>
      <vt:lpstr>SOCIAL NETWORKS </vt:lpstr>
      <vt:lpstr>RELAXED LENGUAJE </vt:lpstr>
      <vt:lpstr>GANG LENGUAJE </vt:lpstr>
      <vt:lpstr>PROS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jacinto alvarez vera</dc:creator>
  <cp:lastModifiedBy>jacinto alvarez vera</cp:lastModifiedBy>
  <cp:revision>1</cp:revision>
  <dcterms:created xsi:type="dcterms:W3CDTF">2024-06-06T18:42:07Z</dcterms:created>
  <dcterms:modified xsi:type="dcterms:W3CDTF">2024-06-06T19:07:09Z</dcterms:modified>
</cp:coreProperties>
</file>