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handoutMasterIdLst>
    <p:handoutMasterId r:id="rId44"/>
  </p:handoutMasterIdLst>
  <p:sldIdLst>
    <p:sldId id="386" r:id="rId5"/>
    <p:sldId id="392" r:id="rId6"/>
    <p:sldId id="424" r:id="rId7"/>
    <p:sldId id="425" r:id="rId8"/>
    <p:sldId id="426" r:id="rId9"/>
    <p:sldId id="391" r:id="rId10"/>
    <p:sldId id="390" r:id="rId11"/>
    <p:sldId id="407" r:id="rId12"/>
    <p:sldId id="411" r:id="rId13"/>
    <p:sldId id="394" r:id="rId14"/>
    <p:sldId id="275" r:id="rId15"/>
    <p:sldId id="409" r:id="rId16"/>
    <p:sldId id="410" r:id="rId17"/>
    <p:sldId id="408" r:id="rId18"/>
    <p:sldId id="412" r:id="rId19"/>
    <p:sldId id="405" r:id="rId20"/>
    <p:sldId id="406" r:id="rId21"/>
    <p:sldId id="413" r:id="rId22"/>
    <p:sldId id="414" r:id="rId23"/>
    <p:sldId id="415" r:id="rId24"/>
    <p:sldId id="416" r:id="rId25"/>
    <p:sldId id="397" r:id="rId26"/>
    <p:sldId id="417" r:id="rId27"/>
    <p:sldId id="398" r:id="rId28"/>
    <p:sldId id="400" r:id="rId29"/>
    <p:sldId id="399" r:id="rId30"/>
    <p:sldId id="389" r:id="rId31"/>
    <p:sldId id="419" r:id="rId32"/>
    <p:sldId id="420" r:id="rId33"/>
    <p:sldId id="421" r:id="rId34"/>
    <p:sldId id="395" r:id="rId35"/>
    <p:sldId id="422" r:id="rId36"/>
    <p:sldId id="396" r:id="rId37"/>
    <p:sldId id="423" r:id="rId38"/>
    <p:sldId id="427" r:id="rId39"/>
    <p:sldId id="428" r:id="rId40"/>
    <p:sldId id="429" r:id="rId41"/>
    <p:sldId id="39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387FCB9-1774-FC1F-991D-10C6FB41376A}" name="Sylvia Kudaverdian" initials="SK" userId="S::sylvia@chameleonconsulting.ca::b2b27030-8bb7-4c2f-ae3e-60e8f9a2445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FC026-498B-4F4D-81F7-C84B9B299A80}" v="35" dt="2025-04-01T23:23:34.205"/>
    <p1510:client id="{8D6FEB92-7383-834D-816E-4680B1B0655D}" v="4" dt="2025-04-02T20:26:34.184"/>
    <p1510:client id="{C8A10907-5B4D-DE9E-5B0E-BAEE0FB0BD91}" v="17" dt="2025-04-02T18:11:14.9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/>
    <p:restoredTop sz="93464" autoAdjust="0"/>
  </p:normalViewPr>
  <p:slideViewPr>
    <p:cSldViewPr snapToGrid="0">
      <p:cViewPr varScale="1">
        <p:scale>
          <a:sx n="103" d="100"/>
          <a:sy n="103" d="100"/>
        </p:scale>
        <p:origin x="4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B41698-77F4-4912-B378-C190D9FC6859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3A45BF65-E10A-4091-80EF-B957EF73E1BA}">
      <dgm:prSet phldrT="[Text]"/>
      <dgm:spPr/>
      <dgm:t>
        <a:bodyPr/>
        <a:lstStyle/>
        <a:p>
          <a:r>
            <a:rPr lang="en-CA" dirty="0"/>
            <a:t>Exploratory Factor Analysis</a:t>
          </a:r>
        </a:p>
      </dgm:t>
    </dgm:pt>
    <dgm:pt modelId="{47A70FE4-CEE3-48E0-82AB-A2220B2C124F}" type="parTrans" cxnId="{9AF3FDFB-046A-4FAF-A973-14E44479BFA7}">
      <dgm:prSet/>
      <dgm:spPr/>
      <dgm:t>
        <a:bodyPr/>
        <a:lstStyle/>
        <a:p>
          <a:endParaRPr lang="en-CA"/>
        </a:p>
      </dgm:t>
    </dgm:pt>
    <dgm:pt modelId="{8DBE5F20-F8B9-4A6D-A943-633C57AA284A}" type="sibTrans" cxnId="{9AF3FDFB-046A-4FAF-A973-14E44479BFA7}">
      <dgm:prSet/>
      <dgm:spPr/>
      <dgm:t>
        <a:bodyPr/>
        <a:lstStyle/>
        <a:p>
          <a:endParaRPr lang="en-CA"/>
        </a:p>
      </dgm:t>
    </dgm:pt>
    <dgm:pt modelId="{4D4BF76B-5561-4DE6-BFD2-9523058F4E13}">
      <dgm:prSet phldrT="[Text]"/>
      <dgm:spPr/>
      <dgm:t>
        <a:bodyPr/>
        <a:lstStyle/>
        <a:p>
          <a:r>
            <a:rPr lang="en-CA" dirty="0">
              <a:latin typeface="+mn-lt"/>
            </a:rPr>
            <a:t>Social activities and behaviours </a:t>
          </a:r>
          <a:r>
            <a:rPr lang="en-CA" dirty="0">
              <a:latin typeface="+mn-lt"/>
              <a:cs typeface="Times New Roman" panose="02020603050405020304" pitchFamily="18" charset="0"/>
            </a:rPr>
            <a:t>→ Constructs</a:t>
          </a:r>
          <a:r>
            <a:rPr lang="en-CA" dirty="0">
              <a:latin typeface="+mn-lt"/>
            </a:rPr>
            <a:t> </a:t>
          </a:r>
        </a:p>
      </dgm:t>
    </dgm:pt>
    <dgm:pt modelId="{C14AAF8C-43C9-4A35-8CD5-5C12556C93F6}" type="parTrans" cxnId="{4A9E90D4-2AD2-4A7E-BEB1-EA1D0F5D121C}">
      <dgm:prSet/>
      <dgm:spPr/>
      <dgm:t>
        <a:bodyPr/>
        <a:lstStyle/>
        <a:p>
          <a:endParaRPr lang="en-CA"/>
        </a:p>
      </dgm:t>
    </dgm:pt>
    <dgm:pt modelId="{8A8938C0-145D-42C4-BFED-A6A6E626D913}" type="sibTrans" cxnId="{4A9E90D4-2AD2-4A7E-BEB1-EA1D0F5D121C}">
      <dgm:prSet/>
      <dgm:spPr/>
      <dgm:t>
        <a:bodyPr/>
        <a:lstStyle/>
        <a:p>
          <a:endParaRPr lang="en-CA"/>
        </a:p>
      </dgm:t>
    </dgm:pt>
    <dgm:pt modelId="{09D13DC4-BED5-4DA4-87C7-2A8563D47F45}">
      <dgm:prSet phldrT="[Text]"/>
      <dgm:spPr/>
      <dgm:t>
        <a:bodyPr/>
        <a:lstStyle/>
        <a:p>
          <a:r>
            <a:rPr lang="en-CA" dirty="0"/>
            <a:t>Bayesian Network Analysis</a:t>
          </a:r>
        </a:p>
      </dgm:t>
    </dgm:pt>
    <dgm:pt modelId="{17AA74A1-34F1-4C42-B605-E4BC6FB7D3E6}" type="parTrans" cxnId="{63E99AF3-B30F-452E-B53F-F4C88CD74FE4}">
      <dgm:prSet/>
      <dgm:spPr/>
      <dgm:t>
        <a:bodyPr/>
        <a:lstStyle/>
        <a:p>
          <a:endParaRPr lang="en-CA"/>
        </a:p>
      </dgm:t>
    </dgm:pt>
    <dgm:pt modelId="{CCBD2E70-4119-4EAC-BEB3-661DAF9054C2}" type="sibTrans" cxnId="{63E99AF3-B30F-452E-B53F-F4C88CD74FE4}">
      <dgm:prSet/>
      <dgm:spPr/>
      <dgm:t>
        <a:bodyPr/>
        <a:lstStyle/>
        <a:p>
          <a:endParaRPr lang="en-CA"/>
        </a:p>
      </dgm:t>
    </dgm:pt>
    <dgm:pt modelId="{A25373CD-9F82-4FDD-A372-6CE3C506EE21}">
      <dgm:prSet phldrT="[Text]"/>
      <dgm:spPr/>
      <dgm:t>
        <a:bodyPr/>
        <a:lstStyle/>
        <a:p>
          <a:r>
            <a:rPr lang="en-CA" dirty="0"/>
            <a:t>Constructs + outcome </a:t>
          </a:r>
          <a:br>
            <a:rPr lang="en-CA" dirty="0"/>
          </a:br>
          <a:r>
            <a:rPr lang="en-CA" dirty="0">
              <a:latin typeface="+mn-lt"/>
              <a:cs typeface="Times New Roman" panose="02020603050405020304" pitchFamily="18" charset="0"/>
            </a:rPr>
            <a:t>→ Probabilistic Relations (DAG)</a:t>
          </a:r>
          <a:endParaRPr lang="en-CA" dirty="0"/>
        </a:p>
      </dgm:t>
    </dgm:pt>
    <dgm:pt modelId="{F0786035-5EFF-40CE-8EC1-1DFC81C18D6D}" type="parTrans" cxnId="{71D3D752-5779-44CC-A929-1EA096CF6646}">
      <dgm:prSet/>
      <dgm:spPr/>
      <dgm:t>
        <a:bodyPr/>
        <a:lstStyle/>
        <a:p>
          <a:endParaRPr lang="en-CA"/>
        </a:p>
      </dgm:t>
    </dgm:pt>
    <dgm:pt modelId="{6AB0EBE7-426B-4FB9-BEBA-9C4A9C1FF084}" type="sibTrans" cxnId="{71D3D752-5779-44CC-A929-1EA096CF6646}">
      <dgm:prSet/>
      <dgm:spPr/>
      <dgm:t>
        <a:bodyPr/>
        <a:lstStyle/>
        <a:p>
          <a:endParaRPr lang="en-CA"/>
        </a:p>
      </dgm:t>
    </dgm:pt>
    <dgm:pt modelId="{3315040C-AC08-43B9-90F9-B99E14E280A9}">
      <dgm:prSet phldrT="[Text]"/>
      <dgm:spPr/>
      <dgm:t>
        <a:bodyPr/>
        <a:lstStyle/>
        <a:p>
          <a:r>
            <a:rPr lang="en-CA" dirty="0"/>
            <a:t>Estimation</a:t>
          </a:r>
        </a:p>
      </dgm:t>
    </dgm:pt>
    <dgm:pt modelId="{3FD59938-0303-45CB-B202-F3F1E4E9E862}" type="parTrans" cxnId="{37B27379-6305-4ABA-86FC-0450BE801FBA}">
      <dgm:prSet/>
      <dgm:spPr/>
      <dgm:t>
        <a:bodyPr/>
        <a:lstStyle/>
        <a:p>
          <a:endParaRPr lang="en-CA"/>
        </a:p>
      </dgm:t>
    </dgm:pt>
    <dgm:pt modelId="{DB94CEAC-B0C5-4051-9B10-F015E65C4D9D}" type="sibTrans" cxnId="{37B27379-6305-4ABA-86FC-0450BE801FBA}">
      <dgm:prSet/>
      <dgm:spPr/>
      <dgm:t>
        <a:bodyPr/>
        <a:lstStyle/>
        <a:p>
          <a:endParaRPr lang="en-CA"/>
        </a:p>
      </dgm:t>
    </dgm:pt>
    <dgm:pt modelId="{1BD98917-F750-45F9-A202-ABF07249C108}">
      <dgm:prSet phldrT="[Text]"/>
      <dgm:spPr/>
      <dgm:t>
        <a:bodyPr/>
        <a:lstStyle/>
        <a:p>
          <a:r>
            <a:rPr lang="en-CA" dirty="0">
              <a:latin typeface="+mn-lt"/>
              <a:cs typeface="Times New Roman" panose="02020603050405020304" pitchFamily="18" charset="0"/>
            </a:rPr>
            <a:t>Probabilistic Relations </a:t>
          </a:r>
          <a:br>
            <a:rPr lang="en-CA" dirty="0">
              <a:latin typeface="+mn-lt"/>
              <a:cs typeface="Times New Roman" panose="02020603050405020304" pitchFamily="18" charset="0"/>
            </a:rPr>
          </a:br>
          <a:r>
            <a:rPr lang="en-CA" dirty="0">
              <a:latin typeface="+mn-lt"/>
              <a:cs typeface="Times New Roman" panose="02020603050405020304" pitchFamily="18" charset="0"/>
            </a:rPr>
            <a:t>→ </a:t>
          </a:r>
          <a:br>
            <a:rPr lang="en-CA" dirty="0">
              <a:latin typeface="+mn-lt"/>
              <a:cs typeface="Times New Roman" panose="02020603050405020304" pitchFamily="18" charset="0"/>
            </a:rPr>
          </a:br>
          <a:r>
            <a:rPr lang="en-CA" dirty="0">
              <a:latin typeface="+mn-lt"/>
              <a:cs typeface="Times New Roman" panose="02020603050405020304" pitchFamily="18" charset="0"/>
            </a:rPr>
            <a:t>Estimates</a:t>
          </a:r>
          <a:endParaRPr lang="en-CA" dirty="0"/>
        </a:p>
      </dgm:t>
    </dgm:pt>
    <dgm:pt modelId="{2719ED44-EB31-4188-A5B6-8CAFAFCB10A5}" type="parTrans" cxnId="{0B0FE9C1-6DF9-417D-8279-C85E770EC46A}">
      <dgm:prSet/>
      <dgm:spPr/>
      <dgm:t>
        <a:bodyPr/>
        <a:lstStyle/>
        <a:p>
          <a:endParaRPr lang="en-CA"/>
        </a:p>
      </dgm:t>
    </dgm:pt>
    <dgm:pt modelId="{50780DC5-24E7-476A-B098-101EA702AA87}" type="sibTrans" cxnId="{0B0FE9C1-6DF9-417D-8279-C85E770EC46A}">
      <dgm:prSet/>
      <dgm:spPr/>
      <dgm:t>
        <a:bodyPr/>
        <a:lstStyle/>
        <a:p>
          <a:endParaRPr lang="en-CA"/>
        </a:p>
      </dgm:t>
    </dgm:pt>
    <dgm:pt modelId="{49D0C556-ABE9-4EC8-BF45-AE38631C318D}" type="pres">
      <dgm:prSet presAssocID="{F2B41698-77F4-4912-B378-C190D9FC6859}" presName="theList" presStyleCnt="0">
        <dgm:presLayoutVars>
          <dgm:dir/>
          <dgm:animLvl val="lvl"/>
          <dgm:resizeHandles val="exact"/>
        </dgm:presLayoutVars>
      </dgm:prSet>
      <dgm:spPr/>
    </dgm:pt>
    <dgm:pt modelId="{9345D66C-4414-4F09-A8AB-2E28D88D2CD8}" type="pres">
      <dgm:prSet presAssocID="{3A45BF65-E10A-4091-80EF-B957EF73E1BA}" presName="compNode" presStyleCnt="0"/>
      <dgm:spPr/>
    </dgm:pt>
    <dgm:pt modelId="{AE890239-4B99-499D-B8FC-9A24AD3F8ED9}" type="pres">
      <dgm:prSet presAssocID="{3A45BF65-E10A-4091-80EF-B957EF73E1BA}" presName="noGeometry" presStyleCnt="0"/>
      <dgm:spPr/>
    </dgm:pt>
    <dgm:pt modelId="{030C3A29-9D29-46CA-9775-A5A44D9263D6}" type="pres">
      <dgm:prSet presAssocID="{3A45BF65-E10A-4091-80EF-B957EF73E1BA}" presName="childTextVisible" presStyleLbl="bgAccFollowNode1" presStyleIdx="0" presStyleCnt="3">
        <dgm:presLayoutVars>
          <dgm:bulletEnabled val="1"/>
        </dgm:presLayoutVars>
      </dgm:prSet>
      <dgm:spPr/>
    </dgm:pt>
    <dgm:pt modelId="{BD4509C0-E1D9-4E56-A2EB-2853F02400E1}" type="pres">
      <dgm:prSet presAssocID="{3A45BF65-E10A-4091-80EF-B957EF73E1BA}" presName="childTextHidden" presStyleLbl="bgAccFollowNode1" presStyleIdx="0" presStyleCnt="3"/>
      <dgm:spPr/>
    </dgm:pt>
    <dgm:pt modelId="{7D478854-8747-4A64-9493-0C04E88DF96B}" type="pres">
      <dgm:prSet presAssocID="{3A45BF65-E10A-4091-80EF-B957EF73E1B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594A44D-AD55-4715-9055-A30710496343}" type="pres">
      <dgm:prSet presAssocID="{3A45BF65-E10A-4091-80EF-B957EF73E1BA}" presName="aSpace" presStyleCnt="0"/>
      <dgm:spPr/>
    </dgm:pt>
    <dgm:pt modelId="{C63B0894-A82E-456E-959C-8FD2E6C9D5CB}" type="pres">
      <dgm:prSet presAssocID="{09D13DC4-BED5-4DA4-87C7-2A8563D47F45}" presName="compNode" presStyleCnt="0"/>
      <dgm:spPr/>
    </dgm:pt>
    <dgm:pt modelId="{85CB0327-6DB2-4C1E-9E91-022A0E57B7BE}" type="pres">
      <dgm:prSet presAssocID="{09D13DC4-BED5-4DA4-87C7-2A8563D47F45}" presName="noGeometry" presStyleCnt="0"/>
      <dgm:spPr/>
    </dgm:pt>
    <dgm:pt modelId="{E6945A09-842B-4DA4-8449-1CBF37CB3E4F}" type="pres">
      <dgm:prSet presAssocID="{09D13DC4-BED5-4DA4-87C7-2A8563D47F45}" presName="childTextVisible" presStyleLbl="bgAccFollowNode1" presStyleIdx="1" presStyleCnt="3">
        <dgm:presLayoutVars>
          <dgm:bulletEnabled val="1"/>
        </dgm:presLayoutVars>
      </dgm:prSet>
      <dgm:spPr/>
    </dgm:pt>
    <dgm:pt modelId="{417ED0ED-4A52-49EF-A656-FCA9FA010485}" type="pres">
      <dgm:prSet presAssocID="{09D13DC4-BED5-4DA4-87C7-2A8563D47F45}" presName="childTextHidden" presStyleLbl="bgAccFollowNode1" presStyleIdx="1" presStyleCnt="3"/>
      <dgm:spPr/>
    </dgm:pt>
    <dgm:pt modelId="{E686F144-A7C7-468F-8DA4-86976C309775}" type="pres">
      <dgm:prSet presAssocID="{09D13DC4-BED5-4DA4-87C7-2A8563D47F4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EE8F06D-AC95-423B-99D5-A9A00E5A7CE9}" type="pres">
      <dgm:prSet presAssocID="{09D13DC4-BED5-4DA4-87C7-2A8563D47F45}" presName="aSpace" presStyleCnt="0"/>
      <dgm:spPr/>
    </dgm:pt>
    <dgm:pt modelId="{BCECDD56-1A89-4DE9-B7A4-EA7FA09F691F}" type="pres">
      <dgm:prSet presAssocID="{3315040C-AC08-43B9-90F9-B99E14E280A9}" presName="compNode" presStyleCnt="0"/>
      <dgm:spPr/>
    </dgm:pt>
    <dgm:pt modelId="{97AD3DD8-8131-40D0-9AE4-71E5343599D3}" type="pres">
      <dgm:prSet presAssocID="{3315040C-AC08-43B9-90F9-B99E14E280A9}" presName="noGeometry" presStyleCnt="0"/>
      <dgm:spPr/>
    </dgm:pt>
    <dgm:pt modelId="{A21F81EA-4BB1-46A2-82FB-B46BBF854C90}" type="pres">
      <dgm:prSet presAssocID="{3315040C-AC08-43B9-90F9-B99E14E280A9}" presName="childTextVisible" presStyleLbl="bgAccFollowNode1" presStyleIdx="2" presStyleCnt="3">
        <dgm:presLayoutVars>
          <dgm:bulletEnabled val="1"/>
        </dgm:presLayoutVars>
      </dgm:prSet>
      <dgm:spPr/>
    </dgm:pt>
    <dgm:pt modelId="{C153B687-C25C-476B-A4FC-39F3C71CC30C}" type="pres">
      <dgm:prSet presAssocID="{3315040C-AC08-43B9-90F9-B99E14E280A9}" presName="childTextHidden" presStyleLbl="bgAccFollowNode1" presStyleIdx="2" presStyleCnt="3"/>
      <dgm:spPr/>
    </dgm:pt>
    <dgm:pt modelId="{B89CA505-9FC9-4EB6-A709-CFC90749CB47}" type="pres">
      <dgm:prSet presAssocID="{3315040C-AC08-43B9-90F9-B99E14E280A9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44A61A00-A602-4BCA-ACF5-7AB03EACC2F6}" type="presOf" srcId="{4D4BF76B-5561-4DE6-BFD2-9523058F4E13}" destId="{BD4509C0-E1D9-4E56-A2EB-2853F02400E1}" srcOrd="1" destOrd="0" presId="urn:microsoft.com/office/officeart/2005/8/layout/hProcess6"/>
    <dgm:cxn modelId="{1D995533-9832-4446-85F5-24D4E0E87933}" type="presOf" srcId="{A25373CD-9F82-4FDD-A372-6CE3C506EE21}" destId="{417ED0ED-4A52-49EF-A656-FCA9FA010485}" srcOrd="1" destOrd="0" presId="urn:microsoft.com/office/officeart/2005/8/layout/hProcess6"/>
    <dgm:cxn modelId="{71D3D752-5779-44CC-A929-1EA096CF6646}" srcId="{09D13DC4-BED5-4DA4-87C7-2A8563D47F45}" destId="{A25373CD-9F82-4FDD-A372-6CE3C506EE21}" srcOrd="0" destOrd="0" parTransId="{F0786035-5EFF-40CE-8EC1-1DFC81C18D6D}" sibTransId="{6AB0EBE7-426B-4FB9-BEBA-9C4A9C1FF084}"/>
    <dgm:cxn modelId="{B1A50D53-F474-46D1-AB95-173D4CDDCF75}" type="presOf" srcId="{3315040C-AC08-43B9-90F9-B99E14E280A9}" destId="{B89CA505-9FC9-4EB6-A709-CFC90749CB47}" srcOrd="0" destOrd="0" presId="urn:microsoft.com/office/officeart/2005/8/layout/hProcess6"/>
    <dgm:cxn modelId="{37B27379-6305-4ABA-86FC-0450BE801FBA}" srcId="{F2B41698-77F4-4912-B378-C190D9FC6859}" destId="{3315040C-AC08-43B9-90F9-B99E14E280A9}" srcOrd="2" destOrd="0" parTransId="{3FD59938-0303-45CB-B202-F3F1E4E9E862}" sibTransId="{DB94CEAC-B0C5-4051-9B10-F015E65C4D9D}"/>
    <dgm:cxn modelId="{DCA08391-F8DE-4A53-80FB-0F45E90A8E53}" type="presOf" srcId="{09D13DC4-BED5-4DA4-87C7-2A8563D47F45}" destId="{E686F144-A7C7-468F-8DA4-86976C309775}" srcOrd="0" destOrd="0" presId="urn:microsoft.com/office/officeart/2005/8/layout/hProcess6"/>
    <dgm:cxn modelId="{21F27997-00EB-4F36-AF46-9AA03A89EFED}" type="presOf" srcId="{F2B41698-77F4-4912-B378-C190D9FC6859}" destId="{49D0C556-ABE9-4EC8-BF45-AE38631C318D}" srcOrd="0" destOrd="0" presId="urn:microsoft.com/office/officeart/2005/8/layout/hProcess6"/>
    <dgm:cxn modelId="{A2EE5BA2-B107-406B-A631-838F8542B17A}" type="presOf" srcId="{1BD98917-F750-45F9-A202-ABF07249C108}" destId="{A21F81EA-4BB1-46A2-82FB-B46BBF854C90}" srcOrd="0" destOrd="0" presId="urn:microsoft.com/office/officeart/2005/8/layout/hProcess6"/>
    <dgm:cxn modelId="{B86C3BAA-FF4B-4CC4-9466-063D08423254}" type="presOf" srcId="{4D4BF76B-5561-4DE6-BFD2-9523058F4E13}" destId="{030C3A29-9D29-46CA-9775-A5A44D9263D6}" srcOrd="0" destOrd="0" presId="urn:microsoft.com/office/officeart/2005/8/layout/hProcess6"/>
    <dgm:cxn modelId="{66D920B7-D0EA-4EA4-BC9E-EE5CDE32CC21}" type="presOf" srcId="{1BD98917-F750-45F9-A202-ABF07249C108}" destId="{C153B687-C25C-476B-A4FC-39F3C71CC30C}" srcOrd="1" destOrd="0" presId="urn:microsoft.com/office/officeart/2005/8/layout/hProcess6"/>
    <dgm:cxn modelId="{15E5B6BB-DE2D-482F-B73D-A929BE8CA806}" type="presOf" srcId="{A25373CD-9F82-4FDD-A372-6CE3C506EE21}" destId="{E6945A09-842B-4DA4-8449-1CBF37CB3E4F}" srcOrd="0" destOrd="0" presId="urn:microsoft.com/office/officeart/2005/8/layout/hProcess6"/>
    <dgm:cxn modelId="{0B0FE9C1-6DF9-417D-8279-C85E770EC46A}" srcId="{3315040C-AC08-43B9-90F9-B99E14E280A9}" destId="{1BD98917-F750-45F9-A202-ABF07249C108}" srcOrd="0" destOrd="0" parTransId="{2719ED44-EB31-4188-A5B6-8CAFAFCB10A5}" sibTransId="{50780DC5-24E7-476A-B098-101EA702AA87}"/>
    <dgm:cxn modelId="{4A9E90D4-2AD2-4A7E-BEB1-EA1D0F5D121C}" srcId="{3A45BF65-E10A-4091-80EF-B957EF73E1BA}" destId="{4D4BF76B-5561-4DE6-BFD2-9523058F4E13}" srcOrd="0" destOrd="0" parTransId="{C14AAF8C-43C9-4A35-8CD5-5C12556C93F6}" sibTransId="{8A8938C0-145D-42C4-BFED-A6A6E626D913}"/>
    <dgm:cxn modelId="{789501D5-6A21-4CA0-BEFB-4A426DF94993}" type="presOf" srcId="{3A45BF65-E10A-4091-80EF-B957EF73E1BA}" destId="{7D478854-8747-4A64-9493-0C04E88DF96B}" srcOrd="0" destOrd="0" presId="urn:microsoft.com/office/officeart/2005/8/layout/hProcess6"/>
    <dgm:cxn modelId="{63E99AF3-B30F-452E-B53F-F4C88CD74FE4}" srcId="{F2B41698-77F4-4912-B378-C190D9FC6859}" destId="{09D13DC4-BED5-4DA4-87C7-2A8563D47F45}" srcOrd="1" destOrd="0" parTransId="{17AA74A1-34F1-4C42-B605-E4BC6FB7D3E6}" sibTransId="{CCBD2E70-4119-4EAC-BEB3-661DAF9054C2}"/>
    <dgm:cxn modelId="{9AF3FDFB-046A-4FAF-A973-14E44479BFA7}" srcId="{F2B41698-77F4-4912-B378-C190D9FC6859}" destId="{3A45BF65-E10A-4091-80EF-B957EF73E1BA}" srcOrd="0" destOrd="0" parTransId="{47A70FE4-CEE3-48E0-82AB-A2220B2C124F}" sibTransId="{8DBE5F20-F8B9-4A6D-A943-633C57AA284A}"/>
    <dgm:cxn modelId="{5D05FBF1-64B9-47DF-A41C-A739DF2A3CEA}" type="presParOf" srcId="{49D0C556-ABE9-4EC8-BF45-AE38631C318D}" destId="{9345D66C-4414-4F09-A8AB-2E28D88D2CD8}" srcOrd="0" destOrd="0" presId="urn:microsoft.com/office/officeart/2005/8/layout/hProcess6"/>
    <dgm:cxn modelId="{32FB15D2-CB7B-4610-AFDE-1ACB25308E54}" type="presParOf" srcId="{9345D66C-4414-4F09-A8AB-2E28D88D2CD8}" destId="{AE890239-4B99-499D-B8FC-9A24AD3F8ED9}" srcOrd="0" destOrd="0" presId="urn:microsoft.com/office/officeart/2005/8/layout/hProcess6"/>
    <dgm:cxn modelId="{57383EDC-33D0-4151-825D-530CEDB2B1EE}" type="presParOf" srcId="{9345D66C-4414-4F09-A8AB-2E28D88D2CD8}" destId="{030C3A29-9D29-46CA-9775-A5A44D9263D6}" srcOrd="1" destOrd="0" presId="urn:microsoft.com/office/officeart/2005/8/layout/hProcess6"/>
    <dgm:cxn modelId="{149CD150-17E6-4EE9-97BA-7881634ABCD7}" type="presParOf" srcId="{9345D66C-4414-4F09-A8AB-2E28D88D2CD8}" destId="{BD4509C0-E1D9-4E56-A2EB-2853F02400E1}" srcOrd="2" destOrd="0" presId="urn:microsoft.com/office/officeart/2005/8/layout/hProcess6"/>
    <dgm:cxn modelId="{44FBBE8E-902E-43A3-A2F0-7875D76C4FCE}" type="presParOf" srcId="{9345D66C-4414-4F09-A8AB-2E28D88D2CD8}" destId="{7D478854-8747-4A64-9493-0C04E88DF96B}" srcOrd="3" destOrd="0" presId="urn:microsoft.com/office/officeart/2005/8/layout/hProcess6"/>
    <dgm:cxn modelId="{F0B76F95-61ED-45E4-A721-A527504439BA}" type="presParOf" srcId="{49D0C556-ABE9-4EC8-BF45-AE38631C318D}" destId="{F594A44D-AD55-4715-9055-A30710496343}" srcOrd="1" destOrd="0" presId="urn:microsoft.com/office/officeart/2005/8/layout/hProcess6"/>
    <dgm:cxn modelId="{63C0E70B-28A2-4B65-BF00-C06EE2AB7609}" type="presParOf" srcId="{49D0C556-ABE9-4EC8-BF45-AE38631C318D}" destId="{C63B0894-A82E-456E-959C-8FD2E6C9D5CB}" srcOrd="2" destOrd="0" presId="urn:microsoft.com/office/officeart/2005/8/layout/hProcess6"/>
    <dgm:cxn modelId="{8601BC62-83BD-4A26-A6AA-67BC980C1704}" type="presParOf" srcId="{C63B0894-A82E-456E-959C-8FD2E6C9D5CB}" destId="{85CB0327-6DB2-4C1E-9E91-022A0E57B7BE}" srcOrd="0" destOrd="0" presId="urn:microsoft.com/office/officeart/2005/8/layout/hProcess6"/>
    <dgm:cxn modelId="{53419CD8-ACC8-4136-8FF9-EB16CCA73727}" type="presParOf" srcId="{C63B0894-A82E-456E-959C-8FD2E6C9D5CB}" destId="{E6945A09-842B-4DA4-8449-1CBF37CB3E4F}" srcOrd="1" destOrd="0" presId="urn:microsoft.com/office/officeart/2005/8/layout/hProcess6"/>
    <dgm:cxn modelId="{C1F8B5D3-55AA-401F-B5E2-A41E70563046}" type="presParOf" srcId="{C63B0894-A82E-456E-959C-8FD2E6C9D5CB}" destId="{417ED0ED-4A52-49EF-A656-FCA9FA010485}" srcOrd="2" destOrd="0" presId="urn:microsoft.com/office/officeart/2005/8/layout/hProcess6"/>
    <dgm:cxn modelId="{F55066D2-6D31-4D0A-B34C-A87F6DEAC518}" type="presParOf" srcId="{C63B0894-A82E-456E-959C-8FD2E6C9D5CB}" destId="{E686F144-A7C7-468F-8DA4-86976C309775}" srcOrd="3" destOrd="0" presId="urn:microsoft.com/office/officeart/2005/8/layout/hProcess6"/>
    <dgm:cxn modelId="{117B92E8-7B42-4088-B352-78355F179887}" type="presParOf" srcId="{49D0C556-ABE9-4EC8-BF45-AE38631C318D}" destId="{AEE8F06D-AC95-423B-99D5-A9A00E5A7CE9}" srcOrd="3" destOrd="0" presId="urn:microsoft.com/office/officeart/2005/8/layout/hProcess6"/>
    <dgm:cxn modelId="{9545A9E9-87FA-45B4-9463-EFD67ABE7D5B}" type="presParOf" srcId="{49D0C556-ABE9-4EC8-BF45-AE38631C318D}" destId="{BCECDD56-1A89-4DE9-B7A4-EA7FA09F691F}" srcOrd="4" destOrd="0" presId="urn:microsoft.com/office/officeart/2005/8/layout/hProcess6"/>
    <dgm:cxn modelId="{E6604F75-A6C9-4525-BC81-D259375018E7}" type="presParOf" srcId="{BCECDD56-1A89-4DE9-B7A4-EA7FA09F691F}" destId="{97AD3DD8-8131-40D0-9AE4-71E5343599D3}" srcOrd="0" destOrd="0" presId="urn:microsoft.com/office/officeart/2005/8/layout/hProcess6"/>
    <dgm:cxn modelId="{C8260203-5AAF-411E-9835-49F26E9B9CD9}" type="presParOf" srcId="{BCECDD56-1A89-4DE9-B7A4-EA7FA09F691F}" destId="{A21F81EA-4BB1-46A2-82FB-B46BBF854C90}" srcOrd="1" destOrd="0" presId="urn:microsoft.com/office/officeart/2005/8/layout/hProcess6"/>
    <dgm:cxn modelId="{6C56887B-EBDD-43A0-A9B7-45D071F928E4}" type="presParOf" srcId="{BCECDD56-1A89-4DE9-B7A4-EA7FA09F691F}" destId="{C153B687-C25C-476B-A4FC-39F3C71CC30C}" srcOrd="2" destOrd="0" presId="urn:microsoft.com/office/officeart/2005/8/layout/hProcess6"/>
    <dgm:cxn modelId="{0EBA0BB1-F4DA-497F-A2CE-403DF8D4D99E}" type="presParOf" srcId="{BCECDD56-1A89-4DE9-B7A4-EA7FA09F691F}" destId="{B89CA505-9FC9-4EB6-A709-CFC90749CB4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B41698-77F4-4912-B378-C190D9FC6859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3A45BF65-E10A-4091-80EF-B957EF73E1BA}">
      <dgm:prSet phldrT="[Text]"/>
      <dgm:spPr/>
      <dgm:t>
        <a:bodyPr/>
        <a:lstStyle/>
        <a:p>
          <a:r>
            <a:rPr lang="en-CA" dirty="0"/>
            <a:t>Exploratory Factor Analysis</a:t>
          </a:r>
        </a:p>
      </dgm:t>
    </dgm:pt>
    <dgm:pt modelId="{47A70FE4-CEE3-48E0-82AB-A2220B2C124F}" type="parTrans" cxnId="{9AF3FDFB-046A-4FAF-A973-14E44479BFA7}">
      <dgm:prSet/>
      <dgm:spPr/>
      <dgm:t>
        <a:bodyPr/>
        <a:lstStyle/>
        <a:p>
          <a:endParaRPr lang="en-CA"/>
        </a:p>
      </dgm:t>
    </dgm:pt>
    <dgm:pt modelId="{8DBE5F20-F8B9-4A6D-A943-633C57AA284A}" type="sibTrans" cxnId="{9AF3FDFB-046A-4FAF-A973-14E44479BFA7}">
      <dgm:prSet/>
      <dgm:spPr/>
      <dgm:t>
        <a:bodyPr/>
        <a:lstStyle/>
        <a:p>
          <a:endParaRPr lang="en-CA"/>
        </a:p>
      </dgm:t>
    </dgm:pt>
    <dgm:pt modelId="{4D4BF76B-5561-4DE6-BFD2-9523058F4E13}">
      <dgm:prSet phldrT="[Text]"/>
      <dgm:spPr/>
      <dgm:t>
        <a:bodyPr/>
        <a:lstStyle/>
        <a:p>
          <a:r>
            <a:rPr lang="en-CA" dirty="0">
              <a:latin typeface="+mn-lt"/>
            </a:rPr>
            <a:t>Social activities and behaviours </a:t>
          </a:r>
          <a:r>
            <a:rPr lang="en-CA" dirty="0">
              <a:latin typeface="+mn-lt"/>
              <a:cs typeface="Times New Roman" panose="02020603050405020304" pitchFamily="18" charset="0"/>
            </a:rPr>
            <a:t>→ Constructs</a:t>
          </a:r>
          <a:r>
            <a:rPr lang="en-CA" dirty="0">
              <a:latin typeface="+mn-lt"/>
            </a:rPr>
            <a:t> </a:t>
          </a:r>
        </a:p>
      </dgm:t>
    </dgm:pt>
    <dgm:pt modelId="{C14AAF8C-43C9-4A35-8CD5-5C12556C93F6}" type="parTrans" cxnId="{4A9E90D4-2AD2-4A7E-BEB1-EA1D0F5D121C}">
      <dgm:prSet/>
      <dgm:spPr/>
      <dgm:t>
        <a:bodyPr/>
        <a:lstStyle/>
        <a:p>
          <a:endParaRPr lang="en-CA"/>
        </a:p>
      </dgm:t>
    </dgm:pt>
    <dgm:pt modelId="{8A8938C0-145D-42C4-BFED-A6A6E626D913}" type="sibTrans" cxnId="{4A9E90D4-2AD2-4A7E-BEB1-EA1D0F5D121C}">
      <dgm:prSet/>
      <dgm:spPr/>
      <dgm:t>
        <a:bodyPr/>
        <a:lstStyle/>
        <a:p>
          <a:endParaRPr lang="en-CA"/>
        </a:p>
      </dgm:t>
    </dgm:pt>
    <dgm:pt modelId="{09D13DC4-BED5-4DA4-87C7-2A8563D47F45}">
      <dgm:prSet phldrT="[Text]"/>
      <dgm:spPr/>
      <dgm:t>
        <a:bodyPr/>
        <a:lstStyle/>
        <a:p>
          <a:r>
            <a:rPr lang="en-CA" dirty="0"/>
            <a:t>Latent Class Analysis</a:t>
          </a:r>
        </a:p>
      </dgm:t>
    </dgm:pt>
    <dgm:pt modelId="{17AA74A1-34F1-4C42-B605-E4BC6FB7D3E6}" type="parTrans" cxnId="{63E99AF3-B30F-452E-B53F-F4C88CD74FE4}">
      <dgm:prSet/>
      <dgm:spPr/>
      <dgm:t>
        <a:bodyPr/>
        <a:lstStyle/>
        <a:p>
          <a:endParaRPr lang="en-CA"/>
        </a:p>
      </dgm:t>
    </dgm:pt>
    <dgm:pt modelId="{CCBD2E70-4119-4EAC-BEB3-661DAF9054C2}" type="sibTrans" cxnId="{63E99AF3-B30F-452E-B53F-F4C88CD74FE4}">
      <dgm:prSet/>
      <dgm:spPr/>
      <dgm:t>
        <a:bodyPr/>
        <a:lstStyle/>
        <a:p>
          <a:endParaRPr lang="en-CA"/>
        </a:p>
      </dgm:t>
    </dgm:pt>
    <dgm:pt modelId="{A25373CD-9F82-4FDD-A372-6CE3C506EE21}">
      <dgm:prSet phldrT="[Text]"/>
      <dgm:spPr/>
      <dgm:t>
        <a:bodyPr/>
        <a:lstStyle/>
        <a:p>
          <a:r>
            <a:rPr lang="en-CA" dirty="0"/>
            <a:t>Constructs </a:t>
          </a:r>
          <a:r>
            <a:rPr lang="en-CA" dirty="0">
              <a:latin typeface="+mn-lt"/>
              <a:cs typeface="Times New Roman" panose="02020603050405020304" pitchFamily="18" charset="0"/>
            </a:rPr>
            <a:t>→ </a:t>
          </a:r>
          <a:br>
            <a:rPr lang="en-CA" dirty="0">
              <a:latin typeface="+mn-lt"/>
              <a:cs typeface="Times New Roman" panose="02020603050405020304" pitchFamily="18" charset="0"/>
            </a:rPr>
          </a:br>
          <a:r>
            <a:rPr lang="en-CA" dirty="0">
              <a:latin typeface="+mn-lt"/>
              <a:cs typeface="Times New Roman" panose="02020603050405020304" pitchFamily="18" charset="0"/>
            </a:rPr>
            <a:t>Clusters</a:t>
          </a:r>
          <a:endParaRPr lang="en-CA" dirty="0"/>
        </a:p>
      </dgm:t>
    </dgm:pt>
    <dgm:pt modelId="{F0786035-5EFF-40CE-8EC1-1DFC81C18D6D}" type="parTrans" cxnId="{71D3D752-5779-44CC-A929-1EA096CF6646}">
      <dgm:prSet/>
      <dgm:spPr/>
      <dgm:t>
        <a:bodyPr/>
        <a:lstStyle/>
        <a:p>
          <a:endParaRPr lang="en-CA"/>
        </a:p>
      </dgm:t>
    </dgm:pt>
    <dgm:pt modelId="{6AB0EBE7-426B-4FB9-BEBA-9C4A9C1FF084}" type="sibTrans" cxnId="{71D3D752-5779-44CC-A929-1EA096CF6646}">
      <dgm:prSet/>
      <dgm:spPr/>
      <dgm:t>
        <a:bodyPr/>
        <a:lstStyle/>
        <a:p>
          <a:endParaRPr lang="en-CA"/>
        </a:p>
      </dgm:t>
    </dgm:pt>
    <dgm:pt modelId="{3315040C-AC08-43B9-90F9-B99E14E280A9}">
      <dgm:prSet phldrT="[Text]"/>
      <dgm:spPr/>
      <dgm:t>
        <a:bodyPr/>
        <a:lstStyle/>
        <a:p>
          <a:r>
            <a:rPr lang="en-CA" dirty="0"/>
            <a:t>Bayesian Network Analysis</a:t>
          </a:r>
        </a:p>
      </dgm:t>
    </dgm:pt>
    <dgm:pt modelId="{3FD59938-0303-45CB-B202-F3F1E4E9E862}" type="parTrans" cxnId="{37B27379-6305-4ABA-86FC-0450BE801FBA}">
      <dgm:prSet/>
      <dgm:spPr/>
      <dgm:t>
        <a:bodyPr/>
        <a:lstStyle/>
        <a:p>
          <a:endParaRPr lang="en-CA"/>
        </a:p>
      </dgm:t>
    </dgm:pt>
    <dgm:pt modelId="{DB94CEAC-B0C5-4051-9B10-F015E65C4D9D}" type="sibTrans" cxnId="{37B27379-6305-4ABA-86FC-0450BE801FBA}">
      <dgm:prSet/>
      <dgm:spPr/>
      <dgm:t>
        <a:bodyPr/>
        <a:lstStyle/>
        <a:p>
          <a:endParaRPr lang="en-CA"/>
        </a:p>
      </dgm:t>
    </dgm:pt>
    <dgm:pt modelId="{1BD98917-F750-45F9-A202-ABF07249C108}">
      <dgm:prSet phldrT="[Text]"/>
      <dgm:spPr/>
      <dgm:t>
        <a:bodyPr/>
        <a:lstStyle/>
        <a:p>
          <a:r>
            <a:rPr lang="en-CA" dirty="0">
              <a:latin typeface="+mn-lt"/>
              <a:cs typeface="Times New Roman" panose="02020603050405020304" pitchFamily="18" charset="0"/>
            </a:rPr>
            <a:t>Clusters + Demo + outcomes </a:t>
          </a:r>
          <a:br>
            <a:rPr lang="en-CA" dirty="0">
              <a:latin typeface="+mn-lt"/>
              <a:cs typeface="Times New Roman" panose="02020603050405020304" pitchFamily="18" charset="0"/>
            </a:rPr>
          </a:br>
          <a:r>
            <a:rPr lang="en-CA" dirty="0">
              <a:latin typeface="+mn-lt"/>
              <a:cs typeface="Times New Roman" panose="02020603050405020304" pitchFamily="18" charset="0"/>
            </a:rPr>
            <a:t>→ </a:t>
          </a:r>
          <a:br>
            <a:rPr lang="en-CA" dirty="0">
              <a:latin typeface="+mn-lt"/>
              <a:cs typeface="Times New Roman" panose="02020603050405020304" pitchFamily="18" charset="0"/>
            </a:rPr>
          </a:br>
          <a:r>
            <a:rPr lang="en-CA" dirty="0">
              <a:latin typeface="+mn-lt"/>
              <a:cs typeface="Times New Roman" panose="02020603050405020304" pitchFamily="18" charset="0"/>
            </a:rPr>
            <a:t>Probabilistic relations</a:t>
          </a:r>
        </a:p>
      </dgm:t>
    </dgm:pt>
    <dgm:pt modelId="{2719ED44-EB31-4188-A5B6-8CAFAFCB10A5}" type="parTrans" cxnId="{0B0FE9C1-6DF9-417D-8279-C85E770EC46A}">
      <dgm:prSet/>
      <dgm:spPr/>
      <dgm:t>
        <a:bodyPr/>
        <a:lstStyle/>
        <a:p>
          <a:endParaRPr lang="en-CA"/>
        </a:p>
      </dgm:t>
    </dgm:pt>
    <dgm:pt modelId="{50780DC5-24E7-476A-B098-101EA702AA87}" type="sibTrans" cxnId="{0B0FE9C1-6DF9-417D-8279-C85E770EC46A}">
      <dgm:prSet/>
      <dgm:spPr/>
      <dgm:t>
        <a:bodyPr/>
        <a:lstStyle/>
        <a:p>
          <a:endParaRPr lang="en-CA"/>
        </a:p>
      </dgm:t>
    </dgm:pt>
    <dgm:pt modelId="{421FCB4D-6768-47BE-B3CD-D5D0C5DB1B99}">
      <dgm:prSet phldrT="[Text]"/>
      <dgm:spPr/>
      <dgm:t>
        <a:bodyPr/>
        <a:lstStyle/>
        <a:p>
          <a:r>
            <a:rPr lang="en-CA" dirty="0">
              <a:latin typeface="+mn-lt"/>
              <a:cs typeface="Times New Roman" panose="02020603050405020304" pitchFamily="18" charset="0"/>
            </a:rPr>
            <a:t>Estimate</a:t>
          </a:r>
        </a:p>
      </dgm:t>
    </dgm:pt>
    <dgm:pt modelId="{1D779844-CE04-4F93-9097-D10C930D0971}" type="parTrans" cxnId="{181A324F-42F4-49A7-BD76-6ECFA2C780C2}">
      <dgm:prSet/>
      <dgm:spPr/>
      <dgm:t>
        <a:bodyPr/>
        <a:lstStyle/>
        <a:p>
          <a:endParaRPr lang="en-CA"/>
        </a:p>
      </dgm:t>
    </dgm:pt>
    <dgm:pt modelId="{0B48FCF1-3695-48F5-B740-1A9F2665EFD6}" type="sibTrans" cxnId="{181A324F-42F4-49A7-BD76-6ECFA2C780C2}">
      <dgm:prSet/>
      <dgm:spPr/>
      <dgm:t>
        <a:bodyPr/>
        <a:lstStyle/>
        <a:p>
          <a:endParaRPr lang="en-CA"/>
        </a:p>
      </dgm:t>
    </dgm:pt>
    <dgm:pt modelId="{41E41012-0D4C-43B3-A6B3-3384A81892AB}">
      <dgm:prSet phldrT="[Text]"/>
      <dgm:spPr/>
      <dgm:t>
        <a:bodyPr/>
        <a:lstStyle/>
        <a:p>
          <a:r>
            <a:rPr lang="en-CA" dirty="0">
              <a:latin typeface="+mn-lt"/>
              <a:cs typeface="Times New Roman" panose="02020603050405020304" pitchFamily="18" charset="0"/>
            </a:rPr>
            <a:t>Probabilistic relations </a:t>
          </a:r>
          <a:br>
            <a:rPr lang="en-CA" dirty="0">
              <a:latin typeface="+mn-lt"/>
              <a:cs typeface="Times New Roman" panose="02020603050405020304" pitchFamily="18" charset="0"/>
            </a:rPr>
          </a:br>
          <a:r>
            <a:rPr lang="en-CA" dirty="0">
              <a:latin typeface="+mn-lt"/>
              <a:cs typeface="Times New Roman" panose="02020603050405020304" pitchFamily="18" charset="0"/>
            </a:rPr>
            <a:t>→</a:t>
          </a:r>
          <a:br>
            <a:rPr lang="en-CA" dirty="0">
              <a:latin typeface="+mn-lt"/>
              <a:cs typeface="Times New Roman" panose="02020603050405020304" pitchFamily="18" charset="0"/>
            </a:rPr>
          </a:br>
          <a:r>
            <a:rPr lang="en-CA" dirty="0">
              <a:latin typeface="+mn-lt"/>
              <a:cs typeface="Times New Roman" panose="02020603050405020304" pitchFamily="18" charset="0"/>
            </a:rPr>
            <a:t>Dependencies </a:t>
          </a:r>
        </a:p>
      </dgm:t>
    </dgm:pt>
    <dgm:pt modelId="{E3B24223-9E50-4919-9D73-675E4AFB2A72}" type="parTrans" cxnId="{92D7AA13-2AFD-48B9-BD71-D1ED629D9C17}">
      <dgm:prSet/>
      <dgm:spPr/>
      <dgm:t>
        <a:bodyPr/>
        <a:lstStyle/>
        <a:p>
          <a:endParaRPr lang="en-CA"/>
        </a:p>
      </dgm:t>
    </dgm:pt>
    <dgm:pt modelId="{3DBB0E44-EB9A-4476-BC49-54F159E3B69C}" type="sibTrans" cxnId="{92D7AA13-2AFD-48B9-BD71-D1ED629D9C17}">
      <dgm:prSet/>
      <dgm:spPr/>
      <dgm:t>
        <a:bodyPr/>
        <a:lstStyle/>
        <a:p>
          <a:endParaRPr lang="en-CA"/>
        </a:p>
      </dgm:t>
    </dgm:pt>
    <dgm:pt modelId="{49D0C556-ABE9-4EC8-BF45-AE38631C318D}" type="pres">
      <dgm:prSet presAssocID="{F2B41698-77F4-4912-B378-C190D9FC6859}" presName="theList" presStyleCnt="0">
        <dgm:presLayoutVars>
          <dgm:dir/>
          <dgm:animLvl val="lvl"/>
          <dgm:resizeHandles val="exact"/>
        </dgm:presLayoutVars>
      </dgm:prSet>
      <dgm:spPr/>
    </dgm:pt>
    <dgm:pt modelId="{9345D66C-4414-4F09-A8AB-2E28D88D2CD8}" type="pres">
      <dgm:prSet presAssocID="{3A45BF65-E10A-4091-80EF-B957EF73E1BA}" presName="compNode" presStyleCnt="0"/>
      <dgm:spPr/>
    </dgm:pt>
    <dgm:pt modelId="{AE890239-4B99-499D-B8FC-9A24AD3F8ED9}" type="pres">
      <dgm:prSet presAssocID="{3A45BF65-E10A-4091-80EF-B957EF73E1BA}" presName="noGeometry" presStyleCnt="0"/>
      <dgm:spPr/>
    </dgm:pt>
    <dgm:pt modelId="{030C3A29-9D29-46CA-9775-A5A44D9263D6}" type="pres">
      <dgm:prSet presAssocID="{3A45BF65-E10A-4091-80EF-B957EF73E1BA}" presName="childTextVisible" presStyleLbl="bgAccFollowNode1" presStyleIdx="0" presStyleCnt="4">
        <dgm:presLayoutVars>
          <dgm:bulletEnabled val="1"/>
        </dgm:presLayoutVars>
      </dgm:prSet>
      <dgm:spPr/>
    </dgm:pt>
    <dgm:pt modelId="{BD4509C0-E1D9-4E56-A2EB-2853F02400E1}" type="pres">
      <dgm:prSet presAssocID="{3A45BF65-E10A-4091-80EF-B957EF73E1BA}" presName="childTextHidden" presStyleLbl="bgAccFollowNode1" presStyleIdx="0" presStyleCnt="4"/>
      <dgm:spPr/>
    </dgm:pt>
    <dgm:pt modelId="{7D478854-8747-4A64-9493-0C04E88DF96B}" type="pres">
      <dgm:prSet presAssocID="{3A45BF65-E10A-4091-80EF-B957EF73E1BA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F594A44D-AD55-4715-9055-A30710496343}" type="pres">
      <dgm:prSet presAssocID="{3A45BF65-E10A-4091-80EF-B957EF73E1BA}" presName="aSpace" presStyleCnt="0"/>
      <dgm:spPr/>
    </dgm:pt>
    <dgm:pt modelId="{C63B0894-A82E-456E-959C-8FD2E6C9D5CB}" type="pres">
      <dgm:prSet presAssocID="{09D13DC4-BED5-4DA4-87C7-2A8563D47F45}" presName="compNode" presStyleCnt="0"/>
      <dgm:spPr/>
    </dgm:pt>
    <dgm:pt modelId="{85CB0327-6DB2-4C1E-9E91-022A0E57B7BE}" type="pres">
      <dgm:prSet presAssocID="{09D13DC4-BED5-4DA4-87C7-2A8563D47F45}" presName="noGeometry" presStyleCnt="0"/>
      <dgm:spPr/>
    </dgm:pt>
    <dgm:pt modelId="{E6945A09-842B-4DA4-8449-1CBF37CB3E4F}" type="pres">
      <dgm:prSet presAssocID="{09D13DC4-BED5-4DA4-87C7-2A8563D47F45}" presName="childTextVisible" presStyleLbl="bgAccFollowNode1" presStyleIdx="1" presStyleCnt="4">
        <dgm:presLayoutVars>
          <dgm:bulletEnabled val="1"/>
        </dgm:presLayoutVars>
      </dgm:prSet>
      <dgm:spPr/>
    </dgm:pt>
    <dgm:pt modelId="{417ED0ED-4A52-49EF-A656-FCA9FA010485}" type="pres">
      <dgm:prSet presAssocID="{09D13DC4-BED5-4DA4-87C7-2A8563D47F45}" presName="childTextHidden" presStyleLbl="bgAccFollowNode1" presStyleIdx="1" presStyleCnt="4"/>
      <dgm:spPr/>
    </dgm:pt>
    <dgm:pt modelId="{E686F144-A7C7-468F-8DA4-86976C309775}" type="pres">
      <dgm:prSet presAssocID="{09D13DC4-BED5-4DA4-87C7-2A8563D47F45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EE8F06D-AC95-423B-99D5-A9A00E5A7CE9}" type="pres">
      <dgm:prSet presAssocID="{09D13DC4-BED5-4DA4-87C7-2A8563D47F45}" presName="aSpace" presStyleCnt="0"/>
      <dgm:spPr/>
    </dgm:pt>
    <dgm:pt modelId="{BCECDD56-1A89-4DE9-B7A4-EA7FA09F691F}" type="pres">
      <dgm:prSet presAssocID="{3315040C-AC08-43B9-90F9-B99E14E280A9}" presName="compNode" presStyleCnt="0"/>
      <dgm:spPr/>
    </dgm:pt>
    <dgm:pt modelId="{97AD3DD8-8131-40D0-9AE4-71E5343599D3}" type="pres">
      <dgm:prSet presAssocID="{3315040C-AC08-43B9-90F9-B99E14E280A9}" presName="noGeometry" presStyleCnt="0"/>
      <dgm:spPr/>
    </dgm:pt>
    <dgm:pt modelId="{A21F81EA-4BB1-46A2-82FB-B46BBF854C90}" type="pres">
      <dgm:prSet presAssocID="{3315040C-AC08-43B9-90F9-B99E14E280A9}" presName="childTextVisible" presStyleLbl="bgAccFollowNode1" presStyleIdx="2" presStyleCnt="4">
        <dgm:presLayoutVars>
          <dgm:bulletEnabled val="1"/>
        </dgm:presLayoutVars>
      </dgm:prSet>
      <dgm:spPr/>
    </dgm:pt>
    <dgm:pt modelId="{C153B687-C25C-476B-A4FC-39F3C71CC30C}" type="pres">
      <dgm:prSet presAssocID="{3315040C-AC08-43B9-90F9-B99E14E280A9}" presName="childTextHidden" presStyleLbl="bgAccFollowNode1" presStyleIdx="2" presStyleCnt="4"/>
      <dgm:spPr/>
    </dgm:pt>
    <dgm:pt modelId="{B89CA505-9FC9-4EB6-A709-CFC90749CB47}" type="pres">
      <dgm:prSet presAssocID="{3315040C-AC08-43B9-90F9-B99E14E280A9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ECAD9AF6-6CA9-418F-8B92-1405C186C6AE}" type="pres">
      <dgm:prSet presAssocID="{3315040C-AC08-43B9-90F9-B99E14E280A9}" presName="aSpace" presStyleCnt="0"/>
      <dgm:spPr/>
    </dgm:pt>
    <dgm:pt modelId="{2C8B28BE-185B-4EF9-8D08-AA4A7516C4D9}" type="pres">
      <dgm:prSet presAssocID="{421FCB4D-6768-47BE-B3CD-D5D0C5DB1B99}" presName="compNode" presStyleCnt="0"/>
      <dgm:spPr/>
    </dgm:pt>
    <dgm:pt modelId="{E6653B54-0010-44A9-9521-3F3FCBBFE088}" type="pres">
      <dgm:prSet presAssocID="{421FCB4D-6768-47BE-B3CD-D5D0C5DB1B99}" presName="noGeometry" presStyleCnt="0"/>
      <dgm:spPr/>
    </dgm:pt>
    <dgm:pt modelId="{972A3C33-981D-489D-B0D0-0915355DDA6E}" type="pres">
      <dgm:prSet presAssocID="{421FCB4D-6768-47BE-B3CD-D5D0C5DB1B99}" presName="childTextVisible" presStyleLbl="bgAccFollowNode1" presStyleIdx="3" presStyleCnt="4">
        <dgm:presLayoutVars>
          <dgm:bulletEnabled val="1"/>
        </dgm:presLayoutVars>
      </dgm:prSet>
      <dgm:spPr/>
    </dgm:pt>
    <dgm:pt modelId="{EB90C9AE-D421-418B-8C4C-FFF0DAEC0B5E}" type="pres">
      <dgm:prSet presAssocID="{421FCB4D-6768-47BE-B3CD-D5D0C5DB1B99}" presName="childTextHidden" presStyleLbl="bgAccFollowNode1" presStyleIdx="3" presStyleCnt="4"/>
      <dgm:spPr/>
    </dgm:pt>
    <dgm:pt modelId="{64BB2E67-ECC0-439A-93A0-EBB4A629BD66}" type="pres">
      <dgm:prSet presAssocID="{421FCB4D-6768-47BE-B3CD-D5D0C5DB1B99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44A61A00-A602-4BCA-ACF5-7AB03EACC2F6}" type="presOf" srcId="{4D4BF76B-5561-4DE6-BFD2-9523058F4E13}" destId="{BD4509C0-E1D9-4E56-A2EB-2853F02400E1}" srcOrd="1" destOrd="0" presId="urn:microsoft.com/office/officeart/2005/8/layout/hProcess6"/>
    <dgm:cxn modelId="{129C490E-F91B-42B3-8CF4-B59AF3672B58}" type="presOf" srcId="{41E41012-0D4C-43B3-A6B3-3384A81892AB}" destId="{EB90C9AE-D421-418B-8C4C-FFF0DAEC0B5E}" srcOrd="1" destOrd="0" presId="urn:microsoft.com/office/officeart/2005/8/layout/hProcess6"/>
    <dgm:cxn modelId="{92D7AA13-2AFD-48B9-BD71-D1ED629D9C17}" srcId="{421FCB4D-6768-47BE-B3CD-D5D0C5DB1B99}" destId="{41E41012-0D4C-43B3-A6B3-3384A81892AB}" srcOrd="0" destOrd="0" parTransId="{E3B24223-9E50-4919-9D73-675E4AFB2A72}" sibTransId="{3DBB0E44-EB9A-4476-BC49-54F159E3B69C}"/>
    <dgm:cxn modelId="{1D995533-9832-4446-85F5-24D4E0E87933}" type="presOf" srcId="{A25373CD-9F82-4FDD-A372-6CE3C506EE21}" destId="{417ED0ED-4A52-49EF-A656-FCA9FA010485}" srcOrd="1" destOrd="0" presId="urn:microsoft.com/office/officeart/2005/8/layout/hProcess6"/>
    <dgm:cxn modelId="{181A324F-42F4-49A7-BD76-6ECFA2C780C2}" srcId="{F2B41698-77F4-4912-B378-C190D9FC6859}" destId="{421FCB4D-6768-47BE-B3CD-D5D0C5DB1B99}" srcOrd="3" destOrd="0" parTransId="{1D779844-CE04-4F93-9097-D10C930D0971}" sibTransId="{0B48FCF1-3695-48F5-B740-1A9F2665EFD6}"/>
    <dgm:cxn modelId="{71D3D752-5779-44CC-A929-1EA096CF6646}" srcId="{09D13DC4-BED5-4DA4-87C7-2A8563D47F45}" destId="{A25373CD-9F82-4FDD-A372-6CE3C506EE21}" srcOrd="0" destOrd="0" parTransId="{F0786035-5EFF-40CE-8EC1-1DFC81C18D6D}" sibTransId="{6AB0EBE7-426B-4FB9-BEBA-9C4A9C1FF084}"/>
    <dgm:cxn modelId="{B1A50D53-F474-46D1-AB95-173D4CDDCF75}" type="presOf" srcId="{3315040C-AC08-43B9-90F9-B99E14E280A9}" destId="{B89CA505-9FC9-4EB6-A709-CFC90749CB47}" srcOrd="0" destOrd="0" presId="urn:microsoft.com/office/officeart/2005/8/layout/hProcess6"/>
    <dgm:cxn modelId="{37B27379-6305-4ABA-86FC-0450BE801FBA}" srcId="{F2B41698-77F4-4912-B378-C190D9FC6859}" destId="{3315040C-AC08-43B9-90F9-B99E14E280A9}" srcOrd="2" destOrd="0" parTransId="{3FD59938-0303-45CB-B202-F3F1E4E9E862}" sibTransId="{DB94CEAC-B0C5-4051-9B10-F015E65C4D9D}"/>
    <dgm:cxn modelId="{D85B9686-C17A-4ADE-AB82-18C376BEF6F8}" type="presOf" srcId="{41E41012-0D4C-43B3-A6B3-3384A81892AB}" destId="{972A3C33-981D-489D-B0D0-0915355DDA6E}" srcOrd="0" destOrd="0" presId="urn:microsoft.com/office/officeart/2005/8/layout/hProcess6"/>
    <dgm:cxn modelId="{DCA08391-F8DE-4A53-80FB-0F45E90A8E53}" type="presOf" srcId="{09D13DC4-BED5-4DA4-87C7-2A8563D47F45}" destId="{E686F144-A7C7-468F-8DA4-86976C309775}" srcOrd="0" destOrd="0" presId="urn:microsoft.com/office/officeart/2005/8/layout/hProcess6"/>
    <dgm:cxn modelId="{21F27997-00EB-4F36-AF46-9AA03A89EFED}" type="presOf" srcId="{F2B41698-77F4-4912-B378-C190D9FC6859}" destId="{49D0C556-ABE9-4EC8-BF45-AE38631C318D}" srcOrd="0" destOrd="0" presId="urn:microsoft.com/office/officeart/2005/8/layout/hProcess6"/>
    <dgm:cxn modelId="{A2EE5BA2-B107-406B-A631-838F8542B17A}" type="presOf" srcId="{1BD98917-F750-45F9-A202-ABF07249C108}" destId="{A21F81EA-4BB1-46A2-82FB-B46BBF854C90}" srcOrd="0" destOrd="0" presId="urn:microsoft.com/office/officeart/2005/8/layout/hProcess6"/>
    <dgm:cxn modelId="{B86C3BAA-FF4B-4CC4-9466-063D08423254}" type="presOf" srcId="{4D4BF76B-5561-4DE6-BFD2-9523058F4E13}" destId="{030C3A29-9D29-46CA-9775-A5A44D9263D6}" srcOrd="0" destOrd="0" presId="urn:microsoft.com/office/officeart/2005/8/layout/hProcess6"/>
    <dgm:cxn modelId="{C9235AB4-D0B1-4C51-8532-B973316A227D}" type="presOf" srcId="{421FCB4D-6768-47BE-B3CD-D5D0C5DB1B99}" destId="{64BB2E67-ECC0-439A-93A0-EBB4A629BD66}" srcOrd="0" destOrd="0" presId="urn:microsoft.com/office/officeart/2005/8/layout/hProcess6"/>
    <dgm:cxn modelId="{66D920B7-D0EA-4EA4-BC9E-EE5CDE32CC21}" type="presOf" srcId="{1BD98917-F750-45F9-A202-ABF07249C108}" destId="{C153B687-C25C-476B-A4FC-39F3C71CC30C}" srcOrd="1" destOrd="0" presId="urn:microsoft.com/office/officeart/2005/8/layout/hProcess6"/>
    <dgm:cxn modelId="{15E5B6BB-DE2D-482F-B73D-A929BE8CA806}" type="presOf" srcId="{A25373CD-9F82-4FDD-A372-6CE3C506EE21}" destId="{E6945A09-842B-4DA4-8449-1CBF37CB3E4F}" srcOrd="0" destOrd="0" presId="urn:microsoft.com/office/officeart/2005/8/layout/hProcess6"/>
    <dgm:cxn modelId="{0B0FE9C1-6DF9-417D-8279-C85E770EC46A}" srcId="{3315040C-AC08-43B9-90F9-B99E14E280A9}" destId="{1BD98917-F750-45F9-A202-ABF07249C108}" srcOrd="0" destOrd="0" parTransId="{2719ED44-EB31-4188-A5B6-8CAFAFCB10A5}" sibTransId="{50780DC5-24E7-476A-B098-101EA702AA87}"/>
    <dgm:cxn modelId="{4A9E90D4-2AD2-4A7E-BEB1-EA1D0F5D121C}" srcId="{3A45BF65-E10A-4091-80EF-B957EF73E1BA}" destId="{4D4BF76B-5561-4DE6-BFD2-9523058F4E13}" srcOrd="0" destOrd="0" parTransId="{C14AAF8C-43C9-4A35-8CD5-5C12556C93F6}" sibTransId="{8A8938C0-145D-42C4-BFED-A6A6E626D913}"/>
    <dgm:cxn modelId="{789501D5-6A21-4CA0-BEFB-4A426DF94993}" type="presOf" srcId="{3A45BF65-E10A-4091-80EF-B957EF73E1BA}" destId="{7D478854-8747-4A64-9493-0C04E88DF96B}" srcOrd="0" destOrd="0" presId="urn:microsoft.com/office/officeart/2005/8/layout/hProcess6"/>
    <dgm:cxn modelId="{63E99AF3-B30F-452E-B53F-F4C88CD74FE4}" srcId="{F2B41698-77F4-4912-B378-C190D9FC6859}" destId="{09D13DC4-BED5-4DA4-87C7-2A8563D47F45}" srcOrd="1" destOrd="0" parTransId="{17AA74A1-34F1-4C42-B605-E4BC6FB7D3E6}" sibTransId="{CCBD2E70-4119-4EAC-BEB3-661DAF9054C2}"/>
    <dgm:cxn modelId="{9AF3FDFB-046A-4FAF-A973-14E44479BFA7}" srcId="{F2B41698-77F4-4912-B378-C190D9FC6859}" destId="{3A45BF65-E10A-4091-80EF-B957EF73E1BA}" srcOrd="0" destOrd="0" parTransId="{47A70FE4-CEE3-48E0-82AB-A2220B2C124F}" sibTransId="{8DBE5F20-F8B9-4A6D-A943-633C57AA284A}"/>
    <dgm:cxn modelId="{5D05FBF1-64B9-47DF-A41C-A739DF2A3CEA}" type="presParOf" srcId="{49D0C556-ABE9-4EC8-BF45-AE38631C318D}" destId="{9345D66C-4414-4F09-A8AB-2E28D88D2CD8}" srcOrd="0" destOrd="0" presId="urn:microsoft.com/office/officeart/2005/8/layout/hProcess6"/>
    <dgm:cxn modelId="{32FB15D2-CB7B-4610-AFDE-1ACB25308E54}" type="presParOf" srcId="{9345D66C-4414-4F09-A8AB-2E28D88D2CD8}" destId="{AE890239-4B99-499D-B8FC-9A24AD3F8ED9}" srcOrd="0" destOrd="0" presId="urn:microsoft.com/office/officeart/2005/8/layout/hProcess6"/>
    <dgm:cxn modelId="{57383EDC-33D0-4151-825D-530CEDB2B1EE}" type="presParOf" srcId="{9345D66C-4414-4F09-A8AB-2E28D88D2CD8}" destId="{030C3A29-9D29-46CA-9775-A5A44D9263D6}" srcOrd="1" destOrd="0" presId="urn:microsoft.com/office/officeart/2005/8/layout/hProcess6"/>
    <dgm:cxn modelId="{149CD150-17E6-4EE9-97BA-7881634ABCD7}" type="presParOf" srcId="{9345D66C-4414-4F09-A8AB-2E28D88D2CD8}" destId="{BD4509C0-E1D9-4E56-A2EB-2853F02400E1}" srcOrd="2" destOrd="0" presId="urn:microsoft.com/office/officeart/2005/8/layout/hProcess6"/>
    <dgm:cxn modelId="{44FBBE8E-902E-43A3-A2F0-7875D76C4FCE}" type="presParOf" srcId="{9345D66C-4414-4F09-A8AB-2E28D88D2CD8}" destId="{7D478854-8747-4A64-9493-0C04E88DF96B}" srcOrd="3" destOrd="0" presId="urn:microsoft.com/office/officeart/2005/8/layout/hProcess6"/>
    <dgm:cxn modelId="{F0B76F95-61ED-45E4-A721-A527504439BA}" type="presParOf" srcId="{49D0C556-ABE9-4EC8-BF45-AE38631C318D}" destId="{F594A44D-AD55-4715-9055-A30710496343}" srcOrd="1" destOrd="0" presId="urn:microsoft.com/office/officeart/2005/8/layout/hProcess6"/>
    <dgm:cxn modelId="{63C0E70B-28A2-4B65-BF00-C06EE2AB7609}" type="presParOf" srcId="{49D0C556-ABE9-4EC8-BF45-AE38631C318D}" destId="{C63B0894-A82E-456E-959C-8FD2E6C9D5CB}" srcOrd="2" destOrd="0" presId="urn:microsoft.com/office/officeart/2005/8/layout/hProcess6"/>
    <dgm:cxn modelId="{8601BC62-83BD-4A26-A6AA-67BC980C1704}" type="presParOf" srcId="{C63B0894-A82E-456E-959C-8FD2E6C9D5CB}" destId="{85CB0327-6DB2-4C1E-9E91-022A0E57B7BE}" srcOrd="0" destOrd="0" presId="urn:microsoft.com/office/officeart/2005/8/layout/hProcess6"/>
    <dgm:cxn modelId="{53419CD8-ACC8-4136-8FF9-EB16CCA73727}" type="presParOf" srcId="{C63B0894-A82E-456E-959C-8FD2E6C9D5CB}" destId="{E6945A09-842B-4DA4-8449-1CBF37CB3E4F}" srcOrd="1" destOrd="0" presId="urn:microsoft.com/office/officeart/2005/8/layout/hProcess6"/>
    <dgm:cxn modelId="{C1F8B5D3-55AA-401F-B5E2-A41E70563046}" type="presParOf" srcId="{C63B0894-A82E-456E-959C-8FD2E6C9D5CB}" destId="{417ED0ED-4A52-49EF-A656-FCA9FA010485}" srcOrd="2" destOrd="0" presId="urn:microsoft.com/office/officeart/2005/8/layout/hProcess6"/>
    <dgm:cxn modelId="{F55066D2-6D31-4D0A-B34C-A87F6DEAC518}" type="presParOf" srcId="{C63B0894-A82E-456E-959C-8FD2E6C9D5CB}" destId="{E686F144-A7C7-468F-8DA4-86976C309775}" srcOrd="3" destOrd="0" presId="urn:microsoft.com/office/officeart/2005/8/layout/hProcess6"/>
    <dgm:cxn modelId="{117B92E8-7B42-4088-B352-78355F179887}" type="presParOf" srcId="{49D0C556-ABE9-4EC8-BF45-AE38631C318D}" destId="{AEE8F06D-AC95-423B-99D5-A9A00E5A7CE9}" srcOrd="3" destOrd="0" presId="urn:microsoft.com/office/officeart/2005/8/layout/hProcess6"/>
    <dgm:cxn modelId="{9545A9E9-87FA-45B4-9463-EFD67ABE7D5B}" type="presParOf" srcId="{49D0C556-ABE9-4EC8-BF45-AE38631C318D}" destId="{BCECDD56-1A89-4DE9-B7A4-EA7FA09F691F}" srcOrd="4" destOrd="0" presId="urn:microsoft.com/office/officeart/2005/8/layout/hProcess6"/>
    <dgm:cxn modelId="{E6604F75-A6C9-4525-BC81-D259375018E7}" type="presParOf" srcId="{BCECDD56-1A89-4DE9-B7A4-EA7FA09F691F}" destId="{97AD3DD8-8131-40D0-9AE4-71E5343599D3}" srcOrd="0" destOrd="0" presId="urn:microsoft.com/office/officeart/2005/8/layout/hProcess6"/>
    <dgm:cxn modelId="{C8260203-5AAF-411E-9835-49F26E9B9CD9}" type="presParOf" srcId="{BCECDD56-1A89-4DE9-B7A4-EA7FA09F691F}" destId="{A21F81EA-4BB1-46A2-82FB-B46BBF854C90}" srcOrd="1" destOrd="0" presId="urn:microsoft.com/office/officeart/2005/8/layout/hProcess6"/>
    <dgm:cxn modelId="{6C56887B-EBDD-43A0-A9B7-45D071F928E4}" type="presParOf" srcId="{BCECDD56-1A89-4DE9-B7A4-EA7FA09F691F}" destId="{C153B687-C25C-476B-A4FC-39F3C71CC30C}" srcOrd="2" destOrd="0" presId="urn:microsoft.com/office/officeart/2005/8/layout/hProcess6"/>
    <dgm:cxn modelId="{0EBA0BB1-F4DA-497F-A2CE-403DF8D4D99E}" type="presParOf" srcId="{BCECDD56-1A89-4DE9-B7A4-EA7FA09F691F}" destId="{B89CA505-9FC9-4EB6-A709-CFC90749CB47}" srcOrd="3" destOrd="0" presId="urn:microsoft.com/office/officeart/2005/8/layout/hProcess6"/>
    <dgm:cxn modelId="{6B4147DC-8F27-40AD-B0D3-539E492DD75C}" type="presParOf" srcId="{49D0C556-ABE9-4EC8-BF45-AE38631C318D}" destId="{ECAD9AF6-6CA9-418F-8B92-1405C186C6AE}" srcOrd="5" destOrd="0" presId="urn:microsoft.com/office/officeart/2005/8/layout/hProcess6"/>
    <dgm:cxn modelId="{D532178C-4A77-4C71-875C-23E2954CB5E9}" type="presParOf" srcId="{49D0C556-ABE9-4EC8-BF45-AE38631C318D}" destId="{2C8B28BE-185B-4EF9-8D08-AA4A7516C4D9}" srcOrd="6" destOrd="0" presId="urn:microsoft.com/office/officeart/2005/8/layout/hProcess6"/>
    <dgm:cxn modelId="{92DF52EF-D167-42ED-AD9F-E96C21586652}" type="presParOf" srcId="{2C8B28BE-185B-4EF9-8D08-AA4A7516C4D9}" destId="{E6653B54-0010-44A9-9521-3F3FCBBFE088}" srcOrd="0" destOrd="0" presId="urn:microsoft.com/office/officeart/2005/8/layout/hProcess6"/>
    <dgm:cxn modelId="{55E2FE6F-E4D8-496D-BD01-02308DC25B93}" type="presParOf" srcId="{2C8B28BE-185B-4EF9-8D08-AA4A7516C4D9}" destId="{972A3C33-981D-489D-B0D0-0915355DDA6E}" srcOrd="1" destOrd="0" presId="urn:microsoft.com/office/officeart/2005/8/layout/hProcess6"/>
    <dgm:cxn modelId="{3DD7BD6D-9661-494D-B153-F11C4CFCB177}" type="presParOf" srcId="{2C8B28BE-185B-4EF9-8D08-AA4A7516C4D9}" destId="{EB90C9AE-D421-418B-8C4C-FFF0DAEC0B5E}" srcOrd="2" destOrd="0" presId="urn:microsoft.com/office/officeart/2005/8/layout/hProcess6"/>
    <dgm:cxn modelId="{9D21EFA8-8C40-47DF-BF49-8C2784CE81FA}" type="presParOf" srcId="{2C8B28BE-185B-4EF9-8D08-AA4A7516C4D9}" destId="{64BB2E67-ECC0-439A-93A0-EBB4A629BD66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7E4011-C858-4819-896A-01CEE9137299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B584A79A-2114-4A9E-BC28-ADB3C7822958}">
      <dgm:prSet phldrT="[Text]" custT="1"/>
      <dgm:spPr/>
      <dgm:t>
        <a:bodyPr/>
        <a:lstStyle/>
        <a:p>
          <a:r>
            <a:rPr lang="en-CA" sz="1800" dirty="0"/>
            <a:t>Survey participants</a:t>
          </a:r>
          <a:endParaRPr lang="en-CA" sz="2300" dirty="0"/>
        </a:p>
      </dgm:t>
    </dgm:pt>
    <dgm:pt modelId="{C80B8992-5FBB-42C9-A652-97E60A1C7805}" type="parTrans" cxnId="{333A0F5A-F631-40AC-AB27-8B0E0AA592E6}">
      <dgm:prSet/>
      <dgm:spPr/>
      <dgm:t>
        <a:bodyPr/>
        <a:lstStyle/>
        <a:p>
          <a:endParaRPr lang="en-CA"/>
        </a:p>
      </dgm:t>
    </dgm:pt>
    <dgm:pt modelId="{E6E888A0-E5D5-4791-88DF-CD5E709EEF97}" type="sibTrans" cxnId="{333A0F5A-F631-40AC-AB27-8B0E0AA592E6}">
      <dgm:prSet/>
      <dgm:spPr/>
      <dgm:t>
        <a:bodyPr/>
        <a:lstStyle/>
        <a:p>
          <a:endParaRPr lang="en-CA"/>
        </a:p>
      </dgm:t>
    </dgm:pt>
    <dgm:pt modelId="{6F3F8E29-03B2-4C8E-89CD-35568BCDF64C}">
      <dgm:prSet phldrT="[Text]"/>
      <dgm:spPr/>
      <dgm:t>
        <a:bodyPr/>
        <a:lstStyle/>
        <a:p>
          <a:r>
            <a:rPr lang="en-CA" dirty="0"/>
            <a:t>2021</a:t>
          </a:r>
        </a:p>
        <a:p>
          <a:r>
            <a:rPr lang="en-CA" dirty="0"/>
            <a:t>n = 3,555</a:t>
          </a:r>
        </a:p>
      </dgm:t>
    </dgm:pt>
    <dgm:pt modelId="{5844C3D3-02C7-4B87-9F6F-118F5ED30135}" type="parTrans" cxnId="{036BF323-B1F4-434B-9FC7-3531EA790958}">
      <dgm:prSet/>
      <dgm:spPr/>
      <dgm:t>
        <a:bodyPr/>
        <a:lstStyle/>
        <a:p>
          <a:endParaRPr lang="en-CA"/>
        </a:p>
      </dgm:t>
    </dgm:pt>
    <dgm:pt modelId="{324ED940-8CA2-4A8E-A139-C17F78C1247B}" type="sibTrans" cxnId="{036BF323-B1F4-434B-9FC7-3531EA790958}">
      <dgm:prSet/>
      <dgm:spPr/>
      <dgm:t>
        <a:bodyPr/>
        <a:lstStyle/>
        <a:p>
          <a:endParaRPr lang="en-CA"/>
        </a:p>
      </dgm:t>
    </dgm:pt>
    <dgm:pt modelId="{751DDD8A-C572-4316-A9D6-2E95BFFB8D6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CA" dirty="0"/>
            <a:t>2022</a:t>
          </a:r>
          <a:br>
            <a:rPr lang="en-CA" dirty="0"/>
          </a:br>
          <a:r>
            <a:rPr lang="en-CA" dirty="0"/>
            <a:t>n = 3,890</a:t>
          </a:r>
        </a:p>
      </dgm:t>
    </dgm:pt>
    <dgm:pt modelId="{AEF499C9-AE2D-4C31-8ACD-1BCE5C322D5E}" type="parTrans" cxnId="{C59DB15F-830E-49BE-ADDB-A9A01EBCA2C7}">
      <dgm:prSet/>
      <dgm:spPr/>
      <dgm:t>
        <a:bodyPr/>
        <a:lstStyle/>
        <a:p>
          <a:endParaRPr lang="en-CA"/>
        </a:p>
      </dgm:t>
    </dgm:pt>
    <dgm:pt modelId="{D9A66103-CA29-45F2-9656-9619DE2879ED}" type="sibTrans" cxnId="{C59DB15F-830E-49BE-ADDB-A9A01EBCA2C7}">
      <dgm:prSet/>
      <dgm:spPr/>
      <dgm:t>
        <a:bodyPr/>
        <a:lstStyle/>
        <a:p>
          <a:endParaRPr lang="en-CA"/>
        </a:p>
      </dgm:t>
    </dgm:pt>
    <dgm:pt modelId="{DF06BAF4-6E99-4FA6-B832-5CAC63610CD0}">
      <dgm:prSet phldrT="[Text]"/>
      <dgm:spPr/>
      <dgm:t>
        <a:bodyPr/>
        <a:lstStyle/>
        <a:p>
          <a:r>
            <a:rPr lang="en-CA" dirty="0"/>
            <a:t>2023</a:t>
          </a:r>
          <a:br>
            <a:rPr lang="en-CA" dirty="0"/>
          </a:br>
          <a:r>
            <a:rPr lang="en-CA" dirty="0"/>
            <a:t>n = 2,974 </a:t>
          </a:r>
        </a:p>
      </dgm:t>
    </dgm:pt>
    <dgm:pt modelId="{E2E80FF9-617C-4741-A9ED-A17A67B85D2F}" type="parTrans" cxnId="{ED39E607-BB3B-4BC9-BD8E-055BCE98A684}">
      <dgm:prSet/>
      <dgm:spPr/>
      <dgm:t>
        <a:bodyPr/>
        <a:lstStyle/>
        <a:p>
          <a:endParaRPr lang="en-CA"/>
        </a:p>
      </dgm:t>
    </dgm:pt>
    <dgm:pt modelId="{EF29F4B8-A82B-4A99-B7FD-058CCA62ADD4}" type="sibTrans" cxnId="{ED39E607-BB3B-4BC9-BD8E-055BCE98A684}">
      <dgm:prSet/>
      <dgm:spPr/>
      <dgm:t>
        <a:bodyPr/>
        <a:lstStyle/>
        <a:p>
          <a:endParaRPr lang="en-CA"/>
        </a:p>
      </dgm:t>
    </dgm:pt>
    <dgm:pt modelId="{C9F5714C-AEFF-426B-A549-E530DFB31CF2}">
      <dgm:prSet phldrT="[Text]"/>
      <dgm:spPr/>
      <dgm:t>
        <a:bodyPr/>
        <a:lstStyle/>
        <a:p>
          <a:r>
            <a:rPr lang="en-CA" dirty="0"/>
            <a:t>2024</a:t>
          </a:r>
          <a:br>
            <a:rPr lang="en-CA" dirty="0"/>
          </a:br>
          <a:r>
            <a:rPr lang="en-CA" dirty="0"/>
            <a:t>n = 1,126</a:t>
          </a:r>
        </a:p>
      </dgm:t>
    </dgm:pt>
    <dgm:pt modelId="{03CCEA59-2786-4CB0-90E5-7CBD1F4FAC48}" type="parTrans" cxnId="{9F617B35-D458-496B-B9F7-86D39532FFFD}">
      <dgm:prSet/>
      <dgm:spPr/>
      <dgm:t>
        <a:bodyPr/>
        <a:lstStyle/>
        <a:p>
          <a:endParaRPr lang="en-CA"/>
        </a:p>
      </dgm:t>
    </dgm:pt>
    <dgm:pt modelId="{1487F530-E9DB-4070-BCC3-3EB91DC6B849}" type="sibTrans" cxnId="{9F617B35-D458-496B-B9F7-86D39532FFFD}">
      <dgm:prSet/>
      <dgm:spPr/>
      <dgm:t>
        <a:bodyPr/>
        <a:lstStyle/>
        <a:p>
          <a:endParaRPr lang="en-CA"/>
        </a:p>
      </dgm:t>
    </dgm:pt>
    <dgm:pt modelId="{CA045207-C2D0-4384-8CAE-9CC9196A1134}" type="pres">
      <dgm:prSet presAssocID="{CD7E4011-C858-4819-896A-01CEE9137299}" presName="theList" presStyleCnt="0">
        <dgm:presLayoutVars>
          <dgm:dir/>
          <dgm:animLvl val="lvl"/>
          <dgm:resizeHandles val="exact"/>
        </dgm:presLayoutVars>
      </dgm:prSet>
      <dgm:spPr/>
    </dgm:pt>
    <dgm:pt modelId="{9B0F0AA0-A4F1-456C-B081-4C519D36B771}" type="pres">
      <dgm:prSet presAssocID="{B584A79A-2114-4A9E-BC28-ADB3C7822958}" presName="compNode" presStyleCnt="0"/>
      <dgm:spPr/>
    </dgm:pt>
    <dgm:pt modelId="{AE57EF6B-3DF9-4C84-AB4E-E14F4F8EA6D9}" type="pres">
      <dgm:prSet presAssocID="{B584A79A-2114-4A9E-BC28-ADB3C7822958}" presName="aNode" presStyleLbl="bgShp" presStyleIdx="0" presStyleCnt="1"/>
      <dgm:spPr/>
    </dgm:pt>
    <dgm:pt modelId="{85B94F1D-C355-494C-834F-A5A49A28C648}" type="pres">
      <dgm:prSet presAssocID="{B584A79A-2114-4A9E-BC28-ADB3C7822958}" presName="textNode" presStyleLbl="bgShp" presStyleIdx="0" presStyleCnt="1"/>
      <dgm:spPr/>
    </dgm:pt>
    <dgm:pt modelId="{5CFD1434-5D33-4B71-9880-D5BA1D59180B}" type="pres">
      <dgm:prSet presAssocID="{B584A79A-2114-4A9E-BC28-ADB3C7822958}" presName="compChildNode" presStyleCnt="0"/>
      <dgm:spPr/>
    </dgm:pt>
    <dgm:pt modelId="{ABD6F343-1AEA-4107-A75F-095F0F4ECBE2}" type="pres">
      <dgm:prSet presAssocID="{B584A79A-2114-4A9E-BC28-ADB3C7822958}" presName="theInnerList" presStyleCnt="0"/>
      <dgm:spPr/>
    </dgm:pt>
    <dgm:pt modelId="{5C72477C-1366-4431-989E-FB43C988E452}" type="pres">
      <dgm:prSet presAssocID="{6F3F8E29-03B2-4C8E-89CD-35568BCDF64C}" presName="childNode" presStyleLbl="node1" presStyleIdx="0" presStyleCnt="4">
        <dgm:presLayoutVars>
          <dgm:bulletEnabled val="1"/>
        </dgm:presLayoutVars>
      </dgm:prSet>
      <dgm:spPr/>
    </dgm:pt>
    <dgm:pt modelId="{B23064B7-67B6-491D-9077-1945B18CBB74}" type="pres">
      <dgm:prSet presAssocID="{6F3F8E29-03B2-4C8E-89CD-35568BCDF64C}" presName="aSpace2" presStyleCnt="0"/>
      <dgm:spPr/>
    </dgm:pt>
    <dgm:pt modelId="{4337F009-1512-4A3D-893D-91FFF8ECCD31}" type="pres">
      <dgm:prSet presAssocID="{751DDD8A-C572-4316-A9D6-2E95BFFB8D69}" presName="childNode" presStyleLbl="node1" presStyleIdx="1" presStyleCnt="4">
        <dgm:presLayoutVars>
          <dgm:bulletEnabled val="1"/>
        </dgm:presLayoutVars>
      </dgm:prSet>
      <dgm:spPr/>
    </dgm:pt>
    <dgm:pt modelId="{E8D3A594-170E-44AB-9A30-974D17B2D40A}" type="pres">
      <dgm:prSet presAssocID="{751DDD8A-C572-4316-A9D6-2E95BFFB8D69}" presName="aSpace2" presStyleCnt="0"/>
      <dgm:spPr/>
    </dgm:pt>
    <dgm:pt modelId="{729EE0D4-CCDB-486E-BA52-722F3AE09C99}" type="pres">
      <dgm:prSet presAssocID="{DF06BAF4-6E99-4FA6-B832-5CAC63610CD0}" presName="childNode" presStyleLbl="node1" presStyleIdx="2" presStyleCnt="4">
        <dgm:presLayoutVars>
          <dgm:bulletEnabled val="1"/>
        </dgm:presLayoutVars>
      </dgm:prSet>
      <dgm:spPr/>
    </dgm:pt>
    <dgm:pt modelId="{DA02EB70-DC33-4D1C-8D74-8886A4A93D38}" type="pres">
      <dgm:prSet presAssocID="{DF06BAF4-6E99-4FA6-B832-5CAC63610CD0}" presName="aSpace2" presStyleCnt="0"/>
      <dgm:spPr/>
    </dgm:pt>
    <dgm:pt modelId="{B253358E-09CE-4ED1-AA66-0E97754BF6D1}" type="pres">
      <dgm:prSet presAssocID="{C9F5714C-AEFF-426B-A549-E530DFB31CF2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ED39E607-BB3B-4BC9-BD8E-055BCE98A684}" srcId="{B584A79A-2114-4A9E-BC28-ADB3C7822958}" destId="{DF06BAF4-6E99-4FA6-B832-5CAC63610CD0}" srcOrd="2" destOrd="0" parTransId="{E2E80FF9-617C-4741-A9ED-A17A67B85D2F}" sibTransId="{EF29F4B8-A82B-4A99-B7FD-058CCA62ADD4}"/>
    <dgm:cxn modelId="{86F7150E-AFAE-4590-88EA-B113E57B6F34}" type="presOf" srcId="{C9F5714C-AEFF-426B-A549-E530DFB31CF2}" destId="{B253358E-09CE-4ED1-AA66-0E97754BF6D1}" srcOrd="0" destOrd="0" presId="urn:microsoft.com/office/officeart/2005/8/layout/lProcess2"/>
    <dgm:cxn modelId="{F2967611-5B2B-4DB7-B0D9-27C335F317B4}" type="presOf" srcId="{CD7E4011-C858-4819-896A-01CEE9137299}" destId="{CA045207-C2D0-4384-8CAE-9CC9196A1134}" srcOrd="0" destOrd="0" presId="urn:microsoft.com/office/officeart/2005/8/layout/lProcess2"/>
    <dgm:cxn modelId="{036BF323-B1F4-434B-9FC7-3531EA790958}" srcId="{B584A79A-2114-4A9E-BC28-ADB3C7822958}" destId="{6F3F8E29-03B2-4C8E-89CD-35568BCDF64C}" srcOrd="0" destOrd="0" parTransId="{5844C3D3-02C7-4B87-9F6F-118F5ED30135}" sibTransId="{324ED940-8CA2-4A8E-A139-C17F78C1247B}"/>
    <dgm:cxn modelId="{9F617B35-D458-496B-B9F7-86D39532FFFD}" srcId="{B584A79A-2114-4A9E-BC28-ADB3C7822958}" destId="{C9F5714C-AEFF-426B-A549-E530DFB31CF2}" srcOrd="3" destOrd="0" parTransId="{03CCEA59-2786-4CB0-90E5-7CBD1F4FAC48}" sibTransId="{1487F530-E9DB-4070-BCC3-3EB91DC6B849}"/>
    <dgm:cxn modelId="{C59DB15F-830E-49BE-ADDB-A9A01EBCA2C7}" srcId="{B584A79A-2114-4A9E-BC28-ADB3C7822958}" destId="{751DDD8A-C572-4316-A9D6-2E95BFFB8D69}" srcOrd="1" destOrd="0" parTransId="{AEF499C9-AE2D-4C31-8ACD-1BCE5C322D5E}" sibTransId="{D9A66103-CA29-45F2-9656-9619DE2879ED}"/>
    <dgm:cxn modelId="{34C2A154-0382-4E5B-8514-8AB3C0386005}" type="presOf" srcId="{751DDD8A-C572-4316-A9D6-2E95BFFB8D69}" destId="{4337F009-1512-4A3D-893D-91FFF8ECCD31}" srcOrd="0" destOrd="0" presId="urn:microsoft.com/office/officeart/2005/8/layout/lProcess2"/>
    <dgm:cxn modelId="{7E1B1959-9C19-4737-85C1-EA9D16F54017}" type="presOf" srcId="{DF06BAF4-6E99-4FA6-B832-5CAC63610CD0}" destId="{729EE0D4-CCDB-486E-BA52-722F3AE09C99}" srcOrd="0" destOrd="0" presId="urn:microsoft.com/office/officeart/2005/8/layout/lProcess2"/>
    <dgm:cxn modelId="{333A0F5A-F631-40AC-AB27-8B0E0AA592E6}" srcId="{CD7E4011-C858-4819-896A-01CEE9137299}" destId="{B584A79A-2114-4A9E-BC28-ADB3C7822958}" srcOrd="0" destOrd="0" parTransId="{C80B8992-5FBB-42C9-A652-97E60A1C7805}" sibTransId="{E6E888A0-E5D5-4791-88DF-CD5E709EEF97}"/>
    <dgm:cxn modelId="{CB33D8BC-36A5-4281-9965-0E60A3009CB5}" type="presOf" srcId="{B584A79A-2114-4A9E-BC28-ADB3C7822958}" destId="{AE57EF6B-3DF9-4C84-AB4E-E14F4F8EA6D9}" srcOrd="0" destOrd="0" presId="urn:microsoft.com/office/officeart/2005/8/layout/lProcess2"/>
    <dgm:cxn modelId="{F66BEED5-C8BE-4389-BBDD-4B4063340596}" type="presOf" srcId="{6F3F8E29-03B2-4C8E-89CD-35568BCDF64C}" destId="{5C72477C-1366-4431-989E-FB43C988E452}" srcOrd="0" destOrd="0" presId="urn:microsoft.com/office/officeart/2005/8/layout/lProcess2"/>
    <dgm:cxn modelId="{77DDF7EC-6733-415A-A957-FEB6EA2E3760}" type="presOf" srcId="{B584A79A-2114-4A9E-BC28-ADB3C7822958}" destId="{85B94F1D-C355-494C-834F-A5A49A28C648}" srcOrd="1" destOrd="0" presId="urn:microsoft.com/office/officeart/2005/8/layout/lProcess2"/>
    <dgm:cxn modelId="{DC776838-612B-48C4-B700-FFD6DAEAD476}" type="presParOf" srcId="{CA045207-C2D0-4384-8CAE-9CC9196A1134}" destId="{9B0F0AA0-A4F1-456C-B081-4C519D36B771}" srcOrd="0" destOrd="0" presId="urn:microsoft.com/office/officeart/2005/8/layout/lProcess2"/>
    <dgm:cxn modelId="{BE334642-F2C9-46AD-B38E-AAFD4D0191C5}" type="presParOf" srcId="{9B0F0AA0-A4F1-456C-B081-4C519D36B771}" destId="{AE57EF6B-3DF9-4C84-AB4E-E14F4F8EA6D9}" srcOrd="0" destOrd="0" presId="urn:microsoft.com/office/officeart/2005/8/layout/lProcess2"/>
    <dgm:cxn modelId="{2363255F-1774-4859-BC8C-AF367447DA26}" type="presParOf" srcId="{9B0F0AA0-A4F1-456C-B081-4C519D36B771}" destId="{85B94F1D-C355-494C-834F-A5A49A28C648}" srcOrd="1" destOrd="0" presId="urn:microsoft.com/office/officeart/2005/8/layout/lProcess2"/>
    <dgm:cxn modelId="{166BE0E9-5106-49BA-B27E-DC666BD9CCD6}" type="presParOf" srcId="{9B0F0AA0-A4F1-456C-B081-4C519D36B771}" destId="{5CFD1434-5D33-4B71-9880-D5BA1D59180B}" srcOrd="2" destOrd="0" presId="urn:microsoft.com/office/officeart/2005/8/layout/lProcess2"/>
    <dgm:cxn modelId="{8C69FD70-7313-4B83-9535-FC0BF1DEABA4}" type="presParOf" srcId="{5CFD1434-5D33-4B71-9880-D5BA1D59180B}" destId="{ABD6F343-1AEA-4107-A75F-095F0F4ECBE2}" srcOrd="0" destOrd="0" presId="urn:microsoft.com/office/officeart/2005/8/layout/lProcess2"/>
    <dgm:cxn modelId="{59DCFEA7-4FCC-4C5A-92DA-4877BB673814}" type="presParOf" srcId="{ABD6F343-1AEA-4107-A75F-095F0F4ECBE2}" destId="{5C72477C-1366-4431-989E-FB43C988E452}" srcOrd="0" destOrd="0" presId="urn:microsoft.com/office/officeart/2005/8/layout/lProcess2"/>
    <dgm:cxn modelId="{F0FC9E2C-AAF3-4ED5-AD60-59E7AF02A718}" type="presParOf" srcId="{ABD6F343-1AEA-4107-A75F-095F0F4ECBE2}" destId="{B23064B7-67B6-491D-9077-1945B18CBB74}" srcOrd="1" destOrd="0" presId="urn:microsoft.com/office/officeart/2005/8/layout/lProcess2"/>
    <dgm:cxn modelId="{75826F56-3825-4BC0-9602-B3B6A6295C5C}" type="presParOf" srcId="{ABD6F343-1AEA-4107-A75F-095F0F4ECBE2}" destId="{4337F009-1512-4A3D-893D-91FFF8ECCD31}" srcOrd="2" destOrd="0" presId="urn:microsoft.com/office/officeart/2005/8/layout/lProcess2"/>
    <dgm:cxn modelId="{496AD0D4-20A8-44B5-8119-82B7FB838492}" type="presParOf" srcId="{ABD6F343-1AEA-4107-A75F-095F0F4ECBE2}" destId="{E8D3A594-170E-44AB-9A30-974D17B2D40A}" srcOrd="3" destOrd="0" presId="urn:microsoft.com/office/officeart/2005/8/layout/lProcess2"/>
    <dgm:cxn modelId="{2FE3976F-DF83-47C1-AFD4-C09066ADB4CB}" type="presParOf" srcId="{ABD6F343-1AEA-4107-A75F-095F0F4ECBE2}" destId="{729EE0D4-CCDB-486E-BA52-722F3AE09C99}" srcOrd="4" destOrd="0" presId="urn:microsoft.com/office/officeart/2005/8/layout/lProcess2"/>
    <dgm:cxn modelId="{C7DDA21A-5A7C-427E-9FD9-735C5D297F0B}" type="presParOf" srcId="{ABD6F343-1AEA-4107-A75F-095F0F4ECBE2}" destId="{DA02EB70-DC33-4D1C-8D74-8886A4A93D38}" srcOrd="5" destOrd="0" presId="urn:microsoft.com/office/officeart/2005/8/layout/lProcess2"/>
    <dgm:cxn modelId="{128CA906-229F-45C9-AEA4-910B0119DB2C}" type="presParOf" srcId="{ABD6F343-1AEA-4107-A75F-095F0F4ECBE2}" destId="{B253358E-09CE-4ED1-AA66-0E97754BF6D1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EA5D6F-6843-4B12-9007-A0956A96F910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1F23AE9E-B431-4F42-A1BD-5D28EA1CCCE3}">
      <dgm:prSet phldrT="[Text]" custT="1"/>
      <dgm:spPr/>
      <dgm:t>
        <a:bodyPr/>
        <a:lstStyle/>
        <a:p>
          <a:r>
            <a:rPr lang="en-CA" sz="1600" dirty="0"/>
            <a:t>Missing outcome: 1,462</a:t>
          </a:r>
        </a:p>
      </dgm:t>
    </dgm:pt>
    <dgm:pt modelId="{5DF72844-518C-45C9-868A-FA510628540E}" type="parTrans" cxnId="{7FC6BCF1-4AB4-47B3-B996-2C6257166C88}">
      <dgm:prSet/>
      <dgm:spPr/>
      <dgm:t>
        <a:bodyPr/>
        <a:lstStyle/>
        <a:p>
          <a:endParaRPr lang="en-CA"/>
        </a:p>
      </dgm:t>
    </dgm:pt>
    <dgm:pt modelId="{F9BBC208-AC51-4B1B-826F-35B93B022BB9}" type="sibTrans" cxnId="{7FC6BCF1-4AB4-47B3-B996-2C6257166C88}">
      <dgm:prSet/>
      <dgm:spPr/>
      <dgm:t>
        <a:bodyPr/>
        <a:lstStyle/>
        <a:p>
          <a:endParaRPr lang="en-CA"/>
        </a:p>
      </dgm:t>
    </dgm:pt>
    <dgm:pt modelId="{7D92593E-BDE2-420D-BA77-9413599BD3C6}">
      <dgm:prSet phldrT="[Text]"/>
      <dgm:spPr/>
      <dgm:t>
        <a:bodyPr/>
        <a:lstStyle/>
        <a:p>
          <a:r>
            <a:rPr lang="en-CA" dirty="0"/>
            <a:t>n = 6,193</a:t>
          </a:r>
        </a:p>
      </dgm:t>
    </dgm:pt>
    <dgm:pt modelId="{BB9510BE-FFAC-4CF3-B357-789086595A1A}" type="parTrans" cxnId="{AF92C875-B70B-43E9-8F75-4DA63D7140DB}">
      <dgm:prSet/>
      <dgm:spPr/>
      <dgm:t>
        <a:bodyPr/>
        <a:lstStyle/>
        <a:p>
          <a:endParaRPr lang="en-CA"/>
        </a:p>
      </dgm:t>
    </dgm:pt>
    <dgm:pt modelId="{B10E1C85-B372-4400-A92E-1ED6B94AFED6}" type="sibTrans" cxnId="{AF92C875-B70B-43E9-8F75-4DA63D7140DB}">
      <dgm:prSet/>
      <dgm:spPr/>
      <dgm:t>
        <a:bodyPr/>
        <a:lstStyle/>
        <a:p>
          <a:endParaRPr lang="en-CA"/>
        </a:p>
      </dgm:t>
    </dgm:pt>
    <dgm:pt modelId="{9EAD11A3-F553-4F69-A40B-10428E290A76}" type="pres">
      <dgm:prSet presAssocID="{74EA5D6F-6843-4B12-9007-A0956A96F910}" presName="Name0" presStyleCnt="0">
        <dgm:presLayoutVars>
          <dgm:chMax val="4"/>
          <dgm:resizeHandles val="exact"/>
        </dgm:presLayoutVars>
      </dgm:prSet>
      <dgm:spPr/>
    </dgm:pt>
    <dgm:pt modelId="{5B855329-2C47-47A1-9713-0A9780A3C036}" type="pres">
      <dgm:prSet presAssocID="{74EA5D6F-6843-4B12-9007-A0956A96F910}" presName="ellipse" presStyleLbl="trBgShp" presStyleIdx="0" presStyleCnt="1" custScaleX="130570"/>
      <dgm:spPr/>
    </dgm:pt>
    <dgm:pt modelId="{4DC2B16C-300D-4004-91A8-781D38809750}" type="pres">
      <dgm:prSet presAssocID="{74EA5D6F-6843-4B12-9007-A0956A96F910}" presName="arrow1" presStyleLbl="fgShp" presStyleIdx="0" presStyleCnt="1"/>
      <dgm:spPr/>
    </dgm:pt>
    <dgm:pt modelId="{D7B7432E-C47F-4DB1-A6AA-DAD1F242498B}" type="pres">
      <dgm:prSet presAssocID="{74EA5D6F-6843-4B12-9007-A0956A96F910}" presName="rectangle" presStyleLbl="revTx" presStyleIdx="0" presStyleCnt="1">
        <dgm:presLayoutVars>
          <dgm:bulletEnabled val="1"/>
        </dgm:presLayoutVars>
      </dgm:prSet>
      <dgm:spPr/>
    </dgm:pt>
    <dgm:pt modelId="{3DC2AE1E-CA3B-4217-AF71-1388325BDD7A}" type="pres">
      <dgm:prSet presAssocID="{7D92593E-BDE2-420D-BA77-9413599BD3C6}" presName="item1" presStyleLbl="node1" presStyleIdx="0" presStyleCnt="1" custScaleX="139651" custScaleY="139651" custLinFactNeighborX="13908" custLinFactNeighborY="13176">
        <dgm:presLayoutVars>
          <dgm:bulletEnabled val="1"/>
        </dgm:presLayoutVars>
      </dgm:prSet>
      <dgm:spPr/>
    </dgm:pt>
    <dgm:pt modelId="{DE37AAB1-9440-4080-BCD8-7E987684D224}" type="pres">
      <dgm:prSet presAssocID="{74EA5D6F-6843-4B12-9007-A0956A96F910}" presName="funnel" presStyleLbl="trAlignAcc1" presStyleIdx="0" presStyleCnt="1" custScaleX="129071"/>
      <dgm:spPr/>
    </dgm:pt>
  </dgm:ptLst>
  <dgm:cxnLst>
    <dgm:cxn modelId="{852FD239-46E3-47BE-A148-B1E44F94EAC4}" type="presOf" srcId="{7D92593E-BDE2-420D-BA77-9413599BD3C6}" destId="{D7B7432E-C47F-4DB1-A6AA-DAD1F242498B}" srcOrd="0" destOrd="0" presId="urn:microsoft.com/office/officeart/2005/8/layout/funnel1"/>
    <dgm:cxn modelId="{AF92C875-B70B-43E9-8F75-4DA63D7140DB}" srcId="{74EA5D6F-6843-4B12-9007-A0956A96F910}" destId="{7D92593E-BDE2-420D-BA77-9413599BD3C6}" srcOrd="1" destOrd="0" parTransId="{BB9510BE-FFAC-4CF3-B357-789086595A1A}" sibTransId="{B10E1C85-B372-4400-A92E-1ED6B94AFED6}"/>
    <dgm:cxn modelId="{3A132583-B7BD-47D7-8D82-E7E238171456}" type="presOf" srcId="{74EA5D6F-6843-4B12-9007-A0956A96F910}" destId="{9EAD11A3-F553-4F69-A40B-10428E290A76}" srcOrd="0" destOrd="0" presId="urn:microsoft.com/office/officeart/2005/8/layout/funnel1"/>
    <dgm:cxn modelId="{ACBD4591-DE7E-4833-A0BA-6B458C23105B}" type="presOf" srcId="{1F23AE9E-B431-4F42-A1BD-5D28EA1CCCE3}" destId="{3DC2AE1E-CA3B-4217-AF71-1388325BDD7A}" srcOrd="0" destOrd="0" presId="urn:microsoft.com/office/officeart/2005/8/layout/funnel1"/>
    <dgm:cxn modelId="{7FC6BCF1-4AB4-47B3-B996-2C6257166C88}" srcId="{74EA5D6F-6843-4B12-9007-A0956A96F910}" destId="{1F23AE9E-B431-4F42-A1BD-5D28EA1CCCE3}" srcOrd="0" destOrd="0" parTransId="{5DF72844-518C-45C9-868A-FA510628540E}" sibTransId="{F9BBC208-AC51-4B1B-826F-35B93B022BB9}"/>
    <dgm:cxn modelId="{A9C4D0BB-930C-4A58-88DB-065F5702510E}" type="presParOf" srcId="{9EAD11A3-F553-4F69-A40B-10428E290A76}" destId="{5B855329-2C47-47A1-9713-0A9780A3C036}" srcOrd="0" destOrd="0" presId="urn:microsoft.com/office/officeart/2005/8/layout/funnel1"/>
    <dgm:cxn modelId="{33F41CDE-2C8A-4608-9995-284472E28498}" type="presParOf" srcId="{9EAD11A3-F553-4F69-A40B-10428E290A76}" destId="{4DC2B16C-300D-4004-91A8-781D38809750}" srcOrd="1" destOrd="0" presId="urn:microsoft.com/office/officeart/2005/8/layout/funnel1"/>
    <dgm:cxn modelId="{D801A1A8-3F3B-415A-B251-118719A87B6C}" type="presParOf" srcId="{9EAD11A3-F553-4F69-A40B-10428E290A76}" destId="{D7B7432E-C47F-4DB1-A6AA-DAD1F242498B}" srcOrd="2" destOrd="0" presId="urn:microsoft.com/office/officeart/2005/8/layout/funnel1"/>
    <dgm:cxn modelId="{E7B0E6F4-0DB4-4EB3-A5C0-82C703FFDEE5}" type="presParOf" srcId="{9EAD11A3-F553-4F69-A40B-10428E290A76}" destId="{3DC2AE1E-CA3B-4217-AF71-1388325BDD7A}" srcOrd="3" destOrd="0" presId="urn:microsoft.com/office/officeart/2005/8/layout/funnel1"/>
    <dgm:cxn modelId="{638FD1A2-51AE-490B-8EE0-F8AB8FE37346}" type="presParOf" srcId="{9EAD11A3-F553-4F69-A40B-10428E290A76}" destId="{DE37AAB1-9440-4080-BCD8-7E987684D224}" srcOrd="4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2E1F2B-CD0F-4C0C-9513-C1812841A31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7DF67111-182E-446F-97CB-9404D6390876}">
      <dgm:prSet phldrT="[Text]"/>
      <dgm:spPr/>
      <dgm:t>
        <a:bodyPr/>
        <a:lstStyle/>
        <a:p>
          <a:r>
            <a:rPr lang="en-CA" dirty="0"/>
            <a:t>Group activities</a:t>
          </a:r>
        </a:p>
      </dgm:t>
    </dgm:pt>
    <dgm:pt modelId="{56FF4CC4-2077-4EB9-A377-241805400C00}" type="parTrans" cxnId="{A1D0BA27-BD64-4334-8247-A6BD00F13FA8}">
      <dgm:prSet/>
      <dgm:spPr/>
      <dgm:t>
        <a:bodyPr/>
        <a:lstStyle/>
        <a:p>
          <a:endParaRPr lang="en-CA"/>
        </a:p>
      </dgm:t>
    </dgm:pt>
    <dgm:pt modelId="{077C6C26-CDC6-4B58-8088-23C18C083072}" type="sibTrans" cxnId="{A1D0BA27-BD64-4334-8247-A6BD00F13FA8}">
      <dgm:prSet/>
      <dgm:spPr/>
      <dgm:t>
        <a:bodyPr/>
        <a:lstStyle/>
        <a:p>
          <a:endParaRPr lang="en-CA"/>
        </a:p>
      </dgm:t>
    </dgm:pt>
    <dgm:pt modelId="{FD8EF883-4EDE-4C37-AF66-8C0BE223E23A}">
      <dgm:prSet phldrT="[Text]"/>
      <dgm:spPr/>
      <dgm:t>
        <a:bodyPr/>
        <a:lstStyle/>
        <a:p>
          <a:r>
            <a:rPr lang="en-CA" dirty="0"/>
            <a:t>Non-work meeting (0.9)</a:t>
          </a:r>
        </a:p>
      </dgm:t>
    </dgm:pt>
    <dgm:pt modelId="{F01AE1F3-0114-4A38-B645-BA450A023326}" type="parTrans" cxnId="{7606F114-FBEF-4332-A714-C0C0C6AF3782}">
      <dgm:prSet/>
      <dgm:spPr/>
      <dgm:t>
        <a:bodyPr/>
        <a:lstStyle/>
        <a:p>
          <a:endParaRPr lang="en-CA"/>
        </a:p>
      </dgm:t>
    </dgm:pt>
    <dgm:pt modelId="{127B4E32-98B4-4CEC-AA1A-ECF385AEDABC}" type="sibTrans" cxnId="{7606F114-FBEF-4332-A714-C0C0C6AF3782}">
      <dgm:prSet/>
      <dgm:spPr/>
      <dgm:t>
        <a:bodyPr/>
        <a:lstStyle/>
        <a:p>
          <a:endParaRPr lang="en-CA"/>
        </a:p>
      </dgm:t>
    </dgm:pt>
    <dgm:pt modelId="{260E51D8-8ACF-4D84-9DA6-94DF8D5BA6A5}">
      <dgm:prSet phldrT="[Text]"/>
      <dgm:spPr/>
      <dgm:t>
        <a:bodyPr/>
        <a:lstStyle/>
        <a:p>
          <a:r>
            <a:rPr lang="en-CA" dirty="0"/>
            <a:t>Volunteering (0.6)</a:t>
          </a:r>
        </a:p>
      </dgm:t>
    </dgm:pt>
    <dgm:pt modelId="{54EE3522-AED4-44D2-AFC3-EAF92EE14C5C}" type="parTrans" cxnId="{81DAD78A-9F0A-4CF8-9E64-AE1A1EB6DDCF}">
      <dgm:prSet/>
      <dgm:spPr/>
      <dgm:t>
        <a:bodyPr/>
        <a:lstStyle/>
        <a:p>
          <a:endParaRPr lang="en-CA"/>
        </a:p>
      </dgm:t>
    </dgm:pt>
    <dgm:pt modelId="{43B7385C-D9C9-4C70-A163-AEDF70C6E77B}" type="sibTrans" cxnId="{81DAD78A-9F0A-4CF8-9E64-AE1A1EB6DDCF}">
      <dgm:prSet/>
      <dgm:spPr/>
      <dgm:t>
        <a:bodyPr/>
        <a:lstStyle/>
        <a:p>
          <a:endParaRPr lang="en-CA"/>
        </a:p>
      </dgm:t>
    </dgm:pt>
    <dgm:pt modelId="{6664DBC9-EE4D-4DDA-BB5E-C2FA1B8F2538}">
      <dgm:prSet phldrT="[Text]"/>
      <dgm:spPr/>
      <dgm:t>
        <a:bodyPr/>
        <a:lstStyle/>
        <a:p>
          <a:r>
            <a:rPr lang="en-CA" dirty="0"/>
            <a:t>Physical intimacy</a:t>
          </a:r>
        </a:p>
      </dgm:t>
    </dgm:pt>
    <dgm:pt modelId="{A5E8E30E-5ACF-4504-8A06-85B99B0629F8}" type="parTrans" cxnId="{830C484F-A0CC-43DC-B4E8-0E64C3C42B04}">
      <dgm:prSet/>
      <dgm:spPr/>
      <dgm:t>
        <a:bodyPr/>
        <a:lstStyle/>
        <a:p>
          <a:endParaRPr lang="en-CA"/>
        </a:p>
      </dgm:t>
    </dgm:pt>
    <dgm:pt modelId="{22B98837-C283-4562-97F4-5030CB8ED680}" type="sibTrans" cxnId="{830C484F-A0CC-43DC-B4E8-0E64C3C42B04}">
      <dgm:prSet/>
      <dgm:spPr/>
      <dgm:t>
        <a:bodyPr/>
        <a:lstStyle/>
        <a:p>
          <a:endParaRPr lang="en-CA"/>
        </a:p>
      </dgm:t>
    </dgm:pt>
    <dgm:pt modelId="{83F70B9C-D6D4-45CE-A108-90F55135F72F}">
      <dgm:prSet phldrT="[Text]"/>
      <dgm:spPr/>
      <dgm:t>
        <a:bodyPr/>
        <a:lstStyle/>
        <a:p>
          <a:r>
            <a:rPr lang="en-CA" dirty="0"/>
            <a:t>Kiss (0.9)</a:t>
          </a:r>
        </a:p>
      </dgm:t>
    </dgm:pt>
    <dgm:pt modelId="{6CB22D71-3C8D-4E8B-9497-455E4C71F9E5}" type="parTrans" cxnId="{A21CAC91-7B96-465D-9CBF-1A7BBA620125}">
      <dgm:prSet/>
      <dgm:spPr/>
      <dgm:t>
        <a:bodyPr/>
        <a:lstStyle/>
        <a:p>
          <a:endParaRPr lang="en-CA"/>
        </a:p>
      </dgm:t>
    </dgm:pt>
    <dgm:pt modelId="{77B9F90E-0A3E-497F-AD35-D28D014127B9}" type="sibTrans" cxnId="{A21CAC91-7B96-465D-9CBF-1A7BBA620125}">
      <dgm:prSet/>
      <dgm:spPr/>
      <dgm:t>
        <a:bodyPr/>
        <a:lstStyle/>
        <a:p>
          <a:endParaRPr lang="en-CA"/>
        </a:p>
      </dgm:t>
    </dgm:pt>
    <dgm:pt modelId="{988FDBB5-8AF6-41D6-A0B6-EBAA5BBE170B}">
      <dgm:prSet phldrT="[Text]"/>
      <dgm:spPr/>
      <dgm:t>
        <a:bodyPr/>
        <a:lstStyle/>
        <a:p>
          <a:r>
            <a:rPr lang="en-CA" dirty="0"/>
            <a:t>Phone conversations*</a:t>
          </a:r>
          <a:r>
            <a:rPr lang="en-CA" baseline="30000" dirty="0"/>
            <a:t>†</a:t>
          </a:r>
        </a:p>
      </dgm:t>
    </dgm:pt>
    <dgm:pt modelId="{7EBD4E00-8044-44BA-99AC-2BAD142402D2}" type="parTrans" cxnId="{F4501EAD-872B-4BE7-893E-B201BC1729DF}">
      <dgm:prSet/>
      <dgm:spPr/>
      <dgm:t>
        <a:bodyPr/>
        <a:lstStyle/>
        <a:p>
          <a:endParaRPr lang="en-CA"/>
        </a:p>
      </dgm:t>
    </dgm:pt>
    <dgm:pt modelId="{3FE57BDE-0BC9-484C-BE5C-F3F863A607C0}" type="sibTrans" cxnId="{F4501EAD-872B-4BE7-893E-B201BC1729DF}">
      <dgm:prSet/>
      <dgm:spPr/>
      <dgm:t>
        <a:bodyPr/>
        <a:lstStyle/>
        <a:p>
          <a:endParaRPr lang="en-CA"/>
        </a:p>
      </dgm:t>
    </dgm:pt>
    <dgm:pt modelId="{744501E5-81C3-4B79-896C-8981F03BF107}">
      <dgm:prSet phldrT="[Text]"/>
      <dgm:spPr/>
      <dgm:t>
        <a:bodyPr/>
        <a:lstStyle/>
        <a:p>
          <a:r>
            <a:rPr lang="en-CA" dirty="0"/>
            <a:t>Texting someone (0.5)</a:t>
          </a:r>
        </a:p>
      </dgm:t>
    </dgm:pt>
    <dgm:pt modelId="{5B1FD81E-77C2-4E45-859E-CC8CA4EA1F7E}" type="parTrans" cxnId="{F96616E7-D584-46CA-8751-8547460D6E39}">
      <dgm:prSet/>
      <dgm:spPr/>
      <dgm:t>
        <a:bodyPr/>
        <a:lstStyle/>
        <a:p>
          <a:endParaRPr lang="en-CA"/>
        </a:p>
      </dgm:t>
    </dgm:pt>
    <dgm:pt modelId="{B2504040-C121-4736-9BBD-31219C7FCF62}" type="sibTrans" cxnId="{F96616E7-D584-46CA-8751-8547460D6E39}">
      <dgm:prSet/>
      <dgm:spPr/>
      <dgm:t>
        <a:bodyPr/>
        <a:lstStyle/>
        <a:p>
          <a:endParaRPr lang="en-CA"/>
        </a:p>
      </dgm:t>
    </dgm:pt>
    <dgm:pt modelId="{F9D55F97-62E0-4F2B-A9E8-EA83C569C832}">
      <dgm:prSet phldrT="[Text]"/>
      <dgm:spPr/>
      <dgm:t>
        <a:bodyPr/>
        <a:lstStyle/>
        <a:p>
          <a:r>
            <a:rPr lang="en-CA" dirty="0"/>
            <a:t>Closed meetings</a:t>
          </a:r>
        </a:p>
      </dgm:t>
    </dgm:pt>
    <dgm:pt modelId="{9165BB71-F039-4E2D-A0CF-B8BF2510FD0D}" type="parTrans" cxnId="{C721FDDC-77AF-4A4C-B04B-A47D79D393B0}">
      <dgm:prSet/>
      <dgm:spPr/>
      <dgm:t>
        <a:bodyPr/>
        <a:lstStyle/>
        <a:p>
          <a:endParaRPr lang="en-CA"/>
        </a:p>
      </dgm:t>
    </dgm:pt>
    <dgm:pt modelId="{D14A99BF-90D0-4A85-B852-EC569FE3C2BB}" type="sibTrans" cxnId="{C721FDDC-77AF-4A4C-B04B-A47D79D393B0}">
      <dgm:prSet/>
      <dgm:spPr/>
      <dgm:t>
        <a:bodyPr/>
        <a:lstStyle/>
        <a:p>
          <a:endParaRPr lang="en-CA"/>
        </a:p>
      </dgm:t>
    </dgm:pt>
    <dgm:pt modelId="{CB97EC52-778D-4DB7-80F9-91E70B08705C}">
      <dgm:prSet phldrT="[Text]"/>
      <dgm:spPr/>
      <dgm:t>
        <a:bodyPr/>
        <a:lstStyle/>
        <a:p>
          <a:r>
            <a:rPr lang="en-CA" dirty="0"/>
            <a:t>Digital activities*</a:t>
          </a:r>
        </a:p>
      </dgm:t>
    </dgm:pt>
    <dgm:pt modelId="{5E6EF691-24BB-4957-988A-3F8B9BD14878}" type="parTrans" cxnId="{407E817A-BC1C-4577-8EB0-474B68C99EE2}">
      <dgm:prSet/>
      <dgm:spPr/>
      <dgm:t>
        <a:bodyPr/>
        <a:lstStyle/>
        <a:p>
          <a:endParaRPr lang="en-CA"/>
        </a:p>
      </dgm:t>
    </dgm:pt>
    <dgm:pt modelId="{EB18071E-8DBE-4E1C-AB10-10B37A9240B8}" type="sibTrans" cxnId="{407E817A-BC1C-4577-8EB0-474B68C99EE2}">
      <dgm:prSet/>
      <dgm:spPr/>
      <dgm:t>
        <a:bodyPr/>
        <a:lstStyle/>
        <a:p>
          <a:endParaRPr lang="en-CA"/>
        </a:p>
      </dgm:t>
    </dgm:pt>
    <dgm:pt modelId="{1D279FB0-C4D2-4722-B94B-1D673FE58BA7}">
      <dgm:prSet phldrT="[Text]"/>
      <dgm:spPr/>
      <dgm:t>
        <a:bodyPr/>
        <a:lstStyle/>
        <a:p>
          <a:r>
            <a:rPr lang="en-CA" dirty="0"/>
            <a:t>Going to the temple (0.5)</a:t>
          </a:r>
        </a:p>
      </dgm:t>
    </dgm:pt>
    <dgm:pt modelId="{F7227A00-D3B3-4675-9B6D-39C0E5F49E85}" type="parTrans" cxnId="{B4FCC0B4-B689-46C0-9ECE-FC49CED7E7DD}">
      <dgm:prSet/>
      <dgm:spPr/>
      <dgm:t>
        <a:bodyPr/>
        <a:lstStyle/>
        <a:p>
          <a:endParaRPr lang="en-CA"/>
        </a:p>
      </dgm:t>
    </dgm:pt>
    <dgm:pt modelId="{E9BC6F19-3D36-4745-988A-A463DC082AFB}" type="sibTrans" cxnId="{B4FCC0B4-B689-46C0-9ECE-FC49CED7E7DD}">
      <dgm:prSet/>
      <dgm:spPr/>
      <dgm:t>
        <a:bodyPr/>
        <a:lstStyle/>
        <a:p>
          <a:endParaRPr lang="en-CA"/>
        </a:p>
      </dgm:t>
    </dgm:pt>
    <dgm:pt modelId="{D579707E-7266-4B5E-B1CA-15C2CF618763}">
      <dgm:prSet phldrT="[Text]"/>
      <dgm:spPr/>
      <dgm:t>
        <a:bodyPr/>
        <a:lstStyle/>
        <a:p>
          <a:r>
            <a:rPr lang="en-CA" dirty="0"/>
            <a:t>Group discussion (0.5)</a:t>
          </a:r>
        </a:p>
      </dgm:t>
    </dgm:pt>
    <dgm:pt modelId="{DF58C0A2-D489-4651-B2BF-D00AC4519213}" type="parTrans" cxnId="{14A8937F-5AEA-4E18-9683-EF2497B7F865}">
      <dgm:prSet/>
      <dgm:spPr/>
      <dgm:t>
        <a:bodyPr/>
        <a:lstStyle/>
        <a:p>
          <a:endParaRPr lang="en-CA"/>
        </a:p>
      </dgm:t>
    </dgm:pt>
    <dgm:pt modelId="{96B752E7-B43C-4E03-8D71-25A3DFDA3618}" type="sibTrans" cxnId="{14A8937F-5AEA-4E18-9683-EF2497B7F865}">
      <dgm:prSet/>
      <dgm:spPr/>
      <dgm:t>
        <a:bodyPr/>
        <a:lstStyle/>
        <a:p>
          <a:endParaRPr lang="en-CA"/>
        </a:p>
      </dgm:t>
    </dgm:pt>
    <dgm:pt modelId="{F212CB3C-FB48-406A-B0FD-C9CB6262C837}">
      <dgm:prSet phldrT="[Text]"/>
      <dgm:spPr/>
      <dgm:t>
        <a:bodyPr/>
        <a:lstStyle/>
        <a:p>
          <a:r>
            <a:rPr lang="en-CA" i="1" dirty="0"/>
            <a:t>Making a new friend (0.4)</a:t>
          </a:r>
        </a:p>
      </dgm:t>
    </dgm:pt>
    <dgm:pt modelId="{15F563B3-6D6A-4401-BE5E-3080AB5F16DD}" type="parTrans" cxnId="{4D812725-8F7C-4793-941E-1F98D9BD2E1C}">
      <dgm:prSet/>
      <dgm:spPr/>
      <dgm:t>
        <a:bodyPr/>
        <a:lstStyle/>
        <a:p>
          <a:endParaRPr lang="en-CA"/>
        </a:p>
      </dgm:t>
    </dgm:pt>
    <dgm:pt modelId="{AFC3BD5D-5C1B-40F2-98E3-F3E41F09AB98}" type="sibTrans" cxnId="{4D812725-8F7C-4793-941E-1F98D9BD2E1C}">
      <dgm:prSet/>
      <dgm:spPr/>
      <dgm:t>
        <a:bodyPr/>
        <a:lstStyle/>
        <a:p>
          <a:endParaRPr lang="en-CA"/>
        </a:p>
      </dgm:t>
    </dgm:pt>
    <dgm:pt modelId="{0D5EACE9-F84C-4643-A4B2-E49B9DE85B6E}">
      <dgm:prSet phldrT="[Text]"/>
      <dgm:spPr/>
      <dgm:t>
        <a:bodyPr/>
        <a:lstStyle/>
        <a:p>
          <a:r>
            <a:rPr lang="en-CA" dirty="0"/>
            <a:t>Sex (0.5)</a:t>
          </a:r>
        </a:p>
      </dgm:t>
    </dgm:pt>
    <dgm:pt modelId="{4D9F6D55-F83F-4EF2-9364-17D72C3C592A}" type="parTrans" cxnId="{EFE6C7DC-7B4C-435D-87EA-5A73278E0D75}">
      <dgm:prSet/>
      <dgm:spPr/>
      <dgm:t>
        <a:bodyPr/>
        <a:lstStyle/>
        <a:p>
          <a:endParaRPr lang="en-CA"/>
        </a:p>
      </dgm:t>
    </dgm:pt>
    <dgm:pt modelId="{3A194729-0C4D-48F4-8087-F4A44B135C65}" type="sibTrans" cxnId="{EFE6C7DC-7B4C-435D-87EA-5A73278E0D75}">
      <dgm:prSet/>
      <dgm:spPr/>
      <dgm:t>
        <a:bodyPr/>
        <a:lstStyle/>
        <a:p>
          <a:endParaRPr lang="en-CA"/>
        </a:p>
      </dgm:t>
    </dgm:pt>
    <dgm:pt modelId="{17224AF1-B2F6-48CA-A9FE-F12F1EFDFB43}">
      <dgm:prSet phldrT="[Text]"/>
      <dgm:spPr/>
      <dgm:t>
        <a:bodyPr/>
        <a:lstStyle/>
        <a:p>
          <a:endParaRPr lang="en-CA" dirty="0"/>
        </a:p>
      </dgm:t>
    </dgm:pt>
    <dgm:pt modelId="{57F8B260-08A7-46CC-98FD-3E26C19819DD}" type="parTrans" cxnId="{DF01F587-CB68-4759-B1F3-0C79E6CBF299}">
      <dgm:prSet/>
      <dgm:spPr/>
      <dgm:t>
        <a:bodyPr/>
        <a:lstStyle/>
        <a:p>
          <a:endParaRPr lang="en-CA"/>
        </a:p>
      </dgm:t>
    </dgm:pt>
    <dgm:pt modelId="{7B3C7764-47E6-4463-A66E-348EDBDA64E4}" type="sibTrans" cxnId="{DF01F587-CB68-4759-B1F3-0C79E6CBF299}">
      <dgm:prSet/>
      <dgm:spPr/>
      <dgm:t>
        <a:bodyPr/>
        <a:lstStyle/>
        <a:p>
          <a:endParaRPr lang="en-CA"/>
        </a:p>
      </dgm:t>
    </dgm:pt>
    <dgm:pt modelId="{7BB6E673-1660-405E-9285-8CB5F96754FE}">
      <dgm:prSet phldrT="[Text]"/>
      <dgm:spPr/>
      <dgm:t>
        <a:bodyPr/>
        <a:lstStyle/>
        <a:p>
          <a:r>
            <a:rPr lang="en-CA" dirty="0"/>
            <a:t>Calling someone (0.5)</a:t>
          </a:r>
        </a:p>
      </dgm:t>
    </dgm:pt>
    <dgm:pt modelId="{873A059A-4650-4664-808D-BD7E860CA06F}" type="parTrans" cxnId="{54288EB3-83EB-40F2-8EA9-703CE0A12771}">
      <dgm:prSet/>
      <dgm:spPr/>
      <dgm:t>
        <a:bodyPr/>
        <a:lstStyle/>
        <a:p>
          <a:endParaRPr lang="en-CA"/>
        </a:p>
      </dgm:t>
    </dgm:pt>
    <dgm:pt modelId="{51460DFE-55F6-4586-B838-92ACE9C5858C}" type="sibTrans" cxnId="{54288EB3-83EB-40F2-8EA9-703CE0A12771}">
      <dgm:prSet/>
      <dgm:spPr/>
      <dgm:t>
        <a:bodyPr/>
        <a:lstStyle/>
        <a:p>
          <a:endParaRPr lang="en-CA"/>
        </a:p>
      </dgm:t>
    </dgm:pt>
    <dgm:pt modelId="{CE6A915A-6C63-41B6-B717-2D7DE5441932}">
      <dgm:prSet phldrT="[Text]"/>
      <dgm:spPr/>
      <dgm:t>
        <a:bodyPr/>
        <a:lstStyle/>
        <a:p>
          <a:r>
            <a:rPr lang="en-CA" dirty="0"/>
            <a:t>Visiting friends (0.7)</a:t>
          </a:r>
        </a:p>
      </dgm:t>
    </dgm:pt>
    <dgm:pt modelId="{F5BD28AB-5F2F-4A56-B47B-1E6C619346A9}" type="parTrans" cxnId="{F27592F4-3EA5-4CC1-9570-0D410BA52450}">
      <dgm:prSet/>
      <dgm:spPr/>
      <dgm:t>
        <a:bodyPr/>
        <a:lstStyle/>
        <a:p>
          <a:endParaRPr lang="en-CA"/>
        </a:p>
      </dgm:t>
    </dgm:pt>
    <dgm:pt modelId="{2BC0FC63-845A-4052-BCAA-8112E342A042}" type="sibTrans" cxnId="{F27592F4-3EA5-4CC1-9570-0D410BA52450}">
      <dgm:prSet/>
      <dgm:spPr/>
      <dgm:t>
        <a:bodyPr/>
        <a:lstStyle/>
        <a:p>
          <a:endParaRPr lang="en-CA"/>
        </a:p>
      </dgm:t>
    </dgm:pt>
    <dgm:pt modelId="{5B3CE93E-5637-4A2F-A72B-A3EE4748C7EB}">
      <dgm:prSet phldrT="[Text]"/>
      <dgm:spPr/>
      <dgm:t>
        <a:bodyPr/>
        <a:lstStyle/>
        <a:p>
          <a:r>
            <a:rPr lang="en-CA" dirty="0"/>
            <a:t>Going out for coffee (0.6)</a:t>
          </a:r>
        </a:p>
      </dgm:t>
    </dgm:pt>
    <dgm:pt modelId="{FE521FAC-B0A9-4FDD-BC3D-C8D5BE272D6E}" type="parTrans" cxnId="{1D03F42C-ADF6-4836-BE4F-6611D8BAF9B3}">
      <dgm:prSet/>
      <dgm:spPr/>
      <dgm:t>
        <a:bodyPr/>
        <a:lstStyle/>
        <a:p>
          <a:endParaRPr lang="en-CA"/>
        </a:p>
      </dgm:t>
    </dgm:pt>
    <dgm:pt modelId="{8C703777-3212-472A-BC4B-6095972063D9}" type="sibTrans" cxnId="{1D03F42C-ADF6-4836-BE4F-6611D8BAF9B3}">
      <dgm:prSet/>
      <dgm:spPr/>
      <dgm:t>
        <a:bodyPr/>
        <a:lstStyle/>
        <a:p>
          <a:endParaRPr lang="en-CA"/>
        </a:p>
      </dgm:t>
    </dgm:pt>
    <dgm:pt modelId="{E0517D83-0D5E-4D07-B2A4-DA3617316EF8}">
      <dgm:prSet phldrT="[Text]"/>
      <dgm:spPr/>
      <dgm:t>
        <a:bodyPr/>
        <a:lstStyle/>
        <a:p>
          <a:r>
            <a:rPr lang="en-CA" dirty="0"/>
            <a:t>Visiting family (0.5)</a:t>
          </a:r>
        </a:p>
      </dgm:t>
    </dgm:pt>
    <dgm:pt modelId="{A41DE094-2C85-4318-AADE-0BC7E114AA17}" type="parTrans" cxnId="{864DB26D-98A8-49B7-ABBC-8EA7144A6DCE}">
      <dgm:prSet/>
      <dgm:spPr/>
      <dgm:t>
        <a:bodyPr/>
        <a:lstStyle/>
        <a:p>
          <a:endParaRPr lang="en-CA"/>
        </a:p>
      </dgm:t>
    </dgm:pt>
    <dgm:pt modelId="{AAB4946E-6D86-4605-B660-17E1CA2EF719}" type="sibTrans" cxnId="{864DB26D-98A8-49B7-ABBC-8EA7144A6DCE}">
      <dgm:prSet/>
      <dgm:spPr/>
      <dgm:t>
        <a:bodyPr/>
        <a:lstStyle/>
        <a:p>
          <a:endParaRPr lang="en-CA"/>
        </a:p>
      </dgm:t>
    </dgm:pt>
    <dgm:pt modelId="{49119D0E-451C-4799-8EAE-31730D141A4F}">
      <dgm:prSet phldrT="[Text]"/>
      <dgm:spPr/>
      <dgm:t>
        <a:bodyPr/>
        <a:lstStyle/>
        <a:p>
          <a:r>
            <a:rPr lang="en-CA" dirty="0"/>
            <a:t>Computer games (0.4)</a:t>
          </a:r>
        </a:p>
      </dgm:t>
    </dgm:pt>
    <dgm:pt modelId="{32D8116E-71C6-47DE-BB75-2EF4ADA77C05}" type="parTrans" cxnId="{8AE9084C-A390-41A2-9ED0-5D4D84A25B07}">
      <dgm:prSet/>
      <dgm:spPr/>
      <dgm:t>
        <a:bodyPr/>
        <a:lstStyle/>
        <a:p>
          <a:endParaRPr lang="en-CA"/>
        </a:p>
      </dgm:t>
    </dgm:pt>
    <dgm:pt modelId="{2BCB1793-6835-4DE8-8215-76984CAA50C5}" type="sibTrans" cxnId="{8AE9084C-A390-41A2-9ED0-5D4D84A25B07}">
      <dgm:prSet/>
      <dgm:spPr/>
      <dgm:t>
        <a:bodyPr/>
        <a:lstStyle/>
        <a:p>
          <a:endParaRPr lang="en-CA"/>
        </a:p>
      </dgm:t>
    </dgm:pt>
    <dgm:pt modelId="{392F1A64-E9B1-4298-A0B0-4FBCBE838C6D}">
      <dgm:prSet/>
      <dgm:spPr/>
      <dgm:t>
        <a:bodyPr/>
        <a:lstStyle/>
        <a:p>
          <a:r>
            <a:rPr lang="en-CA" dirty="0"/>
            <a:t>Online meetings (0.6)</a:t>
          </a:r>
        </a:p>
      </dgm:t>
    </dgm:pt>
    <dgm:pt modelId="{37241026-133C-4E71-AC1D-B7CCAC7E6161}" type="parTrans" cxnId="{85051C4F-743B-45EE-A3FA-E4DF228ADB0A}">
      <dgm:prSet/>
      <dgm:spPr/>
      <dgm:t>
        <a:bodyPr/>
        <a:lstStyle/>
        <a:p>
          <a:endParaRPr lang="en-CA"/>
        </a:p>
      </dgm:t>
    </dgm:pt>
    <dgm:pt modelId="{09198934-EE2A-4258-BF36-7A9C366A1254}" type="sibTrans" cxnId="{85051C4F-743B-45EE-A3FA-E4DF228ADB0A}">
      <dgm:prSet/>
      <dgm:spPr/>
      <dgm:t>
        <a:bodyPr/>
        <a:lstStyle/>
        <a:p>
          <a:endParaRPr lang="en-CA"/>
        </a:p>
      </dgm:t>
    </dgm:pt>
    <dgm:pt modelId="{9E634264-7C1B-4501-86AA-DEE52485AB08}">
      <dgm:prSet phldrT="[Text]"/>
      <dgm:spPr/>
      <dgm:t>
        <a:bodyPr/>
        <a:lstStyle/>
        <a:p>
          <a:r>
            <a:rPr lang="en-CA" i="1" dirty="0"/>
            <a:t>Helping someone (0.4)</a:t>
          </a:r>
        </a:p>
      </dgm:t>
    </dgm:pt>
    <dgm:pt modelId="{18CFF525-DD59-468D-B317-A4D615F39961}" type="parTrans" cxnId="{6BBAFF85-5AB2-4BDA-94C8-276CD8BEABA4}">
      <dgm:prSet/>
      <dgm:spPr/>
      <dgm:t>
        <a:bodyPr/>
        <a:lstStyle/>
        <a:p>
          <a:endParaRPr lang="en-CA"/>
        </a:p>
      </dgm:t>
    </dgm:pt>
    <dgm:pt modelId="{BDAB29AA-C973-4938-A044-CE28225F17BA}" type="sibTrans" cxnId="{6BBAFF85-5AB2-4BDA-94C8-276CD8BEABA4}">
      <dgm:prSet/>
      <dgm:spPr/>
      <dgm:t>
        <a:bodyPr/>
        <a:lstStyle/>
        <a:p>
          <a:endParaRPr lang="en-CA"/>
        </a:p>
      </dgm:t>
    </dgm:pt>
    <dgm:pt modelId="{323897E8-8159-4103-8531-E3C192E974E3}">
      <dgm:prSet phldrT="[Text]"/>
      <dgm:spPr/>
      <dgm:t>
        <a:bodyPr/>
        <a:lstStyle/>
        <a:p>
          <a:r>
            <a:rPr lang="en-CA" dirty="0"/>
            <a:t>Going for a walk (0.3)</a:t>
          </a:r>
        </a:p>
      </dgm:t>
    </dgm:pt>
    <dgm:pt modelId="{DDEB87EB-199C-4877-8DAD-FD86C4108744}" type="parTrans" cxnId="{72F5D65B-DF05-4989-8FC7-F5E4C7915F49}">
      <dgm:prSet/>
      <dgm:spPr/>
      <dgm:t>
        <a:bodyPr/>
        <a:lstStyle/>
        <a:p>
          <a:endParaRPr lang="en-CA"/>
        </a:p>
      </dgm:t>
    </dgm:pt>
    <dgm:pt modelId="{4B505E20-E7DD-4479-A17A-A2BA4C6F6315}" type="sibTrans" cxnId="{72F5D65B-DF05-4989-8FC7-F5E4C7915F49}">
      <dgm:prSet/>
      <dgm:spPr/>
      <dgm:t>
        <a:bodyPr/>
        <a:lstStyle/>
        <a:p>
          <a:endParaRPr lang="en-CA"/>
        </a:p>
      </dgm:t>
    </dgm:pt>
    <dgm:pt modelId="{A2E32490-1B35-4373-A6B5-F9BF9FD0181F}">
      <dgm:prSet phldrT="[Text]"/>
      <dgm:spPr/>
      <dgm:t>
        <a:bodyPr/>
        <a:lstStyle/>
        <a:p>
          <a:r>
            <a:rPr lang="en-CA" dirty="0"/>
            <a:t>Hug (0.7)</a:t>
          </a:r>
        </a:p>
      </dgm:t>
    </dgm:pt>
    <dgm:pt modelId="{FAF31CB7-6CDB-4CFE-A251-399B7F4FD910}" type="parTrans" cxnId="{96AC54C5-E11D-4060-AB45-4611BE8C2A1A}">
      <dgm:prSet/>
      <dgm:spPr/>
      <dgm:t>
        <a:bodyPr/>
        <a:lstStyle/>
        <a:p>
          <a:endParaRPr lang="en-CA"/>
        </a:p>
      </dgm:t>
    </dgm:pt>
    <dgm:pt modelId="{ACF56FC3-5185-4AE3-A772-9989EC397EA1}" type="sibTrans" cxnId="{96AC54C5-E11D-4060-AB45-4611BE8C2A1A}">
      <dgm:prSet/>
      <dgm:spPr/>
      <dgm:t>
        <a:bodyPr/>
        <a:lstStyle/>
        <a:p>
          <a:endParaRPr lang="en-CA"/>
        </a:p>
      </dgm:t>
    </dgm:pt>
    <dgm:pt modelId="{EE385050-F245-4B66-AF0B-4202497D9382}" type="pres">
      <dgm:prSet presAssocID="{F82E1F2B-CD0F-4C0C-9513-C1812841A318}" presName="compositeShape" presStyleCnt="0">
        <dgm:presLayoutVars>
          <dgm:chMax val="7"/>
          <dgm:dir/>
          <dgm:resizeHandles val="exact"/>
        </dgm:presLayoutVars>
      </dgm:prSet>
      <dgm:spPr/>
    </dgm:pt>
    <dgm:pt modelId="{47452B2B-A699-4BEA-8953-DBFC05DB971E}" type="pres">
      <dgm:prSet presAssocID="{7DF67111-182E-446F-97CB-9404D6390876}" presName="circ1" presStyleLbl="vennNode1" presStyleIdx="0" presStyleCnt="5"/>
      <dgm:spPr/>
    </dgm:pt>
    <dgm:pt modelId="{C2110E0A-87EA-4679-9B12-D0D9AD9E0EA8}" type="pres">
      <dgm:prSet presAssocID="{7DF67111-182E-446F-97CB-9404D639087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B52A51E-0B14-41D5-AAEA-9C8DADF6BCE1}" type="pres">
      <dgm:prSet presAssocID="{6664DBC9-EE4D-4DDA-BB5E-C2FA1B8F2538}" presName="circ2" presStyleLbl="vennNode1" presStyleIdx="1" presStyleCnt="5"/>
      <dgm:spPr/>
    </dgm:pt>
    <dgm:pt modelId="{A879318B-B845-4716-B6DA-C64FA4E03683}" type="pres">
      <dgm:prSet presAssocID="{6664DBC9-EE4D-4DDA-BB5E-C2FA1B8F25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BC47907-35A4-4780-A598-EE3BC2DDADDF}" type="pres">
      <dgm:prSet presAssocID="{988FDBB5-8AF6-41D6-A0B6-EBAA5BBE170B}" presName="circ3" presStyleLbl="vennNode1" presStyleIdx="2" presStyleCnt="5"/>
      <dgm:spPr/>
    </dgm:pt>
    <dgm:pt modelId="{CD72C8F6-9E87-4451-947E-A3AE7CD5E662}" type="pres">
      <dgm:prSet presAssocID="{988FDBB5-8AF6-41D6-A0B6-EBAA5BBE170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78D61EB-7CED-476A-8521-C458D4C2E21D}" type="pres">
      <dgm:prSet presAssocID="{F9D55F97-62E0-4F2B-A9E8-EA83C569C832}" presName="circ4" presStyleLbl="vennNode1" presStyleIdx="3" presStyleCnt="5"/>
      <dgm:spPr/>
    </dgm:pt>
    <dgm:pt modelId="{6E865288-D784-48BB-B7ED-F97ED4826BAB}" type="pres">
      <dgm:prSet presAssocID="{F9D55F97-62E0-4F2B-A9E8-EA83C569C832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5F1EC49-65D8-4590-B8A3-509FB075F925}" type="pres">
      <dgm:prSet presAssocID="{CB97EC52-778D-4DB7-80F9-91E70B08705C}" presName="circ5" presStyleLbl="vennNode1" presStyleIdx="4" presStyleCnt="5"/>
      <dgm:spPr/>
    </dgm:pt>
    <dgm:pt modelId="{571A9C29-990C-4F1C-BC3D-9C380D5FC12D}" type="pres">
      <dgm:prSet presAssocID="{CB97EC52-778D-4DB7-80F9-91E70B08705C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46E1501-DF7E-4AC8-9722-0EB86BF3F8AF}" type="presOf" srcId="{7DF67111-182E-446F-97CB-9404D6390876}" destId="{C2110E0A-87EA-4679-9B12-D0D9AD9E0EA8}" srcOrd="0" destOrd="0" presId="urn:microsoft.com/office/officeart/2005/8/layout/venn1"/>
    <dgm:cxn modelId="{BB53B60F-659B-4BF5-B3B2-312C71D998E5}" type="presOf" srcId="{D579707E-7266-4B5E-B1CA-15C2CF618763}" destId="{C2110E0A-87EA-4679-9B12-D0D9AD9E0EA8}" srcOrd="0" destOrd="4" presId="urn:microsoft.com/office/officeart/2005/8/layout/venn1"/>
    <dgm:cxn modelId="{77857012-A0AA-4AFE-A236-61AC8837C636}" type="presOf" srcId="{49119D0E-451C-4799-8EAE-31730D141A4F}" destId="{6E865288-D784-48BB-B7ED-F97ED4826BAB}" srcOrd="0" destOrd="5" presId="urn:microsoft.com/office/officeart/2005/8/layout/venn1"/>
    <dgm:cxn modelId="{7606F114-FBEF-4332-A714-C0C0C6AF3782}" srcId="{7DF67111-182E-446F-97CB-9404D6390876}" destId="{FD8EF883-4EDE-4C37-AF66-8C0BE223E23A}" srcOrd="0" destOrd="0" parTransId="{F01AE1F3-0114-4A38-B645-BA450A023326}" sibTransId="{127B4E32-98B4-4CEC-AA1A-ECF385AEDABC}"/>
    <dgm:cxn modelId="{F5755C1A-B3B4-4E35-A32F-C695AF0B35EF}" type="presOf" srcId="{F212CB3C-FB48-406A-B0FD-C9CB6262C837}" destId="{C2110E0A-87EA-4679-9B12-D0D9AD9E0EA8}" srcOrd="0" destOrd="5" presId="urn:microsoft.com/office/officeart/2005/8/layout/venn1"/>
    <dgm:cxn modelId="{4D812725-8F7C-4793-941E-1F98D9BD2E1C}" srcId="{7DF67111-182E-446F-97CB-9404D6390876}" destId="{F212CB3C-FB48-406A-B0FD-C9CB6262C837}" srcOrd="4" destOrd="0" parTransId="{15F563B3-6D6A-4401-BE5E-3080AB5F16DD}" sibTransId="{AFC3BD5D-5C1B-40F2-98E3-F3E41F09AB98}"/>
    <dgm:cxn modelId="{A1D0BA27-BD64-4334-8247-A6BD00F13FA8}" srcId="{F82E1F2B-CD0F-4C0C-9513-C1812841A318}" destId="{7DF67111-182E-446F-97CB-9404D6390876}" srcOrd="0" destOrd="0" parTransId="{56FF4CC4-2077-4EB9-A377-241805400C00}" sibTransId="{077C6C26-CDC6-4B58-8088-23C18C083072}"/>
    <dgm:cxn modelId="{8C2D842A-B220-4997-8C60-1491C724C350}" type="presOf" srcId="{323897E8-8159-4103-8531-E3C192E974E3}" destId="{6E865288-D784-48BB-B7ED-F97ED4826BAB}" srcOrd="0" destOrd="6" presId="urn:microsoft.com/office/officeart/2005/8/layout/venn1"/>
    <dgm:cxn modelId="{1D03F42C-ADF6-4836-BE4F-6611D8BAF9B3}" srcId="{F9D55F97-62E0-4F2B-A9E8-EA83C569C832}" destId="{5B3CE93E-5637-4A2F-A72B-A3EE4748C7EB}" srcOrd="1" destOrd="0" parTransId="{FE521FAC-B0A9-4FDD-BC3D-C8D5BE272D6E}" sibTransId="{8C703777-3212-472A-BC4B-6095972063D9}"/>
    <dgm:cxn modelId="{DC25672E-A048-4DF6-AF23-A942AE9FE687}" type="presOf" srcId="{83F70B9C-D6D4-45CE-A108-90F55135F72F}" destId="{A879318B-B845-4716-B6DA-C64FA4E03683}" srcOrd="0" destOrd="1" presId="urn:microsoft.com/office/officeart/2005/8/layout/venn1"/>
    <dgm:cxn modelId="{B701653A-C855-4DCC-A9DB-5E65C2FDD99A}" type="presOf" srcId="{F9D55F97-62E0-4F2B-A9E8-EA83C569C832}" destId="{6E865288-D784-48BB-B7ED-F97ED4826BAB}" srcOrd="0" destOrd="0" presId="urn:microsoft.com/office/officeart/2005/8/layout/venn1"/>
    <dgm:cxn modelId="{91DE883E-192C-4E13-80B7-40FE8C7B876B}" type="presOf" srcId="{CE6A915A-6C63-41B6-B717-2D7DE5441932}" destId="{6E865288-D784-48BB-B7ED-F97ED4826BAB}" srcOrd="0" destOrd="1" presId="urn:microsoft.com/office/officeart/2005/8/layout/venn1"/>
    <dgm:cxn modelId="{028C0D3F-9DAD-4E05-9E0E-16EF3FAC947D}" type="presOf" srcId="{744501E5-81C3-4B79-896C-8981F03BF107}" destId="{CD72C8F6-9E87-4451-947E-A3AE7CD5E662}" srcOrd="0" destOrd="1" presId="urn:microsoft.com/office/officeart/2005/8/layout/venn1"/>
    <dgm:cxn modelId="{72F5D65B-DF05-4989-8FC7-F5E4C7915F49}" srcId="{F9D55F97-62E0-4F2B-A9E8-EA83C569C832}" destId="{323897E8-8159-4103-8531-E3C192E974E3}" srcOrd="5" destOrd="0" parTransId="{DDEB87EB-199C-4877-8DAD-FD86C4108744}" sibTransId="{4B505E20-E7DD-4479-A17A-A2BA4C6F6315}"/>
    <dgm:cxn modelId="{8AE9084C-A390-41A2-9ED0-5D4D84A25B07}" srcId="{F9D55F97-62E0-4F2B-A9E8-EA83C569C832}" destId="{49119D0E-451C-4799-8EAE-31730D141A4F}" srcOrd="4" destOrd="0" parTransId="{32D8116E-71C6-47DE-BB75-2EF4ADA77C05}" sibTransId="{2BCB1793-6835-4DE8-8215-76984CAA50C5}"/>
    <dgm:cxn modelId="{864DB26D-98A8-49B7-ABBC-8EA7144A6DCE}" srcId="{F9D55F97-62E0-4F2B-A9E8-EA83C569C832}" destId="{E0517D83-0D5E-4D07-B2A4-DA3617316EF8}" srcOrd="2" destOrd="0" parTransId="{A41DE094-2C85-4318-AADE-0BC7E114AA17}" sibTransId="{AAB4946E-6D86-4605-B660-17E1CA2EF719}"/>
    <dgm:cxn modelId="{3BE4B94E-8624-438C-8427-40BB3A9D50D1}" type="presOf" srcId="{392F1A64-E9B1-4298-A0B0-4FBCBE838C6D}" destId="{571A9C29-990C-4F1C-BC3D-9C380D5FC12D}" srcOrd="0" destOrd="1" presId="urn:microsoft.com/office/officeart/2005/8/layout/venn1"/>
    <dgm:cxn modelId="{85051C4F-743B-45EE-A3FA-E4DF228ADB0A}" srcId="{CB97EC52-778D-4DB7-80F9-91E70B08705C}" destId="{392F1A64-E9B1-4298-A0B0-4FBCBE838C6D}" srcOrd="0" destOrd="0" parTransId="{37241026-133C-4E71-AC1D-B7CCAC7E6161}" sibTransId="{09198934-EE2A-4258-BF36-7A9C366A1254}"/>
    <dgm:cxn modelId="{830C484F-A0CC-43DC-B4E8-0E64C3C42B04}" srcId="{F82E1F2B-CD0F-4C0C-9513-C1812841A318}" destId="{6664DBC9-EE4D-4DDA-BB5E-C2FA1B8F2538}" srcOrd="1" destOrd="0" parTransId="{A5E8E30E-5ACF-4504-8A06-85B99B0629F8}" sibTransId="{22B98837-C283-4562-97F4-5030CB8ED680}"/>
    <dgm:cxn modelId="{961C3273-61E4-4F8C-8FA5-CEDBE09AFC26}" type="presOf" srcId="{988FDBB5-8AF6-41D6-A0B6-EBAA5BBE170B}" destId="{CD72C8F6-9E87-4451-947E-A3AE7CD5E662}" srcOrd="0" destOrd="0" presId="urn:microsoft.com/office/officeart/2005/8/layout/venn1"/>
    <dgm:cxn modelId="{8E2DC173-8538-4CB9-9D1B-E63823473E8D}" type="presOf" srcId="{5B3CE93E-5637-4A2F-A72B-A3EE4748C7EB}" destId="{6E865288-D784-48BB-B7ED-F97ED4826BAB}" srcOrd="0" destOrd="2" presId="urn:microsoft.com/office/officeart/2005/8/layout/venn1"/>
    <dgm:cxn modelId="{407E817A-BC1C-4577-8EB0-474B68C99EE2}" srcId="{F82E1F2B-CD0F-4C0C-9513-C1812841A318}" destId="{CB97EC52-778D-4DB7-80F9-91E70B08705C}" srcOrd="4" destOrd="0" parTransId="{5E6EF691-24BB-4957-988A-3F8B9BD14878}" sibTransId="{EB18071E-8DBE-4E1C-AB10-10B37A9240B8}"/>
    <dgm:cxn modelId="{14A8937F-5AEA-4E18-9683-EF2497B7F865}" srcId="{7DF67111-182E-446F-97CB-9404D6390876}" destId="{D579707E-7266-4B5E-B1CA-15C2CF618763}" srcOrd="3" destOrd="0" parTransId="{DF58C0A2-D489-4651-B2BF-D00AC4519213}" sibTransId="{96B752E7-B43C-4E03-8D71-25A3DFDA3618}"/>
    <dgm:cxn modelId="{6BBAFF85-5AB2-4BDA-94C8-276CD8BEABA4}" srcId="{F9D55F97-62E0-4F2B-A9E8-EA83C569C832}" destId="{9E634264-7C1B-4501-86AA-DEE52485AB08}" srcOrd="3" destOrd="0" parTransId="{18CFF525-DD59-468D-B317-A4D615F39961}" sibTransId="{BDAB29AA-C973-4938-A044-CE28225F17BA}"/>
    <dgm:cxn modelId="{DF01F587-CB68-4759-B1F3-0C79E6CBF299}" srcId="{6664DBC9-EE4D-4DDA-BB5E-C2FA1B8F2538}" destId="{17224AF1-B2F6-48CA-A9FE-F12F1EFDFB43}" srcOrd="3" destOrd="0" parTransId="{57F8B260-08A7-46CC-98FD-3E26C19819DD}" sibTransId="{7B3C7764-47E6-4463-A66E-348EDBDA64E4}"/>
    <dgm:cxn modelId="{5B0BD788-3023-41F4-BD1B-66CB45D8BB01}" type="presOf" srcId="{FD8EF883-4EDE-4C37-AF66-8C0BE223E23A}" destId="{C2110E0A-87EA-4679-9B12-D0D9AD9E0EA8}" srcOrd="0" destOrd="1" presId="urn:microsoft.com/office/officeart/2005/8/layout/venn1"/>
    <dgm:cxn modelId="{81DAD78A-9F0A-4CF8-9E64-AE1A1EB6DDCF}" srcId="{7DF67111-182E-446F-97CB-9404D6390876}" destId="{260E51D8-8ACF-4D84-9DA6-94DF8D5BA6A5}" srcOrd="1" destOrd="0" parTransId="{54EE3522-AED4-44D2-AFC3-EAF92EE14C5C}" sibTransId="{43B7385C-D9C9-4C70-A163-AEDF70C6E77B}"/>
    <dgm:cxn modelId="{AA1D6E90-2EE9-48C6-A2E7-212C919751FD}" type="presOf" srcId="{E0517D83-0D5E-4D07-B2A4-DA3617316EF8}" destId="{6E865288-D784-48BB-B7ED-F97ED4826BAB}" srcOrd="0" destOrd="3" presId="urn:microsoft.com/office/officeart/2005/8/layout/venn1"/>
    <dgm:cxn modelId="{A21CAC91-7B96-465D-9CBF-1A7BBA620125}" srcId="{6664DBC9-EE4D-4DDA-BB5E-C2FA1B8F2538}" destId="{83F70B9C-D6D4-45CE-A108-90F55135F72F}" srcOrd="0" destOrd="0" parTransId="{6CB22D71-3C8D-4E8B-9497-455E4C71F9E5}" sibTransId="{77B9F90E-0A3E-497F-AD35-D28D014127B9}"/>
    <dgm:cxn modelId="{A6BCA494-8CC0-4CCA-A2F7-55321C84FB3D}" type="presOf" srcId="{7BB6E673-1660-405E-9285-8CB5F96754FE}" destId="{CD72C8F6-9E87-4451-947E-A3AE7CD5E662}" srcOrd="0" destOrd="2" presId="urn:microsoft.com/office/officeart/2005/8/layout/venn1"/>
    <dgm:cxn modelId="{5BBF3A9C-2232-4C39-9A2F-A79C7B7EE294}" type="presOf" srcId="{9E634264-7C1B-4501-86AA-DEE52485AB08}" destId="{6E865288-D784-48BB-B7ED-F97ED4826BAB}" srcOrd="0" destOrd="4" presId="urn:microsoft.com/office/officeart/2005/8/layout/venn1"/>
    <dgm:cxn modelId="{642648A0-B833-40B5-B095-4C2A343D79F6}" type="presOf" srcId="{17224AF1-B2F6-48CA-A9FE-F12F1EFDFB43}" destId="{A879318B-B845-4716-B6DA-C64FA4E03683}" srcOrd="0" destOrd="4" presId="urn:microsoft.com/office/officeart/2005/8/layout/venn1"/>
    <dgm:cxn modelId="{68E6B4A8-58C5-4441-9295-3A63E3B46C36}" type="presOf" srcId="{1D279FB0-C4D2-4722-B94B-1D673FE58BA7}" destId="{C2110E0A-87EA-4679-9B12-D0D9AD9E0EA8}" srcOrd="0" destOrd="3" presId="urn:microsoft.com/office/officeart/2005/8/layout/venn1"/>
    <dgm:cxn modelId="{F0DC26A9-7620-47D2-94A0-9D4AD1F79EFD}" type="presOf" srcId="{6664DBC9-EE4D-4DDA-BB5E-C2FA1B8F2538}" destId="{A879318B-B845-4716-B6DA-C64FA4E03683}" srcOrd="0" destOrd="0" presId="urn:microsoft.com/office/officeart/2005/8/layout/venn1"/>
    <dgm:cxn modelId="{F4501EAD-872B-4BE7-893E-B201BC1729DF}" srcId="{F82E1F2B-CD0F-4C0C-9513-C1812841A318}" destId="{988FDBB5-8AF6-41D6-A0B6-EBAA5BBE170B}" srcOrd="2" destOrd="0" parTransId="{7EBD4E00-8044-44BA-99AC-2BAD142402D2}" sibTransId="{3FE57BDE-0BC9-484C-BE5C-F3F863A607C0}"/>
    <dgm:cxn modelId="{54288EB3-83EB-40F2-8EA9-703CE0A12771}" srcId="{988FDBB5-8AF6-41D6-A0B6-EBAA5BBE170B}" destId="{7BB6E673-1660-405E-9285-8CB5F96754FE}" srcOrd="1" destOrd="0" parTransId="{873A059A-4650-4664-808D-BD7E860CA06F}" sibTransId="{51460DFE-55F6-4586-B838-92ACE9C5858C}"/>
    <dgm:cxn modelId="{B4FCC0B4-B689-46C0-9ECE-FC49CED7E7DD}" srcId="{7DF67111-182E-446F-97CB-9404D6390876}" destId="{1D279FB0-C4D2-4722-B94B-1D673FE58BA7}" srcOrd="2" destOrd="0" parTransId="{F7227A00-D3B3-4675-9B6D-39C0E5F49E85}" sibTransId="{E9BC6F19-3D36-4745-988A-A463DC082AFB}"/>
    <dgm:cxn modelId="{BD9F9CB9-1C4B-4440-8334-B66E7918B3FF}" type="presOf" srcId="{A2E32490-1B35-4373-A6B5-F9BF9FD0181F}" destId="{A879318B-B845-4716-B6DA-C64FA4E03683}" srcOrd="0" destOrd="2" presId="urn:microsoft.com/office/officeart/2005/8/layout/venn1"/>
    <dgm:cxn modelId="{26FC22BA-B118-41DB-AAFD-EDB33415A80D}" type="presOf" srcId="{260E51D8-8ACF-4D84-9DA6-94DF8D5BA6A5}" destId="{C2110E0A-87EA-4679-9B12-D0D9AD9E0EA8}" srcOrd="0" destOrd="2" presId="urn:microsoft.com/office/officeart/2005/8/layout/venn1"/>
    <dgm:cxn modelId="{3E1367BF-8517-487C-A222-3B0621518B23}" type="presOf" srcId="{0D5EACE9-F84C-4643-A4B2-E49B9DE85B6E}" destId="{A879318B-B845-4716-B6DA-C64FA4E03683}" srcOrd="0" destOrd="3" presId="urn:microsoft.com/office/officeart/2005/8/layout/venn1"/>
    <dgm:cxn modelId="{96AC54C5-E11D-4060-AB45-4611BE8C2A1A}" srcId="{6664DBC9-EE4D-4DDA-BB5E-C2FA1B8F2538}" destId="{A2E32490-1B35-4373-A6B5-F9BF9FD0181F}" srcOrd="1" destOrd="0" parTransId="{FAF31CB7-6CDB-4CFE-A251-399B7F4FD910}" sibTransId="{ACF56FC3-5185-4AE3-A772-9989EC397EA1}"/>
    <dgm:cxn modelId="{4F86DCD3-7594-41C9-A4DB-452820E45F30}" type="presOf" srcId="{CB97EC52-778D-4DB7-80F9-91E70B08705C}" destId="{571A9C29-990C-4F1C-BC3D-9C380D5FC12D}" srcOrd="0" destOrd="0" presId="urn:microsoft.com/office/officeart/2005/8/layout/venn1"/>
    <dgm:cxn modelId="{EFE6C7DC-7B4C-435D-87EA-5A73278E0D75}" srcId="{6664DBC9-EE4D-4DDA-BB5E-C2FA1B8F2538}" destId="{0D5EACE9-F84C-4643-A4B2-E49B9DE85B6E}" srcOrd="2" destOrd="0" parTransId="{4D9F6D55-F83F-4EF2-9364-17D72C3C592A}" sibTransId="{3A194729-0C4D-48F4-8087-F4A44B135C65}"/>
    <dgm:cxn modelId="{C721FDDC-77AF-4A4C-B04B-A47D79D393B0}" srcId="{F82E1F2B-CD0F-4C0C-9513-C1812841A318}" destId="{F9D55F97-62E0-4F2B-A9E8-EA83C569C832}" srcOrd="3" destOrd="0" parTransId="{9165BB71-F039-4E2D-A0CF-B8BF2510FD0D}" sibTransId="{D14A99BF-90D0-4A85-B852-EC569FE3C2BB}"/>
    <dgm:cxn modelId="{F96616E7-D584-46CA-8751-8547460D6E39}" srcId="{988FDBB5-8AF6-41D6-A0B6-EBAA5BBE170B}" destId="{744501E5-81C3-4B79-896C-8981F03BF107}" srcOrd="0" destOrd="0" parTransId="{5B1FD81E-77C2-4E45-859E-CC8CA4EA1F7E}" sibTransId="{B2504040-C121-4736-9BBD-31219C7FCF62}"/>
    <dgm:cxn modelId="{F27592F4-3EA5-4CC1-9570-0D410BA52450}" srcId="{F9D55F97-62E0-4F2B-A9E8-EA83C569C832}" destId="{CE6A915A-6C63-41B6-B717-2D7DE5441932}" srcOrd="0" destOrd="0" parTransId="{F5BD28AB-5F2F-4A56-B47B-1E6C619346A9}" sibTransId="{2BC0FC63-845A-4052-BCAA-8112E342A042}"/>
    <dgm:cxn modelId="{AAC7F4F9-6056-4D32-B7C0-065DAE92AE5E}" type="presOf" srcId="{F82E1F2B-CD0F-4C0C-9513-C1812841A318}" destId="{EE385050-F245-4B66-AF0B-4202497D9382}" srcOrd="0" destOrd="0" presId="urn:microsoft.com/office/officeart/2005/8/layout/venn1"/>
    <dgm:cxn modelId="{57C15D9B-C715-450F-A4BC-BCD5DB33E25A}" type="presParOf" srcId="{EE385050-F245-4B66-AF0B-4202497D9382}" destId="{47452B2B-A699-4BEA-8953-DBFC05DB971E}" srcOrd="0" destOrd="0" presId="urn:microsoft.com/office/officeart/2005/8/layout/venn1"/>
    <dgm:cxn modelId="{C44F1CCA-F2CA-4C0B-A0F3-D03E5B4C4381}" type="presParOf" srcId="{EE385050-F245-4B66-AF0B-4202497D9382}" destId="{C2110E0A-87EA-4679-9B12-D0D9AD9E0EA8}" srcOrd="1" destOrd="0" presId="urn:microsoft.com/office/officeart/2005/8/layout/venn1"/>
    <dgm:cxn modelId="{B6B09CE1-8E4F-409D-9339-9532BFAE049D}" type="presParOf" srcId="{EE385050-F245-4B66-AF0B-4202497D9382}" destId="{3B52A51E-0B14-41D5-AAEA-9C8DADF6BCE1}" srcOrd="2" destOrd="0" presId="urn:microsoft.com/office/officeart/2005/8/layout/venn1"/>
    <dgm:cxn modelId="{2990EFD4-FB97-435D-A636-6032E96B090A}" type="presParOf" srcId="{EE385050-F245-4B66-AF0B-4202497D9382}" destId="{A879318B-B845-4716-B6DA-C64FA4E03683}" srcOrd="3" destOrd="0" presId="urn:microsoft.com/office/officeart/2005/8/layout/venn1"/>
    <dgm:cxn modelId="{63D2F3E2-8A22-404B-954F-FFDE9100AD67}" type="presParOf" srcId="{EE385050-F245-4B66-AF0B-4202497D9382}" destId="{FBC47907-35A4-4780-A598-EE3BC2DDADDF}" srcOrd="4" destOrd="0" presId="urn:microsoft.com/office/officeart/2005/8/layout/venn1"/>
    <dgm:cxn modelId="{430088FF-78E5-4D76-9B58-33454D7E522F}" type="presParOf" srcId="{EE385050-F245-4B66-AF0B-4202497D9382}" destId="{CD72C8F6-9E87-4451-947E-A3AE7CD5E662}" srcOrd="5" destOrd="0" presId="urn:microsoft.com/office/officeart/2005/8/layout/venn1"/>
    <dgm:cxn modelId="{7B7546DF-FF5C-415E-89DD-F25F9102CF73}" type="presParOf" srcId="{EE385050-F245-4B66-AF0B-4202497D9382}" destId="{F78D61EB-7CED-476A-8521-C458D4C2E21D}" srcOrd="6" destOrd="0" presId="urn:microsoft.com/office/officeart/2005/8/layout/venn1"/>
    <dgm:cxn modelId="{4C5E3329-BA0F-43CC-820C-12C63A539B07}" type="presParOf" srcId="{EE385050-F245-4B66-AF0B-4202497D9382}" destId="{6E865288-D784-48BB-B7ED-F97ED4826BAB}" srcOrd="7" destOrd="0" presId="urn:microsoft.com/office/officeart/2005/8/layout/venn1"/>
    <dgm:cxn modelId="{D92D94B8-B86D-49FA-9771-4BACAE09D079}" type="presParOf" srcId="{EE385050-F245-4B66-AF0B-4202497D9382}" destId="{A5F1EC49-65D8-4590-B8A3-509FB075F925}" srcOrd="8" destOrd="0" presId="urn:microsoft.com/office/officeart/2005/8/layout/venn1"/>
    <dgm:cxn modelId="{5F9D7595-06DA-440E-B460-F76FE899AE39}" type="presParOf" srcId="{EE385050-F245-4B66-AF0B-4202497D9382}" destId="{571A9C29-990C-4F1C-BC3D-9C380D5FC12D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82E1F2B-CD0F-4C0C-9513-C1812841A318}" type="doc">
      <dgm:prSet loTypeId="urn:microsoft.com/office/officeart/2005/8/layout/cycle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7DF67111-182E-446F-97CB-9404D6390876}">
      <dgm:prSet phldrT="[Text]"/>
      <dgm:spPr/>
      <dgm:t>
        <a:bodyPr/>
        <a:lstStyle/>
        <a:p>
          <a:r>
            <a:rPr lang="en-CA" dirty="0"/>
            <a:t>Time with friends</a:t>
          </a:r>
        </a:p>
      </dgm:t>
    </dgm:pt>
    <dgm:pt modelId="{56FF4CC4-2077-4EB9-A377-241805400C00}" type="parTrans" cxnId="{A1D0BA27-BD64-4334-8247-A6BD00F13FA8}">
      <dgm:prSet/>
      <dgm:spPr/>
      <dgm:t>
        <a:bodyPr/>
        <a:lstStyle/>
        <a:p>
          <a:endParaRPr lang="en-CA"/>
        </a:p>
      </dgm:t>
    </dgm:pt>
    <dgm:pt modelId="{077C6C26-CDC6-4B58-8088-23C18C083072}" type="sibTrans" cxnId="{A1D0BA27-BD64-4334-8247-A6BD00F13FA8}">
      <dgm:prSet/>
      <dgm:spPr/>
      <dgm:t>
        <a:bodyPr/>
        <a:lstStyle/>
        <a:p>
          <a:endParaRPr lang="en-CA"/>
        </a:p>
      </dgm:t>
    </dgm:pt>
    <dgm:pt modelId="{6664DBC9-EE4D-4DDA-BB5E-C2FA1B8F2538}">
      <dgm:prSet phldrT="[Text]"/>
      <dgm:spPr/>
      <dgm:t>
        <a:bodyPr/>
        <a:lstStyle/>
        <a:p>
          <a:r>
            <a:rPr lang="en-CA" dirty="0"/>
            <a:t>Time with family</a:t>
          </a:r>
        </a:p>
      </dgm:t>
    </dgm:pt>
    <dgm:pt modelId="{A5E8E30E-5ACF-4504-8A06-85B99B0629F8}" type="parTrans" cxnId="{830C484F-A0CC-43DC-B4E8-0E64C3C42B04}">
      <dgm:prSet/>
      <dgm:spPr/>
      <dgm:t>
        <a:bodyPr/>
        <a:lstStyle/>
        <a:p>
          <a:endParaRPr lang="en-CA"/>
        </a:p>
      </dgm:t>
    </dgm:pt>
    <dgm:pt modelId="{22B98837-C283-4562-97F4-5030CB8ED680}" type="sibTrans" cxnId="{830C484F-A0CC-43DC-B4E8-0E64C3C42B04}">
      <dgm:prSet/>
      <dgm:spPr/>
      <dgm:t>
        <a:bodyPr/>
        <a:lstStyle/>
        <a:p>
          <a:endParaRPr lang="en-CA"/>
        </a:p>
      </dgm:t>
    </dgm:pt>
    <dgm:pt modelId="{988FDBB5-8AF6-41D6-A0B6-EBAA5BBE170B}">
      <dgm:prSet phldrT="[Text]"/>
      <dgm:spPr/>
      <dgm:t>
        <a:bodyPr/>
        <a:lstStyle/>
        <a:p>
          <a:r>
            <a:rPr lang="en-CA" dirty="0"/>
            <a:t>Time with neighbours</a:t>
          </a:r>
        </a:p>
      </dgm:t>
    </dgm:pt>
    <dgm:pt modelId="{7EBD4E00-8044-44BA-99AC-2BAD142402D2}" type="parTrans" cxnId="{F4501EAD-872B-4BE7-893E-B201BC1729DF}">
      <dgm:prSet/>
      <dgm:spPr/>
      <dgm:t>
        <a:bodyPr/>
        <a:lstStyle/>
        <a:p>
          <a:endParaRPr lang="en-CA"/>
        </a:p>
      </dgm:t>
    </dgm:pt>
    <dgm:pt modelId="{3FE57BDE-0BC9-484C-BE5C-F3F863A607C0}" type="sibTrans" cxnId="{F4501EAD-872B-4BE7-893E-B201BC1729DF}">
      <dgm:prSet/>
      <dgm:spPr/>
      <dgm:t>
        <a:bodyPr/>
        <a:lstStyle/>
        <a:p>
          <a:endParaRPr lang="en-CA"/>
        </a:p>
      </dgm:t>
    </dgm:pt>
    <dgm:pt modelId="{494B64F4-7F73-452E-BA06-7B48240EFC87}">
      <dgm:prSet phldrT="[Text]"/>
      <dgm:spPr/>
      <dgm:t>
        <a:bodyPr/>
        <a:lstStyle/>
        <a:p>
          <a:r>
            <a:rPr lang="en-CA" dirty="0"/>
            <a:t>Time with coworkers and classmates</a:t>
          </a:r>
        </a:p>
      </dgm:t>
    </dgm:pt>
    <dgm:pt modelId="{CB6FB1FC-18F1-43AB-8DB8-698373287989}" type="parTrans" cxnId="{596A6001-9366-4A9F-8254-BA7DA167B033}">
      <dgm:prSet/>
      <dgm:spPr/>
      <dgm:t>
        <a:bodyPr/>
        <a:lstStyle/>
        <a:p>
          <a:endParaRPr lang="en-CA"/>
        </a:p>
      </dgm:t>
    </dgm:pt>
    <dgm:pt modelId="{B1E5410B-5D08-4E40-A122-C8384A4CE7E1}" type="sibTrans" cxnId="{596A6001-9366-4A9F-8254-BA7DA167B033}">
      <dgm:prSet/>
      <dgm:spPr/>
      <dgm:t>
        <a:bodyPr/>
        <a:lstStyle/>
        <a:p>
          <a:endParaRPr lang="en-CA"/>
        </a:p>
      </dgm:t>
    </dgm:pt>
    <dgm:pt modelId="{9D6B9DBC-9C38-4CB6-8C82-14D2FA452F11}" type="pres">
      <dgm:prSet presAssocID="{F82E1F2B-CD0F-4C0C-9513-C1812841A31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0E8868E5-A706-44DC-A276-B226D9753C1C}" type="pres">
      <dgm:prSet presAssocID="{F82E1F2B-CD0F-4C0C-9513-C1812841A318}" presName="children" presStyleCnt="0"/>
      <dgm:spPr/>
    </dgm:pt>
    <dgm:pt modelId="{E015B127-A4F9-4050-9B92-2716F52047C2}" type="pres">
      <dgm:prSet presAssocID="{F82E1F2B-CD0F-4C0C-9513-C1812841A318}" presName="childPlaceholder" presStyleCnt="0"/>
      <dgm:spPr/>
    </dgm:pt>
    <dgm:pt modelId="{72751D04-92B6-43DA-A401-92E5AAEC60D4}" type="pres">
      <dgm:prSet presAssocID="{F82E1F2B-CD0F-4C0C-9513-C1812841A318}" presName="circle" presStyleCnt="0"/>
      <dgm:spPr/>
    </dgm:pt>
    <dgm:pt modelId="{103CED8A-A669-4F53-A08E-56EE1CB9D13E}" type="pres">
      <dgm:prSet presAssocID="{F82E1F2B-CD0F-4C0C-9513-C1812841A318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2A210945-A644-4DA1-8CD3-9AE7F94F3359}" type="pres">
      <dgm:prSet presAssocID="{F82E1F2B-CD0F-4C0C-9513-C1812841A318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4F6CDD46-6A0C-415E-980B-149570550AA4}" type="pres">
      <dgm:prSet presAssocID="{F82E1F2B-CD0F-4C0C-9513-C1812841A318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E16671FA-1D9E-4468-BEB1-76FEEBD798C7}" type="pres">
      <dgm:prSet presAssocID="{F82E1F2B-CD0F-4C0C-9513-C1812841A318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26A426F1-2BD3-4FEC-BCDC-A3622B957A61}" type="pres">
      <dgm:prSet presAssocID="{F82E1F2B-CD0F-4C0C-9513-C1812841A318}" presName="quadrantPlaceholder" presStyleCnt="0"/>
      <dgm:spPr/>
    </dgm:pt>
    <dgm:pt modelId="{D938F817-129C-4C3F-A832-36CE858F2AA3}" type="pres">
      <dgm:prSet presAssocID="{F82E1F2B-CD0F-4C0C-9513-C1812841A318}" presName="center1" presStyleLbl="fgShp" presStyleIdx="0" presStyleCnt="2"/>
      <dgm:spPr/>
    </dgm:pt>
    <dgm:pt modelId="{4D985993-91AC-470D-9057-6B809A824588}" type="pres">
      <dgm:prSet presAssocID="{F82E1F2B-CD0F-4C0C-9513-C1812841A318}" presName="center2" presStyleLbl="fgShp" presStyleIdx="1" presStyleCnt="2"/>
      <dgm:spPr/>
    </dgm:pt>
  </dgm:ptLst>
  <dgm:cxnLst>
    <dgm:cxn modelId="{596A6001-9366-4A9F-8254-BA7DA167B033}" srcId="{F82E1F2B-CD0F-4C0C-9513-C1812841A318}" destId="{494B64F4-7F73-452E-BA06-7B48240EFC87}" srcOrd="2" destOrd="0" parTransId="{CB6FB1FC-18F1-43AB-8DB8-698373287989}" sibTransId="{B1E5410B-5D08-4E40-A122-C8384A4CE7E1}"/>
    <dgm:cxn modelId="{C2B8B00A-7928-4340-92A6-2AA6798EF34E}" type="presOf" srcId="{7DF67111-182E-446F-97CB-9404D6390876}" destId="{103CED8A-A669-4F53-A08E-56EE1CB9D13E}" srcOrd="0" destOrd="0" presId="urn:microsoft.com/office/officeart/2005/8/layout/cycle4"/>
    <dgm:cxn modelId="{530D4918-7BF8-4705-8E51-A1143FEADD64}" type="presOf" srcId="{988FDBB5-8AF6-41D6-A0B6-EBAA5BBE170B}" destId="{E16671FA-1D9E-4468-BEB1-76FEEBD798C7}" srcOrd="0" destOrd="0" presId="urn:microsoft.com/office/officeart/2005/8/layout/cycle4"/>
    <dgm:cxn modelId="{A1D0BA27-BD64-4334-8247-A6BD00F13FA8}" srcId="{F82E1F2B-CD0F-4C0C-9513-C1812841A318}" destId="{7DF67111-182E-446F-97CB-9404D6390876}" srcOrd="0" destOrd="0" parTransId="{56FF4CC4-2077-4EB9-A377-241805400C00}" sibTransId="{077C6C26-CDC6-4B58-8088-23C18C083072}"/>
    <dgm:cxn modelId="{F050AC6D-E2DA-42E8-9D81-FEE47D54AFB1}" type="presOf" srcId="{494B64F4-7F73-452E-BA06-7B48240EFC87}" destId="{4F6CDD46-6A0C-415E-980B-149570550AA4}" srcOrd="0" destOrd="0" presId="urn:microsoft.com/office/officeart/2005/8/layout/cycle4"/>
    <dgm:cxn modelId="{830C484F-A0CC-43DC-B4E8-0E64C3C42B04}" srcId="{F82E1F2B-CD0F-4C0C-9513-C1812841A318}" destId="{6664DBC9-EE4D-4DDA-BB5E-C2FA1B8F2538}" srcOrd="1" destOrd="0" parTransId="{A5E8E30E-5ACF-4504-8A06-85B99B0629F8}" sibTransId="{22B98837-C283-4562-97F4-5030CB8ED680}"/>
    <dgm:cxn modelId="{DF9D6677-33EB-4F52-8CE5-A4FD2D56897B}" type="presOf" srcId="{F82E1F2B-CD0F-4C0C-9513-C1812841A318}" destId="{9D6B9DBC-9C38-4CB6-8C82-14D2FA452F11}" srcOrd="0" destOrd="0" presId="urn:microsoft.com/office/officeart/2005/8/layout/cycle4"/>
    <dgm:cxn modelId="{2AE20EAC-90C6-4DB2-A33E-EA8B39B45120}" type="presOf" srcId="{6664DBC9-EE4D-4DDA-BB5E-C2FA1B8F2538}" destId="{2A210945-A644-4DA1-8CD3-9AE7F94F3359}" srcOrd="0" destOrd="0" presId="urn:microsoft.com/office/officeart/2005/8/layout/cycle4"/>
    <dgm:cxn modelId="{F4501EAD-872B-4BE7-893E-B201BC1729DF}" srcId="{F82E1F2B-CD0F-4C0C-9513-C1812841A318}" destId="{988FDBB5-8AF6-41D6-A0B6-EBAA5BBE170B}" srcOrd="3" destOrd="0" parTransId="{7EBD4E00-8044-44BA-99AC-2BAD142402D2}" sibTransId="{3FE57BDE-0BC9-484C-BE5C-F3F863A607C0}"/>
    <dgm:cxn modelId="{1E7923B2-AFE6-4F86-AC5C-EB00F652B513}" type="presParOf" srcId="{9D6B9DBC-9C38-4CB6-8C82-14D2FA452F11}" destId="{0E8868E5-A706-44DC-A276-B226D9753C1C}" srcOrd="0" destOrd="0" presId="urn:microsoft.com/office/officeart/2005/8/layout/cycle4"/>
    <dgm:cxn modelId="{CDA40A29-EE80-4D30-A04C-D4F7F290C185}" type="presParOf" srcId="{0E8868E5-A706-44DC-A276-B226D9753C1C}" destId="{E015B127-A4F9-4050-9B92-2716F52047C2}" srcOrd="0" destOrd="0" presId="urn:microsoft.com/office/officeart/2005/8/layout/cycle4"/>
    <dgm:cxn modelId="{8611D10B-AEBB-4437-9662-730BE2C82452}" type="presParOf" srcId="{9D6B9DBC-9C38-4CB6-8C82-14D2FA452F11}" destId="{72751D04-92B6-43DA-A401-92E5AAEC60D4}" srcOrd="1" destOrd="0" presId="urn:microsoft.com/office/officeart/2005/8/layout/cycle4"/>
    <dgm:cxn modelId="{1BC4BC24-7CA6-4A00-9842-1CAC829D9510}" type="presParOf" srcId="{72751D04-92B6-43DA-A401-92E5AAEC60D4}" destId="{103CED8A-A669-4F53-A08E-56EE1CB9D13E}" srcOrd="0" destOrd="0" presId="urn:microsoft.com/office/officeart/2005/8/layout/cycle4"/>
    <dgm:cxn modelId="{685741DC-FC4B-40FB-8444-23FD455BFC1E}" type="presParOf" srcId="{72751D04-92B6-43DA-A401-92E5AAEC60D4}" destId="{2A210945-A644-4DA1-8CD3-9AE7F94F3359}" srcOrd="1" destOrd="0" presId="urn:microsoft.com/office/officeart/2005/8/layout/cycle4"/>
    <dgm:cxn modelId="{08EA15A9-73AB-48FD-B044-207E17A19BCA}" type="presParOf" srcId="{72751D04-92B6-43DA-A401-92E5AAEC60D4}" destId="{4F6CDD46-6A0C-415E-980B-149570550AA4}" srcOrd="2" destOrd="0" presId="urn:microsoft.com/office/officeart/2005/8/layout/cycle4"/>
    <dgm:cxn modelId="{05F16E99-9348-4866-95D6-76ADDA791A7D}" type="presParOf" srcId="{72751D04-92B6-43DA-A401-92E5AAEC60D4}" destId="{E16671FA-1D9E-4468-BEB1-76FEEBD798C7}" srcOrd="3" destOrd="0" presId="urn:microsoft.com/office/officeart/2005/8/layout/cycle4"/>
    <dgm:cxn modelId="{37E69CC6-F75E-4160-A7C8-3028AE4B6F7C}" type="presParOf" srcId="{72751D04-92B6-43DA-A401-92E5AAEC60D4}" destId="{26A426F1-2BD3-4FEC-BCDC-A3622B957A61}" srcOrd="4" destOrd="0" presId="urn:microsoft.com/office/officeart/2005/8/layout/cycle4"/>
    <dgm:cxn modelId="{41B65727-DF15-4B11-8DC2-ED3228268B0A}" type="presParOf" srcId="{9D6B9DBC-9C38-4CB6-8C82-14D2FA452F11}" destId="{D938F817-129C-4C3F-A832-36CE858F2AA3}" srcOrd="2" destOrd="0" presId="urn:microsoft.com/office/officeart/2005/8/layout/cycle4"/>
    <dgm:cxn modelId="{D863E3EC-7651-4B6F-A5DA-4439140F0C22}" type="presParOf" srcId="{9D6B9DBC-9C38-4CB6-8C82-14D2FA452F11}" destId="{4D985993-91AC-470D-9057-6B809A824588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B7E680D-9F07-4AD7-A86E-ED905197A8E9}" type="doc">
      <dgm:prSet loTypeId="urn:microsoft.com/office/officeart/2005/8/layout/arrow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D31A919-4708-4827-92A0-58F6D6619D95}">
      <dgm:prSet phldrT="[Text]"/>
      <dgm:spPr/>
      <dgm:t>
        <a:bodyPr/>
        <a:lstStyle/>
        <a:p>
          <a:r>
            <a:rPr lang="en-CA" dirty="0"/>
            <a:t>Number of hours per week</a:t>
          </a:r>
        </a:p>
      </dgm:t>
    </dgm:pt>
    <dgm:pt modelId="{0A43E720-9261-4A48-AB60-87EB404DD5F3}" type="parTrans" cxnId="{B961E83B-577B-4E19-BC83-FC7C8C548A5D}">
      <dgm:prSet/>
      <dgm:spPr/>
      <dgm:t>
        <a:bodyPr/>
        <a:lstStyle/>
        <a:p>
          <a:endParaRPr lang="en-CA"/>
        </a:p>
      </dgm:t>
    </dgm:pt>
    <dgm:pt modelId="{11BBAA00-5438-429B-8143-01A5EDBA0D67}" type="sibTrans" cxnId="{B961E83B-577B-4E19-BC83-FC7C8C548A5D}">
      <dgm:prSet/>
      <dgm:spPr/>
      <dgm:t>
        <a:bodyPr/>
        <a:lstStyle/>
        <a:p>
          <a:endParaRPr lang="en-CA"/>
        </a:p>
      </dgm:t>
    </dgm:pt>
    <dgm:pt modelId="{1B5DEDF4-9478-4D8A-A40B-CEA417D5E623}">
      <dgm:prSet phldrT="[Text]"/>
      <dgm:spPr/>
      <dgm:t>
        <a:bodyPr/>
        <a:lstStyle/>
        <a:p>
          <a:r>
            <a:rPr lang="en-CA" dirty="0"/>
            <a:t>Days per week</a:t>
          </a:r>
        </a:p>
        <a:p>
          <a:r>
            <a:rPr lang="en-CA" dirty="0"/>
            <a:t>People you spent at least 5 minutes with</a:t>
          </a:r>
        </a:p>
      </dgm:t>
    </dgm:pt>
    <dgm:pt modelId="{8FF81DF0-9F80-4F30-BFEE-08688BC83F2E}" type="parTrans" cxnId="{FC218758-08BF-4CBF-8D06-F47974D725DA}">
      <dgm:prSet/>
      <dgm:spPr/>
      <dgm:t>
        <a:bodyPr/>
        <a:lstStyle/>
        <a:p>
          <a:endParaRPr lang="en-CA"/>
        </a:p>
      </dgm:t>
    </dgm:pt>
    <dgm:pt modelId="{6C249EBB-A4B8-4C9B-BD53-57A8E000C7D2}" type="sibTrans" cxnId="{FC218758-08BF-4CBF-8D06-F47974D725DA}">
      <dgm:prSet/>
      <dgm:spPr/>
      <dgm:t>
        <a:bodyPr/>
        <a:lstStyle/>
        <a:p>
          <a:endParaRPr lang="en-CA"/>
        </a:p>
      </dgm:t>
    </dgm:pt>
    <dgm:pt modelId="{4DADB8D6-E792-4FC1-8A61-AC16F91CF907}" type="pres">
      <dgm:prSet presAssocID="{BB7E680D-9F07-4AD7-A86E-ED905197A8E9}" presName="compositeShape" presStyleCnt="0">
        <dgm:presLayoutVars>
          <dgm:chMax val="2"/>
          <dgm:dir/>
          <dgm:resizeHandles val="exact"/>
        </dgm:presLayoutVars>
      </dgm:prSet>
      <dgm:spPr/>
    </dgm:pt>
    <dgm:pt modelId="{C226356E-65BC-412F-B36B-0CC528CBE2AD}" type="pres">
      <dgm:prSet presAssocID="{5D31A919-4708-4827-92A0-58F6D6619D95}" presName="upArrow" presStyleLbl="node1" presStyleIdx="0" presStyleCnt="2"/>
      <dgm:spPr/>
    </dgm:pt>
    <dgm:pt modelId="{FE4357D8-F62A-4CA7-9CB7-6CEDC91958C9}" type="pres">
      <dgm:prSet presAssocID="{5D31A919-4708-4827-92A0-58F6D6619D95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64E514F8-F20D-47E4-90CA-4E4268FF4481}" type="pres">
      <dgm:prSet presAssocID="{1B5DEDF4-9478-4D8A-A40B-CEA417D5E623}" presName="downArrow" presStyleLbl="node1" presStyleIdx="1" presStyleCnt="2"/>
      <dgm:spPr/>
    </dgm:pt>
    <dgm:pt modelId="{A7832404-BABC-47B5-8525-A06616E1CF92}" type="pres">
      <dgm:prSet presAssocID="{1B5DEDF4-9478-4D8A-A40B-CEA417D5E623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B961E83B-577B-4E19-BC83-FC7C8C548A5D}" srcId="{BB7E680D-9F07-4AD7-A86E-ED905197A8E9}" destId="{5D31A919-4708-4827-92A0-58F6D6619D95}" srcOrd="0" destOrd="0" parTransId="{0A43E720-9261-4A48-AB60-87EB404DD5F3}" sibTransId="{11BBAA00-5438-429B-8143-01A5EDBA0D67}"/>
    <dgm:cxn modelId="{FC218758-08BF-4CBF-8D06-F47974D725DA}" srcId="{BB7E680D-9F07-4AD7-A86E-ED905197A8E9}" destId="{1B5DEDF4-9478-4D8A-A40B-CEA417D5E623}" srcOrd="1" destOrd="0" parTransId="{8FF81DF0-9F80-4F30-BFEE-08688BC83F2E}" sibTransId="{6C249EBB-A4B8-4C9B-BD53-57A8E000C7D2}"/>
    <dgm:cxn modelId="{6A563D8B-BD46-42C1-AF98-A42E54DCB475}" type="presOf" srcId="{BB7E680D-9F07-4AD7-A86E-ED905197A8E9}" destId="{4DADB8D6-E792-4FC1-8A61-AC16F91CF907}" srcOrd="0" destOrd="0" presId="urn:microsoft.com/office/officeart/2005/8/layout/arrow4"/>
    <dgm:cxn modelId="{0357AECC-E005-4A5B-B683-DC39F2DF5540}" type="presOf" srcId="{5D31A919-4708-4827-92A0-58F6D6619D95}" destId="{FE4357D8-F62A-4CA7-9CB7-6CEDC91958C9}" srcOrd="0" destOrd="0" presId="urn:microsoft.com/office/officeart/2005/8/layout/arrow4"/>
    <dgm:cxn modelId="{8F014CE7-C64C-4631-9309-51EB6BEE63B4}" type="presOf" srcId="{1B5DEDF4-9478-4D8A-A40B-CEA417D5E623}" destId="{A7832404-BABC-47B5-8525-A06616E1CF92}" srcOrd="0" destOrd="0" presId="urn:microsoft.com/office/officeart/2005/8/layout/arrow4"/>
    <dgm:cxn modelId="{01643C72-CBED-452F-A18A-811F1708D8BD}" type="presParOf" srcId="{4DADB8D6-E792-4FC1-8A61-AC16F91CF907}" destId="{C226356E-65BC-412F-B36B-0CC528CBE2AD}" srcOrd="0" destOrd="0" presId="urn:microsoft.com/office/officeart/2005/8/layout/arrow4"/>
    <dgm:cxn modelId="{7B48DE5C-34E0-4E03-AD53-B55097E30E4F}" type="presParOf" srcId="{4DADB8D6-E792-4FC1-8A61-AC16F91CF907}" destId="{FE4357D8-F62A-4CA7-9CB7-6CEDC91958C9}" srcOrd="1" destOrd="0" presId="urn:microsoft.com/office/officeart/2005/8/layout/arrow4"/>
    <dgm:cxn modelId="{D097576E-1B1E-4481-8D0D-42321068DD5E}" type="presParOf" srcId="{4DADB8D6-E792-4FC1-8A61-AC16F91CF907}" destId="{64E514F8-F20D-47E4-90CA-4E4268FF4481}" srcOrd="2" destOrd="0" presId="urn:microsoft.com/office/officeart/2005/8/layout/arrow4"/>
    <dgm:cxn modelId="{C233AD5C-103D-4FDE-B57F-0126C3BEFEDB}" type="presParOf" srcId="{4DADB8D6-E792-4FC1-8A61-AC16F91CF907}" destId="{A7832404-BABC-47B5-8525-A06616E1CF92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C3A29-9D29-46CA-9775-A5A44D9263D6}">
      <dsp:nvSpPr>
        <dsp:cNvPr id="0" name=""/>
        <dsp:cNvSpPr/>
      </dsp:nvSpPr>
      <dsp:spPr>
        <a:xfrm>
          <a:off x="709083" y="1284263"/>
          <a:ext cx="2815009" cy="246067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>
              <a:latin typeface="+mn-lt"/>
            </a:rPr>
            <a:t>Social activities and behaviours </a:t>
          </a:r>
          <a:r>
            <a:rPr lang="en-CA" sz="1800" kern="1200" dirty="0">
              <a:latin typeface="+mn-lt"/>
              <a:cs typeface="Times New Roman" panose="02020603050405020304" pitchFamily="18" charset="0"/>
            </a:rPr>
            <a:t>→ Constructs</a:t>
          </a:r>
          <a:r>
            <a:rPr lang="en-CA" sz="1800" kern="1200" dirty="0">
              <a:latin typeface="+mn-lt"/>
            </a:rPr>
            <a:t> </a:t>
          </a:r>
        </a:p>
      </dsp:txBody>
      <dsp:txXfrm>
        <a:off x="1412836" y="1653364"/>
        <a:ext cx="1372317" cy="1722470"/>
      </dsp:txXfrm>
    </dsp:sp>
    <dsp:sp modelId="{7D478854-8747-4A64-9493-0C04E88DF96B}">
      <dsp:nvSpPr>
        <dsp:cNvPr id="0" name=""/>
        <dsp:cNvSpPr/>
      </dsp:nvSpPr>
      <dsp:spPr>
        <a:xfrm>
          <a:off x="5331" y="1810847"/>
          <a:ext cx="1407504" cy="14075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Exploratory Factor Analysis</a:t>
          </a:r>
        </a:p>
      </dsp:txBody>
      <dsp:txXfrm>
        <a:off x="211455" y="2016971"/>
        <a:ext cx="995256" cy="995256"/>
      </dsp:txXfrm>
    </dsp:sp>
    <dsp:sp modelId="{E6945A09-842B-4DA4-8449-1CBF37CB3E4F}">
      <dsp:nvSpPr>
        <dsp:cNvPr id="0" name=""/>
        <dsp:cNvSpPr/>
      </dsp:nvSpPr>
      <dsp:spPr>
        <a:xfrm>
          <a:off x="4403783" y="1284263"/>
          <a:ext cx="2815009" cy="246067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Constructs + outcome </a:t>
          </a:r>
          <a:br>
            <a:rPr lang="en-CA" sz="1800" kern="1200" dirty="0"/>
          </a:br>
          <a:r>
            <a:rPr lang="en-CA" sz="1800" kern="1200" dirty="0">
              <a:latin typeface="+mn-lt"/>
              <a:cs typeface="Times New Roman" panose="02020603050405020304" pitchFamily="18" charset="0"/>
            </a:rPr>
            <a:t>→ Probabilistic Relations (DAG)</a:t>
          </a:r>
          <a:endParaRPr lang="en-CA" sz="1800" kern="1200" dirty="0"/>
        </a:p>
      </dsp:txBody>
      <dsp:txXfrm>
        <a:off x="5107536" y="1653364"/>
        <a:ext cx="1372317" cy="1722470"/>
      </dsp:txXfrm>
    </dsp:sp>
    <dsp:sp modelId="{E686F144-A7C7-468F-8DA4-86976C309775}">
      <dsp:nvSpPr>
        <dsp:cNvPr id="0" name=""/>
        <dsp:cNvSpPr/>
      </dsp:nvSpPr>
      <dsp:spPr>
        <a:xfrm>
          <a:off x="3700031" y="1810847"/>
          <a:ext cx="1407504" cy="14075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Bayesian Network Analysis</a:t>
          </a:r>
        </a:p>
      </dsp:txBody>
      <dsp:txXfrm>
        <a:off x="3906155" y="2016971"/>
        <a:ext cx="995256" cy="995256"/>
      </dsp:txXfrm>
    </dsp:sp>
    <dsp:sp modelId="{A21F81EA-4BB1-46A2-82FB-B46BBF854C90}">
      <dsp:nvSpPr>
        <dsp:cNvPr id="0" name=""/>
        <dsp:cNvSpPr/>
      </dsp:nvSpPr>
      <dsp:spPr>
        <a:xfrm>
          <a:off x="8098483" y="1284263"/>
          <a:ext cx="2815009" cy="246067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>
              <a:latin typeface="+mn-lt"/>
              <a:cs typeface="Times New Roman" panose="02020603050405020304" pitchFamily="18" charset="0"/>
            </a:rPr>
            <a:t>Probabilistic Relations </a:t>
          </a:r>
          <a:br>
            <a:rPr lang="en-CA" sz="1800" kern="1200" dirty="0">
              <a:latin typeface="+mn-lt"/>
              <a:cs typeface="Times New Roman" panose="02020603050405020304" pitchFamily="18" charset="0"/>
            </a:rPr>
          </a:br>
          <a:r>
            <a:rPr lang="en-CA" sz="1800" kern="1200" dirty="0">
              <a:latin typeface="+mn-lt"/>
              <a:cs typeface="Times New Roman" panose="02020603050405020304" pitchFamily="18" charset="0"/>
            </a:rPr>
            <a:t>→ </a:t>
          </a:r>
          <a:br>
            <a:rPr lang="en-CA" sz="1800" kern="1200" dirty="0">
              <a:latin typeface="+mn-lt"/>
              <a:cs typeface="Times New Roman" panose="02020603050405020304" pitchFamily="18" charset="0"/>
            </a:rPr>
          </a:br>
          <a:r>
            <a:rPr lang="en-CA" sz="1800" kern="1200" dirty="0">
              <a:latin typeface="+mn-lt"/>
              <a:cs typeface="Times New Roman" panose="02020603050405020304" pitchFamily="18" charset="0"/>
            </a:rPr>
            <a:t>Estimates</a:t>
          </a:r>
          <a:endParaRPr lang="en-CA" sz="1800" kern="1200" dirty="0"/>
        </a:p>
      </dsp:txBody>
      <dsp:txXfrm>
        <a:off x="8802236" y="1653364"/>
        <a:ext cx="1372317" cy="1722470"/>
      </dsp:txXfrm>
    </dsp:sp>
    <dsp:sp modelId="{B89CA505-9FC9-4EB6-A709-CFC90749CB47}">
      <dsp:nvSpPr>
        <dsp:cNvPr id="0" name=""/>
        <dsp:cNvSpPr/>
      </dsp:nvSpPr>
      <dsp:spPr>
        <a:xfrm>
          <a:off x="7394731" y="1810847"/>
          <a:ext cx="1407504" cy="14075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Estimation</a:t>
          </a:r>
        </a:p>
      </dsp:txBody>
      <dsp:txXfrm>
        <a:off x="7600855" y="2016971"/>
        <a:ext cx="995256" cy="9952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C3A29-9D29-46CA-9775-A5A44D9263D6}">
      <dsp:nvSpPr>
        <dsp:cNvPr id="0" name=""/>
        <dsp:cNvSpPr/>
      </dsp:nvSpPr>
      <dsp:spPr>
        <a:xfrm>
          <a:off x="531146" y="1595576"/>
          <a:ext cx="2102726" cy="183804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latin typeface="+mn-lt"/>
            </a:rPr>
            <a:t>Social activities and behaviours </a:t>
          </a:r>
          <a:r>
            <a:rPr lang="en-CA" sz="1200" kern="1200" dirty="0">
              <a:latin typeface="+mn-lt"/>
              <a:cs typeface="Times New Roman" panose="02020603050405020304" pitchFamily="18" charset="0"/>
            </a:rPr>
            <a:t>→ Constructs</a:t>
          </a:r>
          <a:r>
            <a:rPr lang="en-CA" sz="1200" kern="1200" dirty="0">
              <a:latin typeface="+mn-lt"/>
            </a:rPr>
            <a:t> </a:t>
          </a:r>
        </a:p>
      </dsp:txBody>
      <dsp:txXfrm>
        <a:off x="1056828" y="1871283"/>
        <a:ext cx="1025079" cy="1286633"/>
      </dsp:txXfrm>
    </dsp:sp>
    <dsp:sp modelId="{7D478854-8747-4A64-9493-0C04E88DF96B}">
      <dsp:nvSpPr>
        <dsp:cNvPr id="0" name=""/>
        <dsp:cNvSpPr/>
      </dsp:nvSpPr>
      <dsp:spPr>
        <a:xfrm>
          <a:off x="5464" y="1988918"/>
          <a:ext cx="1051363" cy="10513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Exploratory Factor Analysis</a:t>
          </a:r>
        </a:p>
      </dsp:txBody>
      <dsp:txXfrm>
        <a:off x="159433" y="2142887"/>
        <a:ext cx="743425" cy="743425"/>
      </dsp:txXfrm>
    </dsp:sp>
    <dsp:sp modelId="{E6945A09-842B-4DA4-8449-1CBF37CB3E4F}">
      <dsp:nvSpPr>
        <dsp:cNvPr id="0" name=""/>
        <dsp:cNvSpPr/>
      </dsp:nvSpPr>
      <dsp:spPr>
        <a:xfrm>
          <a:off x="3290975" y="1595576"/>
          <a:ext cx="2102726" cy="183804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Constructs </a:t>
          </a:r>
          <a:r>
            <a:rPr lang="en-CA" sz="1200" kern="1200" dirty="0">
              <a:latin typeface="+mn-lt"/>
              <a:cs typeface="Times New Roman" panose="02020603050405020304" pitchFamily="18" charset="0"/>
            </a:rPr>
            <a:t>→ </a:t>
          </a:r>
          <a:br>
            <a:rPr lang="en-CA" sz="1200" kern="1200" dirty="0">
              <a:latin typeface="+mn-lt"/>
              <a:cs typeface="Times New Roman" panose="02020603050405020304" pitchFamily="18" charset="0"/>
            </a:rPr>
          </a:br>
          <a:r>
            <a:rPr lang="en-CA" sz="1200" kern="1200" dirty="0">
              <a:latin typeface="+mn-lt"/>
              <a:cs typeface="Times New Roman" panose="02020603050405020304" pitchFamily="18" charset="0"/>
            </a:rPr>
            <a:t>Clusters</a:t>
          </a:r>
          <a:endParaRPr lang="en-CA" sz="1200" kern="1200" dirty="0"/>
        </a:p>
      </dsp:txBody>
      <dsp:txXfrm>
        <a:off x="3816657" y="1871283"/>
        <a:ext cx="1025079" cy="1286633"/>
      </dsp:txXfrm>
    </dsp:sp>
    <dsp:sp modelId="{E686F144-A7C7-468F-8DA4-86976C309775}">
      <dsp:nvSpPr>
        <dsp:cNvPr id="0" name=""/>
        <dsp:cNvSpPr/>
      </dsp:nvSpPr>
      <dsp:spPr>
        <a:xfrm>
          <a:off x="2765293" y="1988918"/>
          <a:ext cx="1051363" cy="10513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Latent Class Analysis</a:t>
          </a:r>
        </a:p>
      </dsp:txBody>
      <dsp:txXfrm>
        <a:off x="2919262" y="2142887"/>
        <a:ext cx="743425" cy="743425"/>
      </dsp:txXfrm>
    </dsp:sp>
    <dsp:sp modelId="{A21F81EA-4BB1-46A2-82FB-B46BBF854C90}">
      <dsp:nvSpPr>
        <dsp:cNvPr id="0" name=""/>
        <dsp:cNvSpPr/>
      </dsp:nvSpPr>
      <dsp:spPr>
        <a:xfrm>
          <a:off x="6050804" y="1595576"/>
          <a:ext cx="2102726" cy="183804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latin typeface="+mn-lt"/>
              <a:cs typeface="Times New Roman" panose="02020603050405020304" pitchFamily="18" charset="0"/>
            </a:rPr>
            <a:t>Clusters + Demo + outcomes </a:t>
          </a:r>
          <a:br>
            <a:rPr lang="en-CA" sz="1200" kern="1200" dirty="0">
              <a:latin typeface="+mn-lt"/>
              <a:cs typeface="Times New Roman" panose="02020603050405020304" pitchFamily="18" charset="0"/>
            </a:rPr>
          </a:br>
          <a:r>
            <a:rPr lang="en-CA" sz="1200" kern="1200" dirty="0">
              <a:latin typeface="+mn-lt"/>
              <a:cs typeface="Times New Roman" panose="02020603050405020304" pitchFamily="18" charset="0"/>
            </a:rPr>
            <a:t>→ </a:t>
          </a:r>
          <a:br>
            <a:rPr lang="en-CA" sz="1200" kern="1200" dirty="0">
              <a:latin typeface="+mn-lt"/>
              <a:cs typeface="Times New Roman" panose="02020603050405020304" pitchFamily="18" charset="0"/>
            </a:rPr>
          </a:br>
          <a:r>
            <a:rPr lang="en-CA" sz="1200" kern="1200" dirty="0">
              <a:latin typeface="+mn-lt"/>
              <a:cs typeface="Times New Roman" panose="02020603050405020304" pitchFamily="18" charset="0"/>
            </a:rPr>
            <a:t>Probabilistic relations</a:t>
          </a:r>
        </a:p>
      </dsp:txBody>
      <dsp:txXfrm>
        <a:off x="6576486" y="1871283"/>
        <a:ext cx="1025079" cy="1286633"/>
      </dsp:txXfrm>
    </dsp:sp>
    <dsp:sp modelId="{B89CA505-9FC9-4EB6-A709-CFC90749CB47}">
      <dsp:nvSpPr>
        <dsp:cNvPr id="0" name=""/>
        <dsp:cNvSpPr/>
      </dsp:nvSpPr>
      <dsp:spPr>
        <a:xfrm>
          <a:off x="5525122" y="1988918"/>
          <a:ext cx="1051363" cy="10513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Bayesian Network Analysis</a:t>
          </a:r>
        </a:p>
      </dsp:txBody>
      <dsp:txXfrm>
        <a:off x="5679091" y="2142887"/>
        <a:ext cx="743425" cy="743425"/>
      </dsp:txXfrm>
    </dsp:sp>
    <dsp:sp modelId="{972A3C33-981D-489D-B0D0-0915355DDA6E}">
      <dsp:nvSpPr>
        <dsp:cNvPr id="0" name=""/>
        <dsp:cNvSpPr/>
      </dsp:nvSpPr>
      <dsp:spPr>
        <a:xfrm>
          <a:off x="8810633" y="1595576"/>
          <a:ext cx="2102726" cy="183804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latin typeface="+mn-lt"/>
              <a:cs typeface="Times New Roman" panose="02020603050405020304" pitchFamily="18" charset="0"/>
            </a:rPr>
            <a:t>Probabilistic relations </a:t>
          </a:r>
          <a:br>
            <a:rPr lang="en-CA" sz="1200" kern="1200" dirty="0">
              <a:latin typeface="+mn-lt"/>
              <a:cs typeface="Times New Roman" panose="02020603050405020304" pitchFamily="18" charset="0"/>
            </a:rPr>
          </a:br>
          <a:r>
            <a:rPr lang="en-CA" sz="1200" kern="1200" dirty="0">
              <a:latin typeface="+mn-lt"/>
              <a:cs typeface="Times New Roman" panose="02020603050405020304" pitchFamily="18" charset="0"/>
            </a:rPr>
            <a:t>→</a:t>
          </a:r>
          <a:br>
            <a:rPr lang="en-CA" sz="1200" kern="1200" dirty="0">
              <a:latin typeface="+mn-lt"/>
              <a:cs typeface="Times New Roman" panose="02020603050405020304" pitchFamily="18" charset="0"/>
            </a:rPr>
          </a:br>
          <a:r>
            <a:rPr lang="en-CA" sz="1200" kern="1200" dirty="0">
              <a:latin typeface="+mn-lt"/>
              <a:cs typeface="Times New Roman" panose="02020603050405020304" pitchFamily="18" charset="0"/>
            </a:rPr>
            <a:t>Dependencies </a:t>
          </a:r>
        </a:p>
      </dsp:txBody>
      <dsp:txXfrm>
        <a:off x="9336315" y="1871283"/>
        <a:ext cx="1025079" cy="1286633"/>
      </dsp:txXfrm>
    </dsp:sp>
    <dsp:sp modelId="{64BB2E67-ECC0-439A-93A0-EBB4A629BD66}">
      <dsp:nvSpPr>
        <dsp:cNvPr id="0" name=""/>
        <dsp:cNvSpPr/>
      </dsp:nvSpPr>
      <dsp:spPr>
        <a:xfrm>
          <a:off x="8284951" y="1988918"/>
          <a:ext cx="1051363" cy="10513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>
              <a:latin typeface="+mn-lt"/>
              <a:cs typeface="Times New Roman" panose="02020603050405020304" pitchFamily="18" charset="0"/>
            </a:rPr>
            <a:t>Estimate</a:t>
          </a:r>
        </a:p>
      </dsp:txBody>
      <dsp:txXfrm>
        <a:off x="8438920" y="2142887"/>
        <a:ext cx="743425" cy="7434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7EF6B-3DF9-4C84-AB4E-E14F4F8EA6D9}">
      <dsp:nvSpPr>
        <dsp:cNvPr id="0" name=""/>
        <dsp:cNvSpPr/>
      </dsp:nvSpPr>
      <dsp:spPr>
        <a:xfrm>
          <a:off x="0" y="0"/>
          <a:ext cx="2440974" cy="47128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Survey participants</a:t>
          </a:r>
          <a:endParaRPr lang="en-CA" sz="2300" kern="1200" dirty="0"/>
        </a:p>
      </dsp:txBody>
      <dsp:txXfrm>
        <a:off x="0" y="0"/>
        <a:ext cx="2440974" cy="1413863"/>
      </dsp:txXfrm>
    </dsp:sp>
    <dsp:sp modelId="{5C72477C-1366-4431-989E-FB43C988E452}">
      <dsp:nvSpPr>
        <dsp:cNvPr id="0" name=""/>
        <dsp:cNvSpPr/>
      </dsp:nvSpPr>
      <dsp:spPr>
        <a:xfrm>
          <a:off x="244097" y="1413978"/>
          <a:ext cx="1952779" cy="686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2021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n = 3,555</a:t>
          </a:r>
        </a:p>
      </dsp:txBody>
      <dsp:txXfrm>
        <a:off x="264206" y="1434087"/>
        <a:ext cx="1912561" cy="646347"/>
      </dsp:txXfrm>
    </dsp:sp>
    <dsp:sp modelId="{4337F009-1512-4A3D-893D-91FFF8ECCD31}">
      <dsp:nvSpPr>
        <dsp:cNvPr id="0" name=""/>
        <dsp:cNvSpPr/>
      </dsp:nvSpPr>
      <dsp:spPr>
        <a:xfrm>
          <a:off x="244097" y="2206169"/>
          <a:ext cx="1952779" cy="686565"/>
        </a:xfrm>
        <a:prstGeom prst="roundRect">
          <a:avLst>
            <a:gd name="adj" fmla="val 10000"/>
          </a:avLst>
        </a:prstGeom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2022</a:t>
          </a:r>
          <a:br>
            <a:rPr lang="en-CA" sz="1800" kern="1200" dirty="0"/>
          </a:br>
          <a:r>
            <a:rPr lang="en-CA" sz="1800" kern="1200" dirty="0"/>
            <a:t>n = 3,890</a:t>
          </a:r>
        </a:p>
      </dsp:txBody>
      <dsp:txXfrm>
        <a:off x="264206" y="2226278"/>
        <a:ext cx="1912561" cy="646347"/>
      </dsp:txXfrm>
    </dsp:sp>
    <dsp:sp modelId="{729EE0D4-CCDB-486E-BA52-722F3AE09C99}">
      <dsp:nvSpPr>
        <dsp:cNvPr id="0" name=""/>
        <dsp:cNvSpPr/>
      </dsp:nvSpPr>
      <dsp:spPr>
        <a:xfrm>
          <a:off x="244097" y="2998361"/>
          <a:ext cx="1952779" cy="686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2023</a:t>
          </a:r>
          <a:br>
            <a:rPr lang="en-CA" sz="1800" kern="1200" dirty="0"/>
          </a:br>
          <a:r>
            <a:rPr lang="en-CA" sz="1800" kern="1200" dirty="0"/>
            <a:t>n = 2,974 </a:t>
          </a:r>
        </a:p>
      </dsp:txBody>
      <dsp:txXfrm>
        <a:off x="264206" y="3018470"/>
        <a:ext cx="1912561" cy="646347"/>
      </dsp:txXfrm>
    </dsp:sp>
    <dsp:sp modelId="{B253358E-09CE-4ED1-AA66-0E97754BF6D1}">
      <dsp:nvSpPr>
        <dsp:cNvPr id="0" name=""/>
        <dsp:cNvSpPr/>
      </dsp:nvSpPr>
      <dsp:spPr>
        <a:xfrm>
          <a:off x="244097" y="3790553"/>
          <a:ext cx="1952779" cy="686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2024</a:t>
          </a:r>
          <a:br>
            <a:rPr lang="en-CA" sz="1800" kern="1200" dirty="0"/>
          </a:br>
          <a:r>
            <a:rPr lang="en-CA" sz="1800" kern="1200" dirty="0"/>
            <a:t>n = 1,126</a:t>
          </a:r>
        </a:p>
      </dsp:txBody>
      <dsp:txXfrm>
        <a:off x="264206" y="3810662"/>
        <a:ext cx="1912561" cy="6463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55329-2C47-47A1-9713-0A9780A3C036}">
      <dsp:nvSpPr>
        <dsp:cNvPr id="0" name=""/>
        <dsp:cNvSpPr/>
      </dsp:nvSpPr>
      <dsp:spPr>
        <a:xfrm>
          <a:off x="594455" y="210573"/>
          <a:ext cx="3757624" cy="99944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2B16C-300D-4004-91A8-781D38809750}">
      <dsp:nvSpPr>
        <dsp:cNvPr id="0" name=""/>
        <dsp:cNvSpPr/>
      </dsp:nvSpPr>
      <dsp:spPr>
        <a:xfrm>
          <a:off x="2198866" y="2657871"/>
          <a:ext cx="557725" cy="356944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7432E-C47F-4DB1-A6AA-DAD1F242498B}">
      <dsp:nvSpPr>
        <dsp:cNvPr id="0" name=""/>
        <dsp:cNvSpPr/>
      </dsp:nvSpPr>
      <dsp:spPr>
        <a:xfrm>
          <a:off x="1139188" y="2943426"/>
          <a:ext cx="2677080" cy="669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n = 6,193</a:t>
          </a:r>
        </a:p>
      </dsp:txBody>
      <dsp:txXfrm>
        <a:off x="1139188" y="2943426"/>
        <a:ext cx="2677080" cy="669270"/>
      </dsp:txXfrm>
    </dsp:sp>
    <dsp:sp modelId="{3DC2AE1E-CA3B-4217-AF71-1388325BDD7A}">
      <dsp:nvSpPr>
        <dsp:cNvPr id="0" name=""/>
        <dsp:cNvSpPr/>
      </dsp:nvSpPr>
      <dsp:spPr>
        <a:xfrm>
          <a:off x="1381414" y="162504"/>
          <a:ext cx="2180832" cy="21808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Missing outcome: 1,462</a:t>
          </a:r>
        </a:p>
      </dsp:txBody>
      <dsp:txXfrm>
        <a:off x="1700789" y="481879"/>
        <a:ext cx="1542082" cy="1542082"/>
      </dsp:txXfrm>
    </dsp:sp>
    <dsp:sp modelId="{DE37AAB1-9440-4080-BCD8-7E987684D224}">
      <dsp:nvSpPr>
        <dsp:cNvPr id="0" name=""/>
        <dsp:cNvSpPr/>
      </dsp:nvSpPr>
      <dsp:spPr>
        <a:xfrm>
          <a:off x="462116" y="87873"/>
          <a:ext cx="4031224" cy="249860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52B2B-A699-4BEA-8953-DBFC05DB971E}">
      <dsp:nvSpPr>
        <dsp:cNvPr id="0" name=""/>
        <dsp:cNvSpPr/>
      </dsp:nvSpPr>
      <dsp:spPr>
        <a:xfrm>
          <a:off x="2870884" y="1531500"/>
          <a:ext cx="1880790" cy="188079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2110E0A-87EA-4679-9B12-D0D9AD9E0EA8}">
      <dsp:nvSpPr>
        <dsp:cNvPr id="0" name=""/>
        <dsp:cNvSpPr/>
      </dsp:nvSpPr>
      <dsp:spPr>
        <a:xfrm>
          <a:off x="2720421" y="0"/>
          <a:ext cx="2181716" cy="126281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Group activities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Non-work meeting (0.9)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Volunteering (0.6)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Going to the temple (0.5)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Group discussion (0.5)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i="1" kern="1200" dirty="0"/>
            <a:t>Making a new friend (0.4)</a:t>
          </a:r>
        </a:p>
      </dsp:txBody>
      <dsp:txXfrm>
        <a:off x="2720421" y="0"/>
        <a:ext cx="2181716" cy="1262816"/>
      </dsp:txXfrm>
    </dsp:sp>
    <dsp:sp modelId="{3B52A51E-0B14-41D5-AAEA-9C8DADF6BCE1}">
      <dsp:nvSpPr>
        <dsp:cNvPr id="0" name=""/>
        <dsp:cNvSpPr/>
      </dsp:nvSpPr>
      <dsp:spPr>
        <a:xfrm>
          <a:off x="3586337" y="2051136"/>
          <a:ext cx="1880790" cy="188079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879318B-B845-4716-B6DA-C64FA4E03683}">
      <dsp:nvSpPr>
        <dsp:cNvPr id="0" name=""/>
        <dsp:cNvSpPr/>
      </dsp:nvSpPr>
      <dsp:spPr>
        <a:xfrm>
          <a:off x="5616838" y="1665842"/>
          <a:ext cx="1956022" cy="137029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Physical intimacy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Kiss (0.9)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Hug (0.7)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Sex (0.5)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 dirty="0"/>
        </a:p>
      </dsp:txBody>
      <dsp:txXfrm>
        <a:off x="5616838" y="1665842"/>
        <a:ext cx="1956022" cy="1370290"/>
      </dsp:txXfrm>
    </dsp:sp>
    <dsp:sp modelId="{FBC47907-35A4-4780-A598-EE3BC2DDADDF}">
      <dsp:nvSpPr>
        <dsp:cNvPr id="0" name=""/>
        <dsp:cNvSpPr/>
      </dsp:nvSpPr>
      <dsp:spPr>
        <a:xfrm>
          <a:off x="3313246" y="2892655"/>
          <a:ext cx="1880790" cy="188079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D72C8F6-9E87-4451-947E-A3AE7CD5E662}">
      <dsp:nvSpPr>
        <dsp:cNvPr id="0" name=""/>
        <dsp:cNvSpPr/>
      </dsp:nvSpPr>
      <dsp:spPr>
        <a:xfrm>
          <a:off x="5315912" y="4003396"/>
          <a:ext cx="1956022" cy="137029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Phone conversations*</a:t>
          </a:r>
          <a:r>
            <a:rPr lang="en-CA" sz="1500" kern="1200" baseline="30000" dirty="0"/>
            <a:t>†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Texting someone (0.5)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Calling someone (0.5)</a:t>
          </a:r>
        </a:p>
      </dsp:txBody>
      <dsp:txXfrm>
        <a:off x="5315912" y="4003396"/>
        <a:ext cx="1956022" cy="1370290"/>
      </dsp:txXfrm>
    </dsp:sp>
    <dsp:sp modelId="{F78D61EB-7CED-476A-8521-C458D4C2E21D}">
      <dsp:nvSpPr>
        <dsp:cNvPr id="0" name=""/>
        <dsp:cNvSpPr/>
      </dsp:nvSpPr>
      <dsp:spPr>
        <a:xfrm>
          <a:off x="2428522" y="2892655"/>
          <a:ext cx="1880790" cy="188079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E865288-D784-48BB-B7ED-F97ED4826BAB}">
      <dsp:nvSpPr>
        <dsp:cNvPr id="0" name=""/>
        <dsp:cNvSpPr/>
      </dsp:nvSpPr>
      <dsp:spPr>
        <a:xfrm>
          <a:off x="350625" y="4003396"/>
          <a:ext cx="1956022" cy="137029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Closed meetings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Visiting friends (0.7)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Going out for coffee (0.6)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Visiting family (0.5)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i="1" kern="1200" dirty="0"/>
            <a:t>Helping someone (0.4)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Computer games (0.4)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Going for a walk (0.3)</a:t>
          </a:r>
        </a:p>
      </dsp:txBody>
      <dsp:txXfrm>
        <a:off x="350625" y="4003396"/>
        <a:ext cx="1956022" cy="1370290"/>
      </dsp:txXfrm>
    </dsp:sp>
    <dsp:sp modelId="{A5F1EC49-65D8-4590-B8A3-509FB075F925}">
      <dsp:nvSpPr>
        <dsp:cNvPr id="0" name=""/>
        <dsp:cNvSpPr/>
      </dsp:nvSpPr>
      <dsp:spPr>
        <a:xfrm>
          <a:off x="2155432" y="2051136"/>
          <a:ext cx="1880790" cy="188079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71A9C29-990C-4F1C-BC3D-9C380D5FC12D}">
      <dsp:nvSpPr>
        <dsp:cNvPr id="0" name=""/>
        <dsp:cNvSpPr/>
      </dsp:nvSpPr>
      <dsp:spPr>
        <a:xfrm>
          <a:off x="49699" y="1665842"/>
          <a:ext cx="1956022" cy="137029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Digital activities*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Online meetings (0.6)</a:t>
          </a:r>
        </a:p>
      </dsp:txBody>
      <dsp:txXfrm>
        <a:off x="49699" y="1665842"/>
        <a:ext cx="1956022" cy="13702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CED8A-A669-4F53-A08E-56EE1CB9D13E}">
      <dsp:nvSpPr>
        <dsp:cNvPr id="0" name=""/>
        <dsp:cNvSpPr/>
      </dsp:nvSpPr>
      <dsp:spPr>
        <a:xfrm>
          <a:off x="877142" y="637430"/>
          <a:ext cx="1834795" cy="183479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Time with friends</a:t>
          </a:r>
        </a:p>
      </dsp:txBody>
      <dsp:txXfrm>
        <a:off x="1414541" y="1174829"/>
        <a:ext cx="1297396" cy="1297396"/>
      </dsp:txXfrm>
    </dsp:sp>
    <dsp:sp modelId="{2A210945-A644-4DA1-8CD3-9AE7F94F3359}">
      <dsp:nvSpPr>
        <dsp:cNvPr id="0" name=""/>
        <dsp:cNvSpPr/>
      </dsp:nvSpPr>
      <dsp:spPr>
        <a:xfrm rot="5400000">
          <a:off x="2796686" y="637430"/>
          <a:ext cx="1834795" cy="183479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Time with family</a:t>
          </a:r>
        </a:p>
      </dsp:txBody>
      <dsp:txXfrm rot="-5400000">
        <a:off x="2796686" y="1174829"/>
        <a:ext cx="1297396" cy="1297396"/>
      </dsp:txXfrm>
    </dsp:sp>
    <dsp:sp modelId="{4F6CDD46-6A0C-415E-980B-149570550AA4}">
      <dsp:nvSpPr>
        <dsp:cNvPr id="0" name=""/>
        <dsp:cNvSpPr/>
      </dsp:nvSpPr>
      <dsp:spPr>
        <a:xfrm rot="10800000">
          <a:off x="2796686" y="2556974"/>
          <a:ext cx="1834795" cy="183479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Time with coworkers and classmates</a:t>
          </a:r>
        </a:p>
      </dsp:txBody>
      <dsp:txXfrm rot="10800000">
        <a:off x="2796686" y="2556974"/>
        <a:ext cx="1297396" cy="1297396"/>
      </dsp:txXfrm>
    </dsp:sp>
    <dsp:sp modelId="{E16671FA-1D9E-4468-BEB1-76FEEBD798C7}">
      <dsp:nvSpPr>
        <dsp:cNvPr id="0" name=""/>
        <dsp:cNvSpPr/>
      </dsp:nvSpPr>
      <dsp:spPr>
        <a:xfrm rot="16200000">
          <a:off x="877142" y="2556974"/>
          <a:ext cx="1834795" cy="183479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Time with neighbours</a:t>
          </a:r>
        </a:p>
      </dsp:txBody>
      <dsp:txXfrm rot="5400000">
        <a:off x="1414541" y="2556974"/>
        <a:ext cx="1297396" cy="1297396"/>
      </dsp:txXfrm>
    </dsp:sp>
    <dsp:sp modelId="{D938F817-129C-4C3F-A832-36CE858F2AA3}">
      <dsp:nvSpPr>
        <dsp:cNvPr id="0" name=""/>
        <dsp:cNvSpPr/>
      </dsp:nvSpPr>
      <dsp:spPr>
        <a:xfrm>
          <a:off x="2437566" y="2133233"/>
          <a:ext cx="633491" cy="550862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985993-91AC-470D-9057-6B809A824588}">
      <dsp:nvSpPr>
        <dsp:cNvPr id="0" name=""/>
        <dsp:cNvSpPr/>
      </dsp:nvSpPr>
      <dsp:spPr>
        <a:xfrm rot="10800000">
          <a:off x="2437566" y="2345103"/>
          <a:ext cx="633491" cy="550862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6356E-65BC-412F-B36B-0CC528CBE2AD}">
      <dsp:nvSpPr>
        <dsp:cNvPr id="0" name=""/>
        <dsp:cNvSpPr/>
      </dsp:nvSpPr>
      <dsp:spPr>
        <a:xfrm>
          <a:off x="1427" y="0"/>
          <a:ext cx="856586" cy="830629"/>
        </a:xfrm>
        <a:prstGeom prst="up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E4357D8-F62A-4CA7-9CB7-6CEDC91958C9}">
      <dsp:nvSpPr>
        <dsp:cNvPr id="0" name=""/>
        <dsp:cNvSpPr/>
      </dsp:nvSpPr>
      <dsp:spPr>
        <a:xfrm>
          <a:off x="883711" y="0"/>
          <a:ext cx="1453600" cy="830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0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Number of hours per week</a:t>
          </a:r>
        </a:p>
      </dsp:txBody>
      <dsp:txXfrm>
        <a:off x="883711" y="0"/>
        <a:ext cx="1453600" cy="830629"/>
      </dsp:txXfrm>
    </dsp:sp>
    <dsp:sp modelId="{64E514F8-F20D-47E4-90CA-4E4268FF4481}">
      <dsp:nvSpPr>
        <dsp:cNvPr id="0" name=""/>
        <dsp:cNvSpPr/>
      </dsp:nvSpPr>
      <dsp:spPr>
        <a:xfrm>
          <a:off x="258403" y="899848"/>
          <a:ext cx="856586" cy="830629"/>
        </a:xfrm>
        <a:prstGeom prst="down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7832404-BABC-47B5-8525-A06616E1CF92}">
      <dsp:nvSpPr>
        <dsp:cNvPr id="0" name=""/>
        <dsp:cNvSpPr/>
      </dsp:nvSpPr>
      <dsp:spPr>
        <a:xfrm>
          <a:off x="1140687" y="899848"/>
          <a:ext cx="1453600" cy="830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0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Days per week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People you spent at least 5 minutes with</a:t>
          </a:r>
        </a:p>
      </dsp:txBody>
      <dsp:txXfrm>
        <a:off x="1140687" y="899848"/>
        <a:ext cx="1453600" cy="830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586F8F-9C4B-6DCF-3140-81A5A0CF39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611C4D-2002-82A5-FCB9-F87C834145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B1FB0-1142-4CB6-8E05-242909DF09AA}" type="datetimeFigureOut">
              <a:rPr lang="en-CA" smtClean="0"/>
              <a:t>2025-05-07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91157-23F3-5E7D-2D1B-21BAA3A2EE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63335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F461-087C-4718-A254-E5E38E25554F}" type="datetimeFigureOut">
              <a:rPr lang="en-CA" smtClean="0"/>
              <a:t>2025-05-07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7823C-48CD-4DFF-A660-998E8ED7A7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5040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95288" indent="-171450" algn="l" defTabSz="914400" rtl="0" eaLnBrk="1" latinLnBrk="0" hangingPunct="1">
      <a:buFont typeface="Open Sans" pitchFamily="2" charset="0"/>
      <a:buChar char="−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73038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3038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55E3C-E27D-A9FD-890A-2C7F56C48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73004A-3B8C-A451-10B3-6D4C047548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3560AB-7960-A97F-E63B-E411463480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/>
              <a:t>This is the “</a:t>
            </a:r>
            <a:r>
              <a:rPr lang="en-US" b="0">
                <a:latin typeface="+mj-lt"/>
              </a:rPr>
              <a:t>Title Slide Simon Fraser University</a:t>
            </a:r>
            <a:r>
              <a:rPr lang="en-US" b="0"/>
              <a:t>” layout slide.</a:t>
            </a:r>
          </a:p>
          <a:p>
            <a:endParaRPr lang="en-US">
              <a:latin typeface="+mj-lt"/>
            </a:endParaRPr>
          </a:p>
          <a:p>
            <a:endParaRPr lang="en-CA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64F6B-4459-22B6-E629-28D9FE671E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7823C-48CD-4DFF-A660-998E8ED7A7B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8595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4A5E8-FD82-8C78-301E-D5F610ED1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2E4E8A-9220-FB31-23A4-28079B07FC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787FA5-C8F9-CBA6-4F8F-5AAE9CD6E5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This is the “Title and Content” master slide.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CA47-318C-415A-3523-A6FB862205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7823C-48CD-4DFF-A660-998E8ED7A7B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331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36C33-75F8-161B-700D-A5BD25A19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8FA473-2213-E1D8-EF59-B20BF581EC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0FD74D-9A25-4820-C099-ED6AEB0E7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This is the “Title only” layout slide with a table.</a:t>
            </a:r>
          </a:p>
          <a:p>
            <a:endParaRPr lang="en-US"/>
          </a:p>
          <a:p>
            <a:r>
              <a:rPr lang="en-US"/>
              <a:t>This layout includes a title placeholder. Here it is used to provide a sample table.</a:t>
            </a:r>
          </a:p>
          <a:p>
            <a:r>
              <a:rPr lang="en-CA"/>
              <a:t>This sample table has: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/>
              <a:t>Bold text for column headings with light gray shading (the lightest gray available in the SFU colour theme),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/>
              <a:t>SFU dark red for gridlines, 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/>
              <a:t>Left justified text.</a:t>
            </a:r>
          </a:p>
          <a:p>
            <a:r>
              <a:rPr lang="en-CA"/>
              <a:t>Minimize gridlines for a cleaner look.</a:t>
            </a:r>
          </a:p>
          <a:p>
            <a:r>
              <a:rPr lang="en-CA"/>
              <a:t>Note how the header row is wider than the rows in the table to help the headings stand out.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4BCEB-2D9F-A4EB-4243-11B809ED3C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7823C-48CD-4DFF-A660-998E8ED7A7B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2609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6BB96-E3B7-08D5-885A-7B58E6B5D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6C9F87-02F5-9686-C5EF-B8F880AD3D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82E3B5-29C1-A594-2D3A-921783B374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This is the “Title only” layout slide with a table.</a:t>
            </a:r>
          </a:p>
          <a:p>
            <a:endParaRPr lang="en-US"/>
          </a:p>
          <a:p>
            <a:r>
              <a:rPr lang="en-US"/>
              <a:t>This layout includes a title placeholder. Here it is used to provide a sample table.</a:t>
            </a:r>
          </a:p>
          <a:p>
            <a:r>
              <a:rPr lang="en-CA"/>
              <a:t>This sample table has: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/>
              <a:t>Bold text for column headings with light gray shading (the lightest gray available in the SFU colour theme),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/>
              <a:t>SFU dark red for gridlines, 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/>
              <a:t>Left justified text.</a:t>
            </a:r>
          </a:p>
          <a:p>
            <a:r>
              <a:rPr lang="en-CA"/>
              <a:t>Minimize gridlines for a cleaner look.</a:t>
            </a:r>
          </a:p>
          <a:p>
            <a:r>
              <a:rPr lang="en-CA"/>
              <a:t>Note how the header row is wider than the rows in the table to help the headings stand out.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9CF34-3DA0-BA40-9EDA-570F767EF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7823C-48CD-4DFF-A660-998E8ED7A7B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0546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09500-A0BE-26BD-F817-67D4A918B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5B533A-01EB-C3C5-AC1A-793921EA12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3F85B7-E444-F30D-D70E-62AAF243E4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This is the “Title only” layout slide with a table.</a:t>
            </a:r>
          </a:p>
          <a:p>
            <a:endParaRPr lang="en-US"/>
          </a:p>
          <a:p>
            <a:r>
              <a:rPr lang="en-US"/>
              <a:t>This layout includes a title placeholder. Here it is used to provide a sample table.</a:t>
            </a:r>
          </a:p>
          <a:p>
            <a:r>
              <a:rPr lang="en-CA"/>
              <a:t>This sample table has: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/>
              <a:t>Bold text for column headings with light gray shading (the lightest gray available in the SFU colour theme),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/>
              <a:t>SFU dark red for gridlines, 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/>
              <a:t>Left justified text.</a:t>
            </a:r>
          </a:p>
          <a:p>
            <a:r>
              <a:rPr lang="en-CA"/>
              <a:t>Minimize gridlines for a cleaner look.</a:t>
            </a:r>
          </a:p>
          <a:p>
            <a:r>
              <a:rPr lang="en-CA"/>
              <a:t>Note how the header row is wider than the rows in the table to help the headings stand out.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3E00C-63BA-3BC8-38B2-5AAFA6C3C8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7823C-48CD-4DFF-A660-998E8ED7A7B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7967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6221A-E001-FA10-5D73-1BB401D27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97EB0F-85E4-A7BE-F754-FAE72662A6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7D6328-4CC5-0237-4F43-9F12F17D7C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This is the “Title only” layout slide with a table.</a:t>
            </a:r>
          </a:p>
          <a:p>
            <a:endParaRPr lang="en-US"/>
          </a:p>
          <a:p>
            <a:r>
              <a:rPr lang="en-US"/>
              <a:t>This layout includes a title placeholder. Here it is used to provide a sample table.</a:t>
            </a:r>
          </a:p>
          <a:p>
            <a:r>
              <a:rPr lang="en-CA"/>
              <a:t>This sample table has: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/>
              <a:t>Bold text for column headings with light gray shading (the lightest gray available in the SFU colour theme),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/>
              <a:t>SFU dark red for gridlines, 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/>
              <a:t>Left justified text.</a:t>
            </a:r>
          </a:p>
          <a:p>
            <a:r>
              <a:rPr lang="en-CA"/>
              <a:t>Minimize gridlines for a cleaner look.</a:t>
            </a:r>
          </a:p>
          <a:p>
            <a:r>
              <a:rPr lang="en-CA"/>
              <a:t>Note how the header row is wider than the rows in the table to help the headings stand out.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91A3D-235D-87EB-9F65-8BF6B68057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7823C-48CD-4DFF-A660-998E8ED7A7B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5705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341B6-1118-2B51-8BE9-102B6F495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E18426-2C9B-2B84-AFF0-CB062E645C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AF2DEC-B76A-799F-6511-8C647D333C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the “Section Divider” master slide.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48C96-D6A3-79E3-1439-3AE002652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7823C-48CD-4DFF-A660-998E8ED7A7B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6705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644C2-326D-73E7-AD39-E22ECB7A7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7D263-7D75-777B-2CB2-11357A33E4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2144D3-4A24-67F0-F994-36FD550764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the “Section Divider” master slide.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E1CA7-A635-E253-E4F1-F56068326E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7823C-48CD-4DFF-A660-998E8ED7A7BB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541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 is some cross-loading between group activities and closed meetings, which makes sense as some of these group activities might indeed reflect two types of activities: open to everyone and closed. Likewise computer games </a:t>
            </a:r>
            <a:r>
              <a:rPr lang="en-CA" dirty="0" err="1"/>
              <a:t>crossloads</a:t>
            </a:r>
            <a:r>
              <a:rPr lang="en-CA" dirty="0"/>
              <a:t> with digital activities but with lower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7823C-48CD-4DFF-A660-998E8ED7A7BB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9707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variables loadings were always high, median was 0.8, rarely any difference, higher loadings correlated with the number of hours per 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7823C-48CD-4DFF-A660-998E8ED7A7BB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3184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89743-5BED-4BF4-4527-0C13555D1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5CA5B5-288A-64EC-A84F-922D845B68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8378EF-D7C0-75CD-D7A7-B32CBBDB92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the “Section Divider” master slide.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6E162-1D64-2FCF-F7D2-6CF60CC4C1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7823C-48CD-4DFF-A660-998E8ED7A7BB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458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the “Title and Content” layout slide.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7823C-48CD-4DFF-A660-998E8ED7A7B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2634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8F778-FC76-5BF5-7740-EC3B18F5B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EC31B4-8211-052E-2CA0-71E6D30DBB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1453C8-3578-89F3-48C7-37EA7B431A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the movie poster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44979-9801-B56C-006A-27CECCBBCA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7823C-48CD-4DFF-A660-998E8ED7A7BB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59886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55C15-A7EE-F42E-CAD9-D662E0D06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782B7B-96E5-0BEF-F6CA-F6FEF86C99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03B680-92BB-752D-9F1C-B93E4893A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the “Section Divider” master slide.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B7809-8A2D-25DE-5127-AC8603B492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7823C-48CD-4DFF-A660-998E8ED7A7BB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394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E5221-6058-6AF6-061E-022AD038D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C542D2-2B5E-7C7C-CFC8-89FF934A17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8A800D-1862-9F7B-88DF-57CB6DDBCB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This is the “Title and Content” master slide.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97B9D-F289-A748-72F2-7F49A704EF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7823C-48CD-4DFF-A660-998E8ED7A7BB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5706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9B684-277F-9D5B-0019-5F15E7A8F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C63CED-4729-D018-71C9-5CD19C07EB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667BCF-326E-489E-8CBF-3DC94C8C4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This is the “Title and Content” master slide.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004A1-78C3-B66E-2C62-799E54D31F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7823C-48CD-4DFF-A660-998E8ED7A7BB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25382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1EB80-E4DA-A3B2-14D4-97E893691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BE3FDD-EC35-D808-3BFD-A715BF13DB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DCBC3D-85AE-EAE0-9B5C-F34D27563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This is the “Title and Content” master slide.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92159-9250-0D87-5CCB-A1964705A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7823C-48CD-4DFF-A660-998E8ED7A7BB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4022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the “Section Divider” layout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7823C-48CD-4DFF-A660-998E8ED7A7BB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54871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3E9CD-9796-CA77-648F-18F4CF4B2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CAF568-A7A5-C3BA-F87D-6CCD36F5DB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AB4771-C509-94A4-2D61-323B8163C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the “Section Divider” master slide.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29C41-FDF1-A169-3EC9-4852F1479A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7823C-48CD-4DFF-A660-998E8ED7A7BB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1080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1939D-4E34-C93E-91C6-68626038C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5EC458-9B73-2D3B-8699-DBF4797DB6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E5024F-B7BD-1FBF-E27A-5C8117E06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/>
              <a:t>This is the “Full Picture” layout slide.</a:t>
            </a:r>
          </a:p>
          <a:p>
            <a:endParaRPr lang="en-US"/>
          </a:p>
          <a:p>
            <a:r>
              <a:rPr lang="en-US"/>
              <a:t>This layout includes a picture placeholder that covers the slide.</a:t>
            </a:r>
          </a:p>
          <a:p>
            <a:endParaRPr lang="en-US"/>
          </a:p>
          <a:p>
            <a:r>
              <a:rPr lang="en-US"/>
              <a:t>To change a photo on a sample slide:</a:t>
            </a:r>
          </a:p>
          <a:p>
            <a:pPr lvl="1"/>
            <a:r>
              <a:rPr lang="en-US"/>
              <a:t>Right-click the photo, select Change Picture and then select an option (e.g., From Clipboard), or</a:t>
            </a:r>
          </a:p>
          <a:p>
            <a:pPr lvl="1"/>
            <a:r>
              <a:rPr lang="en-US"/>
              <a:t>You can delete the photo if it is in a picture placeholder then click on the picture placeholder to import a picture</a:t>
            </a:r>
          </a:p>
          <a:p>
            <a:endParaRPr lang="en-US"/>
          </a:p>
          <a:p>
            <a:r>
              <a:rPr lang="en-US"/>
              <a:t>To add a photo to a blank picture placeholder:</a:t>
            </a:r>
          </a:p>
          <a:p>
            <a:pPr lvl="1"/>
            <a:r>
              <a:rPr lang="en-US"/>
              <a:t>Click on the placeholder icon to upload a photo</a:t>
            </a:r>
          </a:p>
          <a:p>
            <a:pPr lvl="1"/>
            <a:r>
              <a:rPr lang="en-US"/>
              <a:t>Click on the placeholder, then go to Insert-Pictures to select “Insert Picture” from: </a:t>
            </a:r>
          </a:p>
          <a:p>
            <a:pPr lvl="2"/>
            <a:r>
              <a:rPr lang="en-US"/>
              <a:t>This Device</a:t>
            </a:r>
          </a:p>
          <a:p>
            <a:pPr lvl="2"/>
            <a:r>
              <a:rPr lang="en-US"/>
              <a:t>Stock Images</a:t>
            </a:r>
          </a:p>
          <a:p>
            <a:pPr lvl="2"/>
            <a:r>
              <a:rPr lang="en-US"/>
              <a:t>Online Pictures</a:t>
            </a:r>
          </a:p>
          <a:p>
            <a:pPr lvl="1"/>
            <a:r>
              <a:rPr lang="en-US"/>
              <a:t>Copy a picture (CTRL or CMD + C), click on the placeholder and paste (CTRL or CMD + V)</a:t>
            </a:r>
          </a:p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4BB37-9B42-2F63-89BB-2AB6536E71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7823C-48CD-4DFF-A660-998E8ED7A7BB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12184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BCBC0-D96D-BCE7-8CE5-4DA9C2208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55B904-56FD-4DAC-8196-60CEFD799F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3AD303-8C72-F403-500E-3C1E62383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/>
              <a:t>This is the “Full Picture” layout slide.</a:t>
            </a:r>
          </a:p>
          <a:p>
            <a:endParaRPr lang="en-US"/>
          </a:p>
          <a:p>
            <a:r>
              <a:rPr lang="en-US"/>
              <a:t>This layout includes a picture placeholder that covers the slide.</a:t>
            </a:r>
          </a:p>
          <a:p>
            <a:endParaRPr lang="en-US"/>
          </a:p>
          <a:p>
            <a:r>
              <a:rPr lang="en-US"/>
              <a:t>To change a photo on a sample slide:</a:t>
            </a:r>
          </a:p>
          <a:p>
            <a:pPr lvl="1"/>
            <a:r>
              <a:rPr lang="en-US"/>
              <a:t>Right-click the photo, select Change Picture and then select an option (e.g., From Clipboard), or</a:t>
            </a:r>
          </a:p>
          <a:p>
            <a:pPr lvl="1"/>
            <a:r>
              <a:rPr lang="en-US"/>
              <a:t>You can delete the photo if it is in a picture placeholder then click on the picture placeholder to import a picture</a:t>
            </a:r>
          </a:p>
          <a:p>
            <a:endParaRPr lang="en-US"/>
          </a:p>
          <a:p>
            <a:r>
              <a:rPr lang="en-US"/>
              <a:t>To add a photo to a blank picture placeholder:</a:t>
            </a:r>
          </a:p>
          <a:p>
            <a:pPr lvl="1"/>
            <a:r>
              <a:rPr lang="en-US"/>
              <a:t>Click on the placeholder icon to upload a photo</a:t>
            </a:r>
          </a:p>
          <a:p>
            <a:pPr lvl="1"/>
            <a:r>
              <a:rPr lang="en-US"/>
              <a:t>Click on the placeholder, then go to Insert-Pictures to select “Insert Picture” from: </a:t>
            </a:r>
          </a:p>
          <a:p>
            <a:pPr lvl="2"/>
            <a:r>
              <a:rPr lang="en-US"/>
              <a:t>This Device</a:t>
            </a:r>
          </a:p>
          <a:p>
            <a:pPr lvl="2"/>
            <a:r>
              <a:rPr lang="en-US"/>
              <a:t>Stock Images</a:t>
            </a:r>
          </a:p>
          <a:p>
            <a:pPr lvl="2"/>
            <a:r>
              <a:rPr lang="en-US"/>
              <a:t>Online Pictures</a:t>
            </a:r>
          </a:p>
          <a:p>
            <a:pPr lvl="1"/>
            <a:r>
              <a:rPr lang="en-US"/>
              <a:t>Copy a picture (CTRL or CMD + C), click on the placeholder and paste (CTRL or CMD + V)</a:t>
            </a:r>
          </a:p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D848A-719A-8B64-6213-0E5493A16A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7823C-48CD-4DFF-A660-998E8ED7A7BB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82072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Phone conversations were the only activity that moved the needle when it came to emotional loneliness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7823C-48CD-4DFF-A660-998E8ED7A7BB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1989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negatively (1-3) and positively (4-6) worded items. On the negatively worded items, the</a:t>
            </a:r>
          </a:p>
          <a:p>
            <a:r>
              <a:rPr lang="en-US" dirty="0"/>
              <a:t>neutral and positive answers are scored as “1”. Therefore, on questions 1-3 score Yes=1, More or</a:t>
            </a:r>
          </a:p>
          <a:p>
            <a:r>
              <a:rPr lang="en-US" dirty="0"/>
              <a:t>less=1, and No=0. On the positively worded items, the neutral and negative answers are scored</a:t>
            </a:r>
          </a:p>
          <a:p>
            <a:r>
              <a:rPr lang="en-US" dirty="0"/>
              <a:t>as “1”. Therefore, on questions 4-6, score Yes=0, More or less=1, and No=1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7823C-48CD-4DFF-A660-998E8ED7A7B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99908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9DF1A-51C6-6727-B782-A0B933600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42A714-3BDC-7991-777D-1F3858E9F2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068A11-CBE4-BF99-51EE-F2CEFBE86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Phone conversations were the only activity that moved the needle when it came to emotional loneliness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A43F5-3CBB-BF4B-8C23-55022AA33F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7823C-48CD-4DFF-A660-998E8ED7A7BB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342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DF7FB-3927-6DF3-8A38-8804C4A37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4C17B0-B01E-FC77-8813-144150394F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62A0C4-CDC7-4E4B-E28C-A0BC35DF8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latin typeface="+mj-lt"/>
              </a:rPr>
              <a:t>This is the “Divider” layout slide.</a:t>
            </a:r>
          </a:p>
          <a:p>
            <a:endParaRPr lang="en-US" b="0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file was last updated 20250402.</a:t>
            </a:r>
          </a:p>
          <a:p>
            <a:endParaRPr lang="en-US" b="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B5275-6C87-91FC-6E99-E877A298C6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7823C-48CD-4DFF-A660-998E8ED7A7BB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0859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3B421-8BFC-591A-C243-8B0646DE2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F00DDA-4ABF-EFC6-A742-C3083DF326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D5C45D-739F-5696-27A8-758F4854D6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negatively (1-3) and positively (4-6) worded items. On the negatively worded items, the</a:t>
            </a:r>
          </a:p>
          <a:p>
            <a:r>
              <a:rPr lang="en-US" dirty="0"/>
              <a:t>neutral and positive answers are scored as “1”. Therefore, on questions 1-3 score Yes=1, More or</a:t>
            </a:r>
          </a:p>
          <a:p>
            <a:r>
              <a:rPr lang="en-US" dirty="0"/>
              <a:t>less=1, and No=0. On the positively worded items, the neutral and negative answers are scored</a:t>
            </a:r>
          </a:p>
          <a:p>
            <a:r>
              <a:rPr lang="en-US" dirty="0"/>
              <a:t>as “1”. Therefore, on questions 4-6, score Yes=0, More or less=1, and No=1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C44C4-FFB0-4112-EFF9-3A86E486E5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7823C-48CD-4DFF-A660-998E8ED7A7B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5947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B3DB3-AEAE-B31B-760C-408937E0B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E6EC34-CC0E-A450-2491-DE2AB217EF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C3175F-16AE-007A-66F5-46E46D43B5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negatively (1-3) and positively (4-6) worded items. On the negatively worded items, the</a:t>
            </a:r>
          </a:p>
          <a:p>
            <a:r>
              <a:rPr lang="en-US" dirty="0"/>
              <a:t>neutral and positive answers are scored as “1”. Therefore, on questions 1-3 score Yes=1, More or</a:t>
            </a:r>
          </a:p>
          <a:p>
            <a:r>
              <a:rPr lang="en-US" dirty="0"/>
              <a:t>less=1, and No=0. On the positively worded items, the neutral and negative answers are scored</a:t>
            </a:r>
          </a:p>
          <a:p>
            <a:r>
              <a:rPr lang="en-US" dirty="0"/>
              <a:t>as “1”. Therefore, on questions 4-6, score Yes=0, More or less=1, and No=1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496DD-0C67-8BC4-FC62-9D6DDE3344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7823C-48CD-4DFF-A660-998E8ED7A7B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9286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D598B-9175-8438-CCFF-12FEA7091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7BF4CA-6ECD-B734-B3F1-1C550E707C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086A48-90CB-24A0-D036-F1456D950B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the “Section Divider” master slide.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8CB3A-62C6-1B9A-4D0A-2755AA42CE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7823C-48CD-4DFF-A660-998E8ED7A7B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4557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5058F-5E39-8EB4-B079-3BB735A31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60F734-5B89-6B96-59E7-F227134B8C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2812F9-7902-1BC3-3F81-121005C90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This is the “Title and Content” master slide.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91CDC-25B8-03AC-94ED-DDB92D60B5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7823C-48CD-4DFF-A660-998E8ED7A7B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42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A1EE2-9B60-3D0A-3EF0-19AA50C69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AD6A21-AF8B-8FA0-5BE8-223BD7E627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7B427C-3954-BC90-098E-F0C88B37A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This is the “Title and Content” master slide.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B53A4-3F67-EB4A-7D04-9A57817396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7823C-48CD-4DFF-A660-998E8ED7A7B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2482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94515-9D75-8F5B-77F8-B9FE73C65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FB3F9B-536F-29D6-A7E2-4F62ABD918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6F204D-CAEB-8B9C-069E-7297BCFB4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the “Section Divider” master slide.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53165-4075-F528-C028-7D58271711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7823C-48CD-4DFF-A660-998E8ED7A7B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173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F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EF15BC-E181-1011-6CE0-58A12BEDE2B3}"/>
              </a:ext>
            </a:extLst>
          </p:cNvPr>
          <p:cNvSpPr/>
          <p:nvPr userDrawn="1"/>
        </p:nvSpPr>
        <p:spPr>
          <a:xfrm>
            <a:off x="0" y="0"/>
            <a:ext cx="478536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F79AF5-5BCF-2DBA-7503-802857BC4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85360" y="0"/>
            <a:ext cx="7406640" cy="3657600"/>
          </a:xfrm>
        </p:spPr>
        <p:txBody>
          <a:bodyPr/>
          <a:lstStyle/>
          <a:p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E2EEE-747C-8E81-B116-373F8C26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42DD-C87C-41E7-AE8B-24FD1118BB85}" type="datetimeFigureOut">
              <a:rPr lang="en-CA" smtClean="0"/>
              <a:t>2025-05-07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47824-C17E-3A6C-26FE-1FD57D82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12F87-4073-316E-4B1C-1E9B387F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83AF-1D3C-40A9-A07A-69E1C54544A6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Graphic 6" descr="SFU Logo">
            <a:extLst>
              <a:ext uri="{FF2B5EF4-FFF2-40B4-BE49-F238E27FC236}">
                <a16:creationId xmlns:a16="http://schemas.microsoft.com/office/drawing/2014/main" id="{4C3ADD55-D336-DC2B-B5D8-CDD9C420CD0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2011680"/>
            <a:ext cx="1517904" cy="7589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AABF8AD-9A56-4A9F-1A67-B0A05E007A6D}"/>
              </a:ext>
            </a:extLst>
          </p:cNvPr>
          <p:cNvSpPr/>
          <p:nvPr userDrawn="1"/>
        </p:nvSpPr>
        <p:spPr>
          <a:xfrm>
            <a:off x="0" y="3657600"/>
            <a:ext cx="12192000" cy="3200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000F5-A035-C66C-98E7-2671ABE5C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668" y="5852160"/>
            <a:ext cx="10928532" cy="521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068CF-F16A-3D54-AAB3-7471E2C31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7668" y="4389120"/>
            <a:ext cx="10928532" cy="1079706"/>
          </a:xfrm>
        </p:spPr>
        <p:txBody>
          <a:bodyPr anchor="t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2758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3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 and Red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28619C-6C7D-E6AF-E8ED-40868B6FD129}"/>
              </a:ext>
            </a:extLst>
          </p:cNvPr>
          <p:cNvSpPr/>
          <p:nvPr userDrawn="1"/>
        </p:nvSpPr>
        <p:spPr>
          <a:xfrm>
            <a:off x="0" y="1"/>
            <a:ext cx="12192000" cy="15544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AF2447-A009-0DB2-30C9-5445FF68B5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1500" y="1919288"/>
            <a:ext cx="10934700" cy="4206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E87F8-78FA-DB5E-D321-549FF14F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42DD-C87C-41E7-AE8B-24FD1118BB85}" type="datetimeFigureOut">
              <a:rPr lang="en-CA" smtClean="0"/>
              <a:t>2025-05-07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72505-756D-42C2-BAC5-491490EB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778BE-357C-6BD9-0E2F-3291C08F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7756" y="6356350"/>
            <a:ext cx="2743200" cy="365125"/>
          </a:xfrm>
        </p:spPr>
        <p:txBody>
          <a:bodyPr/>
          <a:lstStyle/>
          <a:p>
            <a:r>
              <a:rPr lang="en-CA"/>
              <a:t>Page </a:t>
            </a:r>
            <a:fld id="{4E9A83AF-1D3C-40A9-A07A-69E1C54544A6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30985E1-3692-09FB-B102-6B90F6C1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192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n Red band with 3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28619C-6C7D-E6AF-E8ED-40868B6FD129}"/>
              </a:ext>
            </a:extLst>
          </p:cNvPr>
          <p:cNvSpPr/>
          <p:nvPr userDrawn="1"/>
        </p:nvSpPr>
        <p:spPr>
          <a:xfrm>
            <a:off x="0" y="1"/>
            <a:ext cx="12192000" cy="15544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30985E1-3692-09FB-B102-6B90F6C1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12F5542-203F-9C49-FA1D-AF3FDBA21B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27118" y="1860868"/>
            <a:ext cx="3475038" cy="466407"/>
          </a:xfrm>
        </p:spPr>
        <p:txBody>
          <a:bodyPr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Enter </a:t>
            </a:r>
            <a:r>
              <a:rPr lang="en-US" err="1"/>
              <a:t>subheader</a:t>
            </a:r>
            <a:endParaRPr lang="en-CA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C1C764F6-E335-62CB-8540-ED8BF380386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2457451"/>
            <a:ext cx="3474720" cy="3668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D901DF6-0B90-0F50-340E-4A0EA99E76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57247" y="1860868"/>
            <a:ext cx="3475038" cy="466407"/>
          </a:xfrm>
        </p:spPr>
        <p:txBody>
          <a:bodyPr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Enter </a:t>
            </a:r>
            <a:r>
              <a:rPr lang="en-US" err="1"/>
              <a:t>subheader</a:t>
            </a:r>
            <a:endParaRPr lang="en-CA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E81B1126-0391-1671-A249-35AEAE0C9FD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90162" y="2457451"/>
            <a:ext cx="3474720" cy="3668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D51FC0B-A76D-1BA8-042D-FD0CBB5DC0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87375" y="1860868"/>
            <a:ext cx="3475038" cy="466407"/>
          </a:xfrm>
        </p:spPr>
        <p:txBody>
          <a:bodyPr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Enter </a:t>
            </a:r>
            <a:r>
              <a:rPr lang="en-US" err="1"/>
              <a:t>subheader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E87F8-78FA-DB5E-D321-549FF14F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42DD-C87C-41E7-AE8B-24FD1118BB85}" type="datetimeFigureOut">
              <a:rPr lang="en-CA" smtClean="0"/>
              <a:t>2025-05-07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72505-756D-42C2-BAC5-491490EB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778BE-357C-6BD9-0E2F-3291C08F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7756" y="6356350"/>
            <a:ext cx="2743200" cy="365125"/>
          </a:xfrm>
        </p:spPr>
        <p:txBody>
          <a:bodyPr/>
          <a:lstStyle/>
          <a:p>
            <a:r>
              <a:rPr lang="en-CA"/>
              <a:t>Page </a:t>
            </a:r>
            <a:fld id="{4E9A83AF-1D3C-40A9-A07A-69E1C54544A6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F083E432-7EF7-4EF0-58D1-80E0258679B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8127118" y="2457450"/>
            <a:ext cx="3474720" cy="3668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9727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n Red band with 3 Text Boxes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28619C-6C7D-E6AF-E8ED-40868B6FD129}"/>
              </a:ext>
            </a:extLst>
          </p:cNvPr>
          <p:cNvSpPr/>
          <p:nvPr userDrawn="1"/>
        </p:nvSpPr>
        <p:spPr>
          <a:xfrm>
            <a:off x="0" y="1"/>
            <a:ext cx="12192000" cy="15544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Content Placeholder 25">
            <a:extLst>
              <a:ext uri="{FF2B5EF4-FFF2-40B4-BE49-F238E27FC236}">
                <a16:creationId xmlns:a16="http://schemas.microsoft.com/office/drawing/2014/main" id="{2DB6E718-E378-D663-6309-ACA3E602844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8127118" y="4248150"/>
            <a:ext cx="3474720" cy="1878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1D909304-9553-CFDF-2AB8-4A63B49E49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26800" y="3637621"/>
            <a:ext cx="3475038" cy="466407"/>
          </a:xfrm>
        </p:spPr>
        <p:txBody>
          <a:bodyPr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Enter </a:t>
            </a:r>
            <a:r>
              <a:rPr lang="en-US" err="1"/>
              <a:t>subheader</a:t>
            </a:r>
            <a:endParaRPr lang="en-CA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B07E1E9E-99C8-8391-C8EF-33F2F74BB36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27118" y="2093912"/>
            <a:ext cx="1335088" cy="1335088"/>
          </a:xfrm>
        </p:spPr>
        <p:txBody>
          <a:bodyPr/>
          <a:lstStyle/>
          <a:p>
            <a:endParaRPr lang="en-CA"/>
          </a:p>
        </p:txBody>
      </p:sp>
      <p:sp>
        <p:nvSpPr>
          <p:cNvPr id="14" name="Content Placeholder 23">
            <a:extLst>
              <a:ext uri="{FF2B5EF4-FFF2-40B4-BE49-F238E27FC236}">
                <a16:creationId xmlns:a16="http://schemas.microsoft.com/office/drawing/2014/main" id="{97E36A24-90EC-F2DD-B09A-F412BA91C707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248151"/>
            <a:ext cx="3474720" cy="1878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E809C7-77B5-3F62-6042-FE6E87CCC2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56929" y="3637621"/>
            <a:ext cx="3475038" cy="466407"/>
          </a:xfrm>
        </p:spPr>
        <p:txBody>
          <a:bodyPr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Enter </a:t>
            </a:r>
            <a:r>
              <a:rPr lang="en-US" err="1"/>
              <a:t>subheader</a:t>
            </a:r>
            <a:endParaRPr lang="en-CA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C93E703C-395F-12EE-64E0-9537BE05045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58640" y="2093912"/>
            <a:ext cx="1335088" cy="1335088"/>
          </a:xfrm>
        </p:spPr>
        <p:txBody>
          <a:bodyPr/>
          <a:lstStyle/>
          <a:p>
            <a:endParaRPr lang="en-CA"/>
          </a:p>
        </p:txBody>
      </p:sp>
      <p:sp>
        <p:nvSpPr>
          <p:cNvPr id="9" name="Content Placeholder 21">
            <a:extLst>
              <a:ext uri="{FF2B5EF4-FFF2-40B4-BE49-F238E27FC236}">
                <a16:creationId xmlns:a16="http://schemas.microsoft.com/office/drawing/2014/main" id="{670949DA-C41D-9FE5-4E6A-A3F86DF6FED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90162" y="4248151"/>
            <a:ext cx="3474720" cy="1878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5DCE53D-44E9-2A78-610B-25ECB840D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87057" y="3637621"/>
            <a:ext cx="3475038" cy="466407"/>
          </a:xfrm>
        </p:spPr>
        <p:txBody>
          <a:bodyPr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Enter </a:t>
            </a:r>
            <a:r>
              <a:rPr lang="en-US" err="1"/>
              <a:t>subheader</a:t>
            </a:r>
            <a:endParaRPr lang="en-CA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9C33A34-0EDA-5D15-CBCF-476B0DD8C0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0162" y="2093912"/>
            <a:ext cx="1335088" cy="1335088"/>
          </a:xfrm>
        </p:spPr>
        <p:txBody>
          <a:bodyPr/>
          <a:lstStyle/>
          <a:p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E87F8-78FA-DB5E-D321-549FF14F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42DD-C87C-41E7-AE8B-24FD1118BB85}" type="datetimeFigureOut">
              <a:rPr lang="en-CA" smtClean="0"/>
              <a:t>2025-05-07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72505-756D-42C2-BAC5-491490EB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778BE-357C-6BD9-0E2F-3291C08F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7756" y="6356350"/>
            <a:ext cx="2743200" cy="365125"/>
          </a:xfrm>
        </p:spPr>
        <p:txBody>
          <a:bodyPr/>
          <a:lstStyle/>
          <a:p>
            <a:r>
              <a:rPr lang="en-CA"/>
              <a:t>Page </a:t>
            </a:r>
            <a:fld id="{4E9A83AF-1D3C-40A9-A07A-69E1C54544A6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30985E1-3692-09FB-B102-6B90F6C1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3761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3AFF4C9-D504-131C-2E6F-BBD7755ECAE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29375" y="1184275"/>
            <a:ext cx="5075238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15EBF5-A41F-83B0-52A3-0628C698AD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1500" y="1184275"/>
            <a:ext cx="5075238" cy="5030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FAF95-41F9-5619-0416-E49AEA9A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42DD-C87C-41E7-AE8B-24FD1118BB85}" type="datetimeFigureOut">
              <a:rPr lang="en-CA" smtClean="0"/>
              <a:t>2025-05-07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4BF5E-BC61-D900-E80B-1A1A222F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EAA-BAF7-A71E-05A8-7292FDAD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83AF-1D3C-40A9-A07A-69E1C54544A6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51E53E2-AC53-8B33-D5D9-6E6E9492F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1531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968AA9A0-8E44-A0E0-DD6F-DD93DE7FD1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4934" y="1319298"/>
            <a:ext cx="5349240" cy="466407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Enter </a:t>
            </a:r>
            <a:r>
              <a:rPr lang="en-US" err="1"/>
              <a:t>subheader</a:t>
            </a:r>
            <a:endParaRPr lang="en-CA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3AFF4C9-D504-131C-2E6F-BBD7755ECAE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54934" y="1886231"/>
            <a:ext cx="5349240" cy="4327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15EBF5-A41F-83B0-52A3-0628C698AD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1500" y="1886171"/>
            <a:ext cx="5353050" cy="4328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78EBDF59-F6CC-CDE8-F5C6-3BD90362827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5310" y="1319298"/>
            <a:ext cx="5349240" cy="466407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Enter </a:t>
            </a:r>
            <a:r>
              <a:rPr lang="en-US" err="1"/>
              <a:t>subheader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FAF95-41F9-5619-0416-E49AEA9A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42DD-C87C-41E7-AE8B-24FD1118BB85}" type="datetimeFigureOut">
              <a:rPr lang="en-CA" smtClean="0"/>
              <a:t>2025-05-07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4BF5E-BC61-D900-E80B-1A1A222F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EAA-BAF7-A71E-05A8-7292FDAD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83AF-1D3C-40A9-A07A-69E1C54544A6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51E53E2-AC53-8B33-D5D9-6E6E9492F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7105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d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27AB4-92D9-499E-A713-8BB2381C2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80458"/>
            <a:ext cx="6017986" cy="473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FAF95-41F9-5619-0416-E49AEA9A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42DD-C87C-41E7-AE8B-24FD1118BB85}" type="datetimeFigureOut">
              <a:rPr lang="en-CA" smtClean="0"/>
              <a:t>2025-05-07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4BF5E-BC61-D900-E80B-1A1A222F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EAA-BAF7-A71E-05A8-7292FDAD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83AF-1D3C-40A9-A07A-69E1C54544A6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51E53E2-AC53-8B33-D5D9-6E6E9492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6" y="365125"/>
            <a:ext cx="6017986" cy="1115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AB503BCE-D72B-DF15-3242-F5420AFCFD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7040" y="0"/>
            <a:ext cx="5394960" cy="6858000"/>
          </a:xfr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0928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2C7177F-5BBD-E9C5-23AF-CBA60B017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FAF95-41F9-5619-0416-E49AEA9A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42DD-C87C-41E7-AE8B-24FD1118BB85}" type="datetimeFigureOut">
              <a:rPr lang="en-CA" smtClean="0"/>
              <a:t>2025-05-07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4BF5E-BC61-D900-E80B-1A1A222F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EAA-BAF7-A71E-05A8-7292FDAD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83AF-1D3C-40A9-A07A-69E1C54544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9910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with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2C7177F-5BBD-E9C5-23AF-CBA60B017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FAF95-41F9-5619-0416-E49AEA9A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42DD-C87C-41E7-AE8B-24FD1118BB85}" type="datetimeFigureOut">
              <a:rPr lang="en-CA" smtClean="0"/>
              <a:t>2025-05-07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4BF5E-BC61-D900-E80B-1A1A222F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EAA-BAF7-A71E-05A8-7292FDAD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83AF-1D3C-40A9-A07A-69E1C54544A6}" type="slidenum">
              <a:rPr lang="en-CA" smtClean="0"/>
              <a:t>‹#›</a:t>
            </a:fld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8D08E-0C60-4ED4-CA20-2266CF739A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468563"/>
            <a:ext cx="12192000" cy="1920875"/>
          </a:xfrm>
          <a:solidFill>
            <a:schemeClr val="tx1">
              <a:alpha val="25000"/>
            </a:schemeClr>
          </a:solidFill>
        </p:spPr>
        <p:txBody>
          <a:bodyPr lIns="548640" rIns="548640" anchor="ctr"/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761175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C4D2B5-4A1F-1AF9-A214-C46B4708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42DD-C87C-41E7-AE8B-24FD1118BB85}" type="datetimeFigureOut">
              <a:rPr lang="en-CA" smtClean="0"/>
              <a:t>2025-05-07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0A8EA5-64D6-803E-4090-34A6364F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5D877-7512-ACEE-2D71-21A05BAF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83AF-1D3C-40A9-A07A-69E1C54544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74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on Fraser Univers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47BC89C-353C-24BF-81CC-DC37D339D4AD}"/>
              </a:ext>
            </a:extLst>
          </p:cNvPr>
          <p:cNvSpPr/>
          <p:nvPr userDrawn="1"/>
        </p:nvSpPr>
        <p:spPr>
          <a:xfrm>
            <a:off x="0" y="0"/>
            <a:ext cx="478536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Graphic 11" descr="SFU Logo with Simon Fraser University">
            <a:extLst>
              <a:ext uri="{FF2B5EF4-FFF2-40B4-BE49-F238E27FC236}">
                <a16:creationId xmlns:a16="http://schemas.microsoft.com/office/drawing/2014/main" id="{217A8C20-64FD-90B0-775B-495FF37B97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2011679"/>
            <a:ext cx="3214384" cy="7589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E2EEE-747C-8E81-B116-373F8C26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42DD-C87C-41E7-AE8B-24FD1118BB85}" type="datetimeFigureOut">
              <a:rPr lang="en-CA" smtClean="0"/>
              <a:t>2025-05-07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47824-C17E-3A6C-26FE-1FD57D82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12F87-4073-316E-4B1C-1E9B387F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83AF-1D3C-40A9-A07A-69E1C54544A6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ABF8AD-9A56-4A9F-1A67-B0A05E007A6D}"/>
              </a:ext>
            </a:extLst>
          </p:cNvPr>
          <p:cNvSpPr/>
          <p:nvPr userDrawn="1"/>
        </p:nvSpPr>
        <p:spPr>
          <a:xfrm>
            <a:off x="0" y="3657600"/>
            <a:ext cx="12192000" cy="3200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068CF-F16A-3D54-AAB3-7471E2C31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7668" y="4389120"/>
            <a:ext cx="10928532" cy="1079706"/>
          </a:xfrm>
        </p:spPr>
        <p:txBody>
          <a:bodyPr anchor="t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000F5-A035-C66C-98E7-2671ABE5C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667" y="5852160"/>
            <a:ext cx="10928531" cy="521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F79AF5-5BCF-2DBA-7503-802857BC4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85360" y="0"/>
            <a:ext cx="7406640" cy="3657600"/>
          </a:xfr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1041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3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FU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F79AF5-5BCF-2DBA-7503-802857BC4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4240" y="0"/>
            <a:ext cx="4937760" cy="6857999"/>
          </a:xfrm>
        </p:spPr>
        <p:txBody>
          <a:bodyPr/>
          <a:lstStyle/>
          <a:p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ABF8AD-9A56-4A9F-1A67-B0A05E007A6D}"/>
              </a:ext>
            </a:extLst>
          </p:cNvPr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Graphic 11" descr="SFU Logo">
            <a:extLst>
              <a:ext uri="{FF2B5EF4-FFF2-40B4-BE49-F238E27FC236}">
                <a16:creationId xmlns:a16="http://schemas.microsoft.com/office/drawing/2014/main" id="{5DFF7A50-6685-1D61-DF34-7046723825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0"/>
            <a:ext cx="1463039" cy="73152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E2EEE-747C-8E81-B116-373F8C26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42DD-C87C-41E7-AE8B-24FD1118BB85}" type="datetimeFigureOut">
              <a:rPr lang="en-CA" smtClean="0"/>
              <a:t>2025-05-07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47824-C17E-3A6C-26FE-1FD57D82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12F87-4073-316E-4B1C-1E9B387F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83AF-1D3C-40A9-A07A-69E1C54544A6}" type="slidenum">
              <a:rPr lang="en-CA" smtClean="0"/>
              <a:t>‹#›</a:t>
            </a:fld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000F5-A035-C66C-98E7-2671ABE5C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668" y="4357191"/>
            <a:ext cx="6171474" cy="521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068CF-F16A-3D54-AAB3-7471E2C31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7667" y="2219238"/>
            <a:ext cx="6171475" cy="2106020"/>
          </a:xfrm>
        </p:spPr>
        <p:txBody>
          <a:bodyPr anchor="t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50622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3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on Fraser Uni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F79AF5-5BCF-2DBA-7503-802857BC4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4240" y="0"/>
            <a:ext cx="4937760" cy="6857999"/>
          </a:xfrm>
        </p:spPr>
        <p:txBody>
          <a:bodyPr/>
          <a:lstStyle/>
          <a:p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ABF8AD-9A56-4A9F-1A67-B0A05E007A6D}"/>
              </a:ext>
            </a:extLst>
          </p:cNvPr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Graphic 6" descr="SFU Logo with Simon Fraser University">
            <a:extLst>
              <a:ext uri="{FF2B5EF4-FFF2-40B4-BE49-F238E27FC236}">
                <a16:creationId xmlns:a16="http://schemas.microsoft.com/office/drawing/2014/main" id="{C61F21FE-E7F1-A2F2-547E-D230401A8C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-1"/>
            <a:ext cx="1463039" cy="128016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E2EEE-747C-8E81-B116-373F8C26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42DD-C87C-41E7-AE8B-24FD1118BB85}" type="datetimeFigureOut">
              <a:rPr lang="en-CA" smtClean="0"/>
              <a:t>2025-05-07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47824-C17E-3A6C-26FE-1FD57D82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12F87-4073-316E-4B1C-1E9B387F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83AF-1D3C-40A9-A07A-69E1C54544A6}" type="slidenum">
              <a:rPr lang="en-CA" smtClean="0"/>
              <a:t>‹#›</a:t>
            </a:fld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000F5-A035-C66C-98E7-2671ABE5C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668" y="4357191"/>
            <a:ext cx="6171474" cy="521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068CF-F16A-3D54-AAB3-7471E2C31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7667" y="2219238"/>
            <a:ext cx="6171475" cy="2106020"/>
          </a:xfrm>
        </p:spPr>
        <p:txBody>
          <a:bodyPr anchor="t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79653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3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E2EEE-747C-8E81-B116-373F8C26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42DD-C87C-41E7-AE8B-24FD1118BB85}" type="datetimeFigureOut">
              <a:rPr lang="en-CA" smtClean="0"/>
              <a:t>2025-05-07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47824-C17E-3A6C-26FE-1FD57D82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12F87-4073-316E-4B1C-1E9B387F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83AF-1D3C-40A9-A07A-69E1C54544A6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068CF-F16A-3D54-AAB3-7471E2C31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500" y="2375990"/>
            <a:ext cx="6171475" cy="2106020"/>
          </a:xfrm>
        </p:spPr>
        <p:txBody>
          <a:bodyPr anchor="ctr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DIVIDER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7353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3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Quote or Phrase (Wid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E2EEE-747C-8E81-B116-373F8C26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42DD-C87C-41E7-AE8B-24FD1118BB85}" type="datetimeFigureOut">
              <a:rPr lang="en-CA" smtClean="0"/>
              <a:t>2025-05-07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47824-C17E-3A6C-26FE-1FD57D82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12F87-4073-316E-4B1C-1E9B387F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83AF-1D3C-40A9-A07A-69E1C54544A6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068CF-F16A-3D54-AAB3-7471E2C31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499" y="2375990"/>
            <a:ext cx="10934701" cy="2106020"/>
          </a:xfrm>
        </p:spPr>
        <p:txBody>
          <a:bodyPr anchor="ctr"/>
          <a:lstStyle>
            <a:lvl1pPr algn="ctr"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Single Quote or Phrase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7300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3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Quote or Phrase (Narrow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E2EEE-747C-8E81-B116-373F8C26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42DD-C87C-41E7-AE8B-24FD1118BB85}" type="datetimeFigureOut">
              <a:rPr lang="en-CA" smtClean="0"/>
              <a:t>2025-05-07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47824-C17E-3A6C-26FE-1FD57D82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12F87-4073-316E-4B1C-1E9B387F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83AF-1D3C-40A9-A07A-69E1C54544A6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068CF-F16A-3D54-AAB3-7471E2C31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00" y="895739"/>
            <a:ext cx="4572000" cy="5066522"/>
          </a:xfrm>
        </p:spPr>
        <p:txBody>
          <a:bodyPr anchor="ctr"/>
          <a:lstStyle>
            <a:lvl1pPr algn="ctr"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Single Quote or Phrase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491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3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A287-F7BE-6ADF-F2AD-24C169322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04CA2-CB30-B998-803D-86D804FF0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42DD-C87C-41E7-AE8B-24FD1118BB85}" type="datetimeFigureOut">
              <a:rPr lang="en-CA" smtClean="0"/>
              <a:t>2025-05-07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7DC98-BC28-E8C4-40D2-61B869FC0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C31F2-1400-B0C8-EED2-9E120A1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83AF-1D3C-40A9-A07A-69E1C54544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978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EE8D6-6B52-409C-652A-627DA4257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E87F8-78FA-DB5E-D321-549FF14F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42DD-C87C-41E7-AE8B-24FD1118BB85}" type="datetimeFigureOut">
              <a:rPr lang="en-CA" smtClean="0"/>
              <a:t>2025-05-07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72505-756D-42C2-BAC5-491490EB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778BE-357C-6BD9-0E2F-3291C08F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7756" y="6356350"/>
            <a:ext cx="2743200" cy="365125"/>
          </a:xfrm>
        </p:spPr>
        <p:txBody>
          <a:bodyPr/>
          <a:lstStyle/>
          <a:p>
            <a:r>
              <a:rPr lang="en-CA"/>
              <a:t>Page </a:t>
            </a:r>
            <a:fld id="{4E9A83AF-1D3C-40A9-A07A-69E1C54544A6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97B69A0-B20D-7962-12B9-54FD649F6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777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E44635-401C-1BD7-56EB-624A4613B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6" y="365125"/>
            <a:ext cx="10918373" cy="7545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F19C0-3BFC-FE8C-DE23-543EBDD8C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826" y="1119673"/>
            <a:ext cx="10918373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1867D-C434-A101-5E0D-5936260F9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7826" y="64144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23442DD-C87C-41E7-AE8B-24FD1118BB85}" type="datetimeFigureOut">
              <a:rPr lang="en-CA" smtClean="0"/>
              <a:pPr/>
              <a:t>2025-05-07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A2E11-2081-9F89-46F0-BCA63EE51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440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5C437-179B-DFF3-F396-07A6D9301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7967" y="6414406"/>
            <a:ext cx="2616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CA"/>
              <a:t>Page </a:t>
            </a:r>
            <a:fld id="{4E9A83AF-1D3C-40A9-A07A-69E1C54544A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822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72" r:id="rId4"/>
    <p:sldLayoutId id="2147483662" r:id="rId5"/>
    <p:sldLayoutId id="2147483664" r:id="rId6"/>
    <p:sldLayoutId id="2147483669" r:id="rId7"/>
    <p:sldLayoutId id="2147483654" r:id="rId8"/>
    <p:sldLayoutId id="2147483650" r:id="rId9"/>
    <p:sldLayoutId id="2147483671" r:id="rId10"/>
    <p:sldLayoutId id="2147483675" r:id="rId11"/>
    <p:sldLayoutId id="2147483676" r:id="rId12"/>
    <p:sldLayoutId id="2147483652" r:id="rId13"/>
    <p:sldLayoutId id="2147483677" r:id="rId14"/>
    <p:sldLayoutId id="2147483674" r:id="rId15"/>
    <p:sldLayoutId id="2147483668" r:id="rId16"/>
    <p:sldLayoutId id="2147483673" r:id="rId17"/>
    <p:sldLayoutId id="214748365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Font typeface="Open Sans" pitchFamily="2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&gt;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pos="7248" userDrawn="1">
          <p15:clr>
            <a:srgbClr val="F26B43"/>
          </p15:clr>
        </p15:guide>
        <p15:guide id="5" orient="horz" pos="288" userDrawn="1">
          <p15:clr>
            <a:srgbClr val="F26B43"/>
          </p15:clr>
        </p15:guide>
        <p15:guide id="6" orient="horz" pos="4032" userDrawn="1">
          <p15:clr>
            <a:srgbClr val="F26B43"/>
          </p15:clr>
        </p15:guide>
        <p15:guide id="7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C15EF-4AD1-1F26-0549-1BA9F6309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6BCE2E-45B3-7604-3130-951526249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668" y="4389120"/>
            <a:ext cx="10928532" cy="1079706"/>
          </a:xfrm>
        </p:spPr>
        <p:txBody>
          <a:bodyPr/>
          <a:lstStyle/>
          <a:p>
            <a:r>
              <a:rPr lang="en-US" dirty="0"/>
              <a:t>Social prescribing and loneliness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707D9-62A8-3C14-7AF6-52F9A8EFF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667" y="5852160"/>
            <a:ext cx="10928531" cy="521311"/>
          </a:xfrm>
        </p:spPr>
        <p:txBody>
          <a:bodyPr/>
          <a:lstStyle/>
          <a:p>
            <a:r>
              <a:rPr lang="en-US" dirty="0"/>
              <a:t>A data-driven exploratory analysis of the Canadian Social Connection Survey</a:t>
            </a:r>
            <a:endParaRPr lang="en-CA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C2CD42E-5E61-ACBB-7F0F-B82E803DE0F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2966" b="12966"/>
          <a:stretch/>
        </p:blipFill>
        <p:spPr>
          <a:xfrm>
            <a:off x="4785360" y="0"/>
            <a:ext cx="7406640" cy="3657600"/>
          </a:xfrm>
        </p:spPr>
      </p:pic>
    </p:spTree>
    <p:extLst>
      <p:ext uri="{BB962C8B-B14F-4D97-AF65-F5344CB8AC3E}">
        <p14:creationId xmlns:p14="http://schemas.microsoft.com/office/powerpoint/2010/main" val="6540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B69D4-E566-2E83-6995-DD9B612AE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FB9E19-3861-F8B0-7621-0DC9F950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Sample Flow Chart</a:t>
            </a:r>
            <a:endParaRPr lang="en-CA" dirty="0"/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18AC3B14-DC55-733D-D18E-F50FD42BC6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554797"/>
              </p:ext>
            </p:extLst>
          </p:nvPr>
        </p:nvGraphicFramePr>
        <p:xfrm>
          <a:off x="587375" y="1435510"/>
          <a:ext cx="2440974" cy="4712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A725D7-0C0D-B277-BE2D-EAC04144B616}"/>
              </a:ext>
            </a:extLst>
          </p:cNvPr>
          <p:cNvSpPr/>
          <p:nvPr/>
        </p:nvSpPr>
        <p:spPr>
          <a:xfrm>
            <a:off x="3647768" y="2532546"/>
            <a:ext cx="5987845" cy="361584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C3213F-861A-84E2-4C76-EE995712F2D1}"/>
              </a:ext>
            </a:extLst>
          </p:cNvPr>
          <p:cNvSpPr/>
          <p:nvPr/>
        </p:nvSpPr>
        <p:spPr>
          <a:xfrm>
            <a:off x="5712545" y="1435510"/>
            <a:ext cx="2684196" cy="8276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Eligible</a:t>
            </a:r>
            <a:br>
              <a:rPr lang="en-CA" dirty="0"/>
            </a:br>
            <a:r>
              <a:rPr lang="en-CA" dirty="0"/>
              <a:t>n = 7,655</a:t>
            </a: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40C94D2C-9130-C589-1305-4D7C255282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495368"/>
              </p:ext>
            </p:extLst>
          </p:nvPr>
        </p:nvGraphicFramePr>
        <p:xfrm>
          <a:off x="4758813" y="2578948"/>
          <a:ext cx="4955458" cy="35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CA48C85-E0E2-7DC3-03E5-C2EBE2F80C7F}"/>
              </a:ext>
            </a:extLst>
          </p:cNvPr>
          <p:cNvCxnSpPr>
            <a:cxnSpLocks/>
          </p:cNvCxnSpPr>
          <p:nvPr/>
        </p:nvCxnSpPr>
        <p:spPr>
          <a:xfrm>
            <a:off x="3028349" y="1671487"/>
            <a:ext cx="26841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6F05C797-BCBD-F6B6-3071-81C350308787}"/>
              </a:ext>
            </a:extLst>
          </p:cNvPr>
          <p:cNvCxnSpPr/>
          <p:nvPr/>
        </p:nvCxnSpPr>
        <p:spPr>
          <a:xfrm rot="16200000" flipH="1">
            <a:off x="2961612" y="1772171"/>
            <a:ext cx="969217" cy="83574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Left Brace 36">
            <a:extLst>
              <a:ext uri="{FF2B5EF4-FFF2-40B4-BE49-F238E27FC236}">
                <a16:creationId xmlns:a16="http://schemas.microsoft.com/office/drawing/2014/main" id="{9568DE39-2A6F-ABFB-2403-001CB2EB6108}"/>
              </a:ext>
            </a:extLst>
          </p:cNvPr>
          <p:cNvSpPr/>
          <p:nvPr/>
        </p:nvSpPr>
        <p:spPr>
          <a:xfrm>
            <a:off x="9714271" y="2532547"/>
            <a:ext cx="540761" cy="249173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4E0965-BB9E-7404-12C1-09588C79A836}"/>
              </a:ext>
            </a:extLst>
          </p:cNvPr>
          <p:cNvSpPr txBox="1"/>
          <p:nvPr/>
        </p:nvSpPr>
        <p:spPr>
          <a:xfrm>
            <a:off x="10151806" y="2532546"/>
            <a:ext cx="20401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Significantly:</a:t>
            </a:r>
            <a:br>
              <a:rPr lang="en-CA" sz="2400" dirty="0"/>
            </a:b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Older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dirty="0"/>
              <a:t>Poorer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dirty="0"/>
              <a:t>Less educated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dirty="0"/>
              <a:t>White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dirty="0"/>
              <a:t>Cis-het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dirty="0"/>
              <a:t>Men</a:t>
            </a:r>
          </a:p>
          <a:p>
            <a:endParaRPr lang="en-CA" sz="2400" dirty="0"/>
          </a:p>
          <a:p>
            <a:pPr algn="l"/>
            <a:endParaRPr lang="en-CA" sz="2400" dirty="0" err="1"/>
          </a:p>
        </p:txBody>
      </p:sp>
    </p:spTree>
    <p:extLst>
      <p:ext uri="{BB962C8B-B14F-4D97-AF65-F5344CB8AC3E}">
        <p14:creationId xmlns:p14="http://schemas.microsoft.com/office/powerpoint/2010/main" val="2925294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165AD-D540-C46A-6FCA-55F489DB5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2D5C33-F364-7D37-A131-5809C10C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6" y="365125"/>
            <a:ext cx="10918373" cy="754548"/>
          </a:xfrm>
        </p:spPr>
        <p:txBody>
          <a:bodyPr/>
          <a:lstStyle/>
          <a:p>
            <a:r>
              <a:rPr lang="en-CA" dirty="0"/>
              <a:t>Participants characteristics (1 of 4)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C903610-ECF5-B1A7-24B8-F2C82C778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98503"/>
              </p:ext>
            </p:extLst>
          </p:nvPr>
        </p:nvGraphicFramePr>
        <p:xfrm>
          <a:off x="685800" y="1386842"/>
          <a:ext cx="10766382" cy="4221480"/>
        </p:xfrm>
        <a:graphic>
          <a:graphicData uri="http://schemas.openxmlformats.org/drawingml/2006/table">
            <a:tbl>
              <a:tblPr firstRow="1" bandRow="1"/>
              <a:tblGrid>
                <a:gridCol w="3557330">
                  <a:extLst>
                    <a:ext uri="{9D8B030D-6E8A-4147-A177-3AD203B41FA5}">
                      <a16:colId xmlns:a16="http://schemas.microsoft.com/office/drawing/2014/main" val="830235307"/>
                    </a:ext>
                  </a:extLst>
                </a:gridCol>
                <a:gridCol w="1802263">
                  <a:extLst>
                    <a:ext uri="{9D8B030D-6E8A-4147-A177-3AD203B41FA5}">
                      <a16:colId xmlns:a16="http://schemas.microsoft.com/office/drawing/2014/main" val="2356311404"/>
                    </a:ext>
                  </a:extLst>
                </a:gridCol>
                <a:gridCol w="1802263">
                  <a:extLst>
                    <a:ext uri="{9D8B030D-6E8A-4147-A177-3AD203B41FA5}">
                      <a16:colId xmlns:a16="http://schemas.microsoft.com/office/drawing/2014/main" val="3598899224"/>
                    </a:ext>
                  </a:extLst>
                </a:gridCol>
                <a:gridCol w="1802263">
                  <a:extLst>
                    <a:ext uri="{9D8B030D-6E8A-4147-A177-3AD203B41FA5}">
                      <a16:colId xmlns:a16="http://schemas.microsoft.com/office/drawing/2014/main" val="2498055270"/>
                    </a:ext>
                  </a:extLst>
                </a:gridCol>
                <a:gridCol w="1802263">
                  <a:extLst>
                    <a:ext uri="{9D8B030D-6E8A-4147-A177-3AD203B41FA5}">
                      <a16:colId xmlns:a16="http://schemas.microsoft.com/office/drawing/2014/main" val="420175276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endParaRPr lang="en-CA" b="1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b="1" u="none" strike="noStrike" dirty="0">
                          <a:effectLst/>
                        </a:rPr>
                        <a:t>Overall</a:t>
                      </a:r>
                      <a:br>
                        <a:rPr lang="en-CA" sz="1600" b="1" u="none" strike="noStrike" dirty="0">
                          <a:effectLst/>
                        </a:rPr>
                      </a:br>
                      <a:r>
                        <a:rPr lang="en-CA" sz="1600" b="1" u="none" strike="noStrike" dirty="0">
                          <a:effectLst/>
                        </a:rPr>
                        <a:t>(n=6,193)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b="1" u="none" strike="noStrike" dirty="0">
                          <a:effectLst/>
                        </a:rPr>
                        <a:t>2021</a:t>
                      </a:r>
                      <a:br>
                        <a:rPr lang="en-CA" sz="1600" b="1" u="none" strike="noStrike" dirty="0">
                          <a:effectLst/>
                        </a:rPr>
                      </a:br>
                      <a:r>
                        <a:rPr lang="en-CA" sz="1600" b="1" u="none" strike="noStrike" dirty="0">
                          <a:effectLst/>
                        </a:rPr>
                        <a:t> (n=2930)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b="1" u="none" strike="noStrike" dirty="0">
                          <a:effectLst/>
                        </a:rPr>
                        <a:t>2023 </a:t>
                      </a:r>
                      <a:br>
                        <a:rPr lang="en-CA" sz="1600" b="1" u="none" strike="noStrike" dirty="0">
                          <a:effectLst/>
                        </a:rPr>
                      </a:br>
                      <a:r>
                        <a:rPr lang="en-CA" sz="1600" b="1" u="none" strike="noStrike" dirty="0">
                          <a:effectLst/>
                        </a:rPr>
                        <a:t>(n=2158)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b="1" u="none" strike="noStrike" dirty="0">
                          <a:effectLst/>
                        </a:rPr>
                        <a:t>2024</a:t>
                      </a:r>
                      <a:br>
                        <a:rPr lang="en-CA" sz="1600" b="1" u="none" strike="noStrike" dirty="0">
                          <a:effectLst/>
                        </a:rPr>
                      </a:br>
                      <a:r>
                        <a:rPr lang="en-CA" sz="1600" b="1" u="none" strike="noStrike" dirty="0">
                          <a:effectLst/>
                        </a:rPr>
                        <a:t>(n=1105)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5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 dirty="0">
                          <a:effectLst/>
                        </a:rPr>
                        <a:t>Age (mean (SD))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45.78 (18.04)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 dirty="0">
                          <a:effectLst/>
                        </a:rPr>
                        <a:t>37.43 (15.03)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53.77 (17.11)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 dirty="0">
                          <a:effectLst/>
                        </a:rPr>
                        <a:t>52.32 (17.33)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112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 dirty="0">
                          <a:effectLst/>
                        </a:rPr>
                        <a:t>Gender and orientation (%)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 dirty="0">
                          <a:effectLst/>
                        </a:rPr>
                        <a:t>  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9655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 dirty="0">
                          <a:effectLst/>
                        </a:rPr>
                        <a:t>   2SLGBTQ+ Men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 763 (13.1)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 610 (20.8)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  83 ( 4.6)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 dirty="0">
                          <a:effectLst/>
                        </a:rPr>
                        <a:t>   70 ( 6.4) 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72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 dirty="0">
                          <a:effectLst/>
                        </a:rPr>
                        <a:t>   2SLGBTQ+ Women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 951 (16.3)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 459 (15.7)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 317 (17.5)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 dirty="0">
                          <a:effectLst/>
                        </a:rPr>
                        <a:t>  175 (15.9) 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661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 dirty="0">
                          <a:effectLst/>
                        </a:rPr>
                        <a:t>   Cis-Het Men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1167 (20.0)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 811 (27.7)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 188 (10.4)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 dirty="0">
                          <a:effectLst/>
                        </a:rPr>
                        <a:t>  168 (15.3) 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471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 dirty="0">
                          <a:effectLst/>
                        </a:rPr>
                        <a:t>   Cis-Het Women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2714 (46.5)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 980 (33.5)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1120 (61.7)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 dirty="0">
                          <a:effectLst/>
                        </a:rPr>
                        <a:t>  614 (55.9) 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271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 dirty="0">
                          <a:effectLst/>
                        </a:rPr>
                        <a:t>   Non-binary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 246 ( 4.2)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  67 ( 2.3)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 107 ( 5.9)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 dirty="0">
                          <a:effectLst/>
                        </a:rPr>
                        <a:t>   72 ( 6.6) 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3952913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 dirty="0">
                          <a:effectLst/>
                        </a:rPr>
                        <a:t>White (%)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4594 (74.4)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1877 (64.2)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1840 (85.7)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 dirty="0">
                          <a:effectLst/>
                        </a:rPr>
                        <a:t>  877 (79.4) 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3906668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Indigenous (%)</a:t>
                      </a:r>
                    </a:p>
                  </a:txBody>
                  <a:tcPr marL="7607" marR="7607" marT="7607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344 ( 5.6) </a:t>
                      </a:r>
                      <a:endParaRPr lang="en-CA" sz="18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207 ( 7.1) </a:t>
                      </a:r>
                      <a:endParaRPr lang="en-CA" sz="18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 58 ( 2.7) </a:t>
                      </a:r>
                      <a:endParaRPr lang="en-CA" sz="18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 79 ( 7.1) </a:t>
                      </a:r>
                      <a:endParaRPr lang="en-CA" sz="18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3423837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 dirty="0">
                          <a:effectLst/>
                        </a:rPr>
                        <a:t>Student (%)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 963 (16.3)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 684 (25.4)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 187 ( 8.7)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 dirty="0">
                          <a:effectLst/>
                        </a:rPr>
                        <a:t>   92 ( 8.6) 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2978949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 dirty="0">
                          <a:effectLst/>
                        </a:rPr>
                        <a:t>Bachelors or Higher (%)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 dirty="0">
                          <a:effectLst/>
                        </a:rPr>
                        <a:t> 2706 (46.3) 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1168 (39.9)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 921 (50.6)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 dirty="0">
                          <a:effectLst/>
                        </a:rPr>
                        <a:t>  617 (56.2) 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2577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558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C3100-EA88-C215-8128-9B18619EA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D42640-06D1-5206-1665-EA3C2F6AD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6" y="365125"/>
            <a:ext cx="10918373" cy="754548"/>
          </a:xfrm>
        </p:spPr>
        <p:txBody>
          <a:bodyPr/>
          <a:lstStyle/>
          <a:p>
            <a:r>
              <a:rPr lang="en-CA" dirty="0"/>
              <a:t>Participants characteristics (2 of 4)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62EB7A3-FB5E-DBED-B909-25B4AE19A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364885"/>
              </p:ext>
            </p:extLst>
          </p:nvPr>
        </p:nvGraphicFramePr>
        <p:xfrm>
          <a:off x="685800" y="1386842"/>
          <a:ext cx="10766382" cy="4592320"/>
        </p:xfrm>
        <a:graphic>
          <a:graphicData uri="http://schemas.openxmlformats.org/drawingml/2006/table">
            <a:tbl>
              <a:tblPr firstRow="1" bandRow="1"/>
              <a:tblGrid>
                <a:gridCol w="3557330">
                  <a:extLst>
                    <a:ext uri="{9D8B030D-6E8A-4147-A177-3AD203B41FA5}">
                      <a16:colId xmlns:a16="http://schemas.microsoft.com/office/drawing/2014/main" val="830235307"/>
                    </a:ext>
                  </a:extLst>
                </a:gridCol>
                <a:gridCol w="1802263">
                  <a:extLst>
                    <a:ext uri="{9D8B030D-6E8A-4147-A177-3AD203B41FA5}">
                      <a16:colId xmlns:a16="http://schemas.microsoft.com/office/drawing/2014/main" val="2356311404"/>
                    </a:ext>
                  </a:extLst>
                </a:gridCol>
                <a:gridCol w="1802263">
                  <a:extLst>
                    <a:ext uri="{9D8B030D-6E8A-4147-A177-3AD203B41FA5}">
                      <a16:colId xmlns:a16="http://schemas.microsoft.com/office/drawing/2014/main" val="3598899224"/>
                    </a:ext>
                  </a:extLst>
                </a:gridCol>
                <a:gridCol w="1802263">
                  <a:extLst>
                    <a:ext uri="{9D8B030D-6E8A-4147-A177-3AD203B41FA5}">
                      <a16:colId xmlns:a16="http://schemas.microsoft.com/office/drawing/2014/main" val="2498055270"/>
                    </a:ext>
                  </a:extLst>
                </a:gridCol>
                <a:gridCol w="1802263">
                  <a:extLst>
                    <a:ext uri="{9D8B030D-6E8A-4147-A177-3AD203B41FA5}">
                      <a16:colId xmlns:a16="http://schemas.microsoft.com/office/drawing/2014/main" val="420175276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endParaRPr lang="en-CA" b="1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b="1" u="none" strike="noStrike" dirty="0">
                          <a:effectLst/>
                        </a:rPr>
                        <a:t>Overall</a:t>
                      </a:r>
                      <a:br>
                        <a:rPr lang="en-CA" sz="1600" b="1" u="none" strike="noStrike" dirty="0">
                          <a:effectLst/>
                        </a:rPr>
                      </a:br>
                      <a:r>
                        <a:rPr lang="en-CA" sz="1600" b="1" u="none" strike="noStrike" dirty="0">
                          <a:effectLst/>
                        </a:rPr>
                        <a:t>(n=6,193)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b="1" u="none" strike="noStrike" dirty="0">
                          <a:effectLst/>
                        </a:rPr>
                        <a:t>2021</a:t>
                      </a:r>
                      <a:br>
                        <a:rPr lang="en-CA" sz="1600" b="1" u="none" strike="noStrike" dirty="0">
                          <a:effectLst/>
                        </a:rPr>
                      </a:br>
                      <a:r>
                        <a:rPr lang="en-CA" sz="1600" b="1" u="none" strike="noStrike" dirty="0">
                          <a:effectLst/>
                        </a:rPr>
                        <a:t> (n=2930)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b="1" u="none" strike="noStrike" dirty="0">
                          <a:effectLst/>
                        </a:rPr>
                        <a:t>2023 </a:t>
                      </a:r>
                      <a:br>
                        <a:rPr lang="en-CA" sz="1600" b="1" u="none" strike="noStrike" dirty="0">
                          <a:effectLst/>
                        </a:rPr>
                      </a:br>
                      <a:r>
                        <a:rPr lang="en-CA" sz="1600" b="1" u="none" strike="noStrike" dirty="0">
                          <a:effectLst/>
                        </a:rPr>
                        <a:t>(n=2158)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b="1" u="none" strike="noStrike" dirty="0">
                          <a:effectLst/>
                        </a:rPr>
                        <a:t>2024</a:t>
                      </a:r>
                      <a:br>
                        <a:rPr lang="en-CA" sz="1600" b="1" u="none" strike="noStrike" dirty="0">
                          <a:effectLst/>
                        </a:rPr>
                      </a:br>
                      <a:r>
                        <a:rPr lang="en-CA" sz="1600" b="1" u="none" strike="noStrike" dirty="0">
                          <a:effectLst/>
                        </a:rPr>
                        <a:t>(n=1105)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5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Province or Territories (%)</a:t>
                      </a:r>
                      <a:endParaRPr lang="en-CA" sz="1600" kern="100" dirty="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112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Alberta</a:t>
                      </a:r>
                      <a:endParaRPr lang="en-CA" sz="1600" kern="100" dirty="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792 (12.9) 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377 (13.0) 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259 (12.1) 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156 (14.1) 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9655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British Columbia</a:t>
                      </a:r>
                      <a:endParaRPr lang="en-CA" sz="1600" kern="100" dirty="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1444 (23.5) 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629 (21.7) 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549 (25.6) 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266 (24.1) 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72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Manitoba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342 ( 5.6) </a:t>
                      </a:r>
                      <a:endParaRPr lang="en-CA" sz="1600" kern="100" dirty="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154 ( 5.3) 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129 ( 6.0) 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 59 ( 5.3) 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661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New Brunswick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241 ( 3.9) </a:t>
                      </a:r>
                      <a:endParaRPr lang="en-CA" sz="1600" kern="100" dirty="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155 ( 5.4) 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 58 ( 2.7) 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 28 ( 2.5) 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471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Newfoundland and Labrador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209 ( 3.4) </a:t>
                      </a:r>
                      <a:endParaRPr lang="en-CA" sz="1600" kern="100" dirty="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142 ( 4.9) 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 44 ( 2.0) 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 23 ( 2.1) 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271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Territories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270 ( 4.4) 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245 ( 8.5) 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 14 ( 0.7) 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 11 ( 1.0) 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3952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Nova Scotia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341 ( 5.5) 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173 ( 6.0) </a:t>
                      </a:r>
                      <a:endParaRPr lang="en-CA" sz="1600" kern="100" dirty="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110 ( 5.1) 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 58 ( 5.3) 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573513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Ontario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1739 (28.3) 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600 (20.7) 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728 (33.9) </a:t>
                      </a:r>
                      <a:endParaRPr lang="en-CA" sz="1600" kern="100" dirty="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411 (37.2) 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3906668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Prince Edward Island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 98 ( 1.6) 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 71 ( 2.5) 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 20 ( 0.9) </a:t>
                      </a:r>
                      <a:endParaRPr lang="en-CA" sz="1600" kern="100" dirty="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  7 ( 0.6) </a:t>
                      </a:r>
                      <a:endParaRPr lang="en-CA" sz="1600" kern="100" dirty="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2978949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Quebec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521 ( 8.5) 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296 (10.2) 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170 ( 7.9) 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 55 ( 5.0) </a:t>
                      </a:r>
                      <a:endParaRPr lang="en-CA" sz="1600" kern="100" dirty="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4266226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Saskatchewan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149 ( 2.4) 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 53 ( 1.8) 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 66 ( 3.1) </a:t>
                      </a:r>
                      <a:endParaRPr lang="en-CA" sz="16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 30 ( 2.7) </a:t>
                      </a:r>
                      <a:endParaRPr lang="en-CA" sz="1600" kern="100" dirty="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5811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42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C6E41-4B0F-1533-33BE-3B1F83F26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FA607D-9DD6-C0A2-3F21-CEA7FDBA4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6" y="365125"/>
            <a:ext cx="10918373" cy="754548"/>
          </a:xfrm>
        </p:spPr>
        <p:txBody>
          <a:bodyPr/>
          <a:lstStyle/>
          <a:p>
            <a:r>
              <a:rPr lang="en-CA" dirty="0"/>
              <a:t>Participants characteristics (3 of 4)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C3B4A88-744F-3D5D-E4B4-4FF28A56F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997800"/>
              </p:ext>
            </p:extLst>
          </p:nvPr>
        </p:nvGraphicFramePr>
        <p:xfrm>
          <a:off x="685800" y="1386842"/>
          <a:ext cx="10766382" cy="3515360"/>
        </p:xfrm>
        <a:graphic>
          <a:graphicData uri="http://schemas.openxmlformats.org/drawingml/2006/table">
            <a:tbl>
              <a:tblPr firstRow="1" bandRow="1"/>
              <a:tblGrid>
                <a:gridCol w="3557330">
                  <a:extLst>
                    <a:ext uri="{9D8B030D-6E8A-4147-A177-3AD203B41FA5}">
                      <a16:colId xmlns:a16="http://schemas.microsoft.com/office/drawing/2014/main" val="830235307"/>
                    </a:ext>
                  </a:extLst>
                </a:gridCol>
                <a:gridCol w="1802263">
                  <a:extLst>
                    <a:ext uri="{9D8B030D-6E8A-4147-A177-3AD203B41FA5}">
                      <a16:colId xmlns:a16="http://schemas.microsoft.com/office/drawing/2014/main" val="2356311404"/>
                    </a:ext>
                  </a:extLst>
                </a:gridCol>
                <a:gridCol w="1802263">
                  <a:extLst>
                    <a:ext uri="{9D8B030D-6E8A-4147-A177-3AD203B41FA5}">
                      <a16:colId xmlns:a16="http://schemas.microsoft.com/office/drawing/2014/main" val="3598899224"/>
                    </a:ext>
                  </a:extLst>
                </a:gridCol>
                <a:gridCol w="1802263">
                  <a:extLst>
                    <a:ext uri="{9D8B030D-6E8A-4147-A177-3AD203B41FA5}">
                      <a16:colId xmlns:a16="http://schemas.microsoft.com/office/drawing/2014/main" val="2498055270"/>
                    </a:ext>
                  </a:extLst>
                </a:gridCol>
                <a:gridCol w="1802263">
                  <a:extLst>
                    <a:ext uri="{9D8B030D-6E8A-4147-A177-3AD203B41FA5}">
                      <a16:colId xmlns:a16="http://schemas.microsoft.com/office/drawing/2014/main" val="420175276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endParaRPr lang="en-CA" b="1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b="1" u="none" strike="noStrike" dirty="0">
                          <a:effectLst/>
                        </a:rPr>
                        <a:t>Overall</a:t>
                      </a:r>
                      <a:br>
                        <a:rPr lang="en-CA" sz="1600" b="1" u="none" strike="noStrike" dirty="0">
                          <a:effectLst/>
                        </a:rPr>
                      </a:br>
                      <a:r>
                        <a:rPr lang="en-CA" sz="1600" b="1" u="none" strike="noStrike" dirty="0">
                          <a:effectLst/>
                        </a:rPr>
                        <a:t>(n=6,193)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b="1" u="none" strike="noStrike" dirty="0">
                          <a:effectLst/>
                        </a:rPr>
                        <a:t>2021</a:t>
                      </a:r>
                      <a:br>
                        <a:rPr lang="en-CA" sz="1600" b="1" u="none" strike="noStrike" dirty="0">
                          <a:effectLst/>
                        </a:rPr>
                      </a:br>
                      <a:r>
                        <a:rPr lang="en-CA" sz="1600" b="1" u="none" strike="noStrike" dirty="0">
                          <a:effectLst/>
                        </a:rPr>
                        <a:t> (n=2930)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b="1" u="none" strike="noStrike" dirty="0">
                          <a:effectLst/>
                        </a:rPr>
                        <a:t>2023 </a:t>
                      </a:r>
                      <a:br>
                        <a:rPr lang="en-CA" sz="1600" b="1" u="none" strike="noStrike" dirty="0">
                          <a:effectLst/>
                        </a:rPr>
                      </a:br>
                      <a:r>
                        <a:rPr lang="en-CA" sz="1600" b="1" u="none" strike="noStrike" dirty="0">
                          <a:effectLst/>
                        </a:rPr>
                        <a:t>(n=2158)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b="1" u="none" strike="noStrike" dirty="0">
                          <a:effectLst/>
                        </a:rPr>
                        <a:t>2024</a:t>
                      </a:r>
                      <a:br>
                        <a:rPr lang="en-CA" sz="1600" b="1" u="none" strike="noStrike" dirty="0">
                          <a:effectLst/>
                        </a:rPr>
                      </a:br>
                      <a:r>
                        <a:rPr lang="en-CA" sz="1600" b="1" u="none" strike="noStrike" dirty="0">
                          <a:effectLst/>
                        </a:rPr>
                        <a:t>(n=1105)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5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Household income (%)</a:t>
                      </a:r>
                      <a:endParaRPr lang="en-CA" sz="16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CA" sz="16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CA" sz="16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CA" sz="16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CA" sz="16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112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Under $20,000</a:t>
                      </a:r>
                      <a:endParaRPr lang="en-CA" sz="16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750 (14.4) </a:t>
                      </a:r>
                      <a:endParaRPr lang="en-CA" sz="16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471 (19.2) </a:t>
                      </a:r>
                      <a:endParaRPr lang="en-CA" sz="16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174 (10.2) </a:t>
                      </a:r>
                      <a:endParaRPr lang="en-CA" sz="16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105 ( 9.8) </a:t>
                      </a:r>
                      <a:endParaRPr lang="en-CA" sz="16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9655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$20,000 to $39,999</a:t>
                      </a:r>
                      <a:endParaRPr lang="en-CA" sz="16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1214 (23.3) </a:t>
                      </a:r>
                      <a:endParaRPr lang="en-CA" sz="16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565 (23.1) </a:t>
                      </a:r>
                      <a:endParaRPr lang="en-CA" sz="16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425 (24.9) </a:t>
                      </a:r>
                      <a:endParaRPr lang="en-CA" sz="16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224 (21.0) </a:t>
                      </a:r>
                      <a:endParaRPr lang="en-CA" sz="16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72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$40,000 to $59,999</a:t>
                      </a:r>
                      <a:endParaRPr lang="en-CA" sz="16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884 (16.9) </a:t>
                      </a:r>
                      <a:endParaRPr lang="en-CA" sz="16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441 (18.0) </a:t>
                      </a:r>
                      <a:endParaRPr lang="en-CA" sz="16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290 (17.0) </a:t>
                      </a:r>
                      <a:endParaRPr lang="en-CA" sz="16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153 (14.3) </a:t>
                      </a:r>
                      <a:endParaRPr lang="en-CA" sz="16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661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$60,000 to $99,999</a:t>
                      </a:r>
                      <a:endParaRPr lang="en-CA" sz="16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1232 (23.6) </a:t>
                      </a:r>
                      <a:endParaRPr lang="en-CA" sz="16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560 (22.9) </a:t>
                      </a:r>
                      <a:endParaRPr lang="en-CA" sz="16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400 (23.5) </a:t>
                      </a:r>
                      <a:endParaRPr lang="en-CA" sz="16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272 (25.5) </a:t>
                      </a:r>
                      <a:endParaRPr lang="en-CA" sz="16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471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$100,000 to $149,999</a:t>
                      </a:r>
                      <a:endParaRPr lang="en-CA" sz="16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665 (12.7) </a:t>
                      </a:r>
                      <a:endParaRPr lang="en-CA" sz="16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248 (10.1) </a:t>
                      </a:r>
                      <a:endParaRPr lang="en-CA" sz="16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231 (13.5) </a:t>
                      </a:r>
                      <a:endParaRPr lang="en-CA" sz="16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186 (17.4) </a:t>
                      </a:r>
                      <a:endParaRPr lang="en-CA" sz="16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271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$150,000 to $199,999</a:t>
                      </a:r>
                      <a:endParaRPr lang="en-CA" sz="16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320 ( 6.1) </a:t>
                      </a:r>
                      <a:endParaRPr lang="en-CA" sz="16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122 ( 5.0) </a:t>
                      </a:r>
                      <a:endParaRPr lang="en-CA" sz="16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115 ( 6.7) </a:t>
                      </a:r>
                      <a:endParaRPr lang="en-CA" sz="16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 83 ( 7.8) </a:t>
                      </a:r>
                      <a:endParaRPr lang="en-CA" sz="16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3952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$200,000 or more</a:t>
                      </a:r>
                      <a:endParaRPr lang="en-CA" sz="16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155 ( 3.0) </a:t>
                      </a:r>
                      <a:endParaRPr lang="en-CA" sz="16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 40 ( 1.6) </a:t>
                      </a:r>
                      <a:endParaRPr lang="en-CA" sz="16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 70 ( 4.1) </a:t>
                      </a:r>
                      <a:endParaRPr lang="en-CA" sz="16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 45 ( 4.2) </a:t>
                      </a:r>
                      <a:endParaRPr lang="en-CA" sz="16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573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878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0D84A-7D8D-8D61-5BBB-62D72DDB5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FF1F79-33DB-7EBF-7AD2-02A011DA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6" y="365125"/>
            <a:ext cx="10918373" cy="754548"/>
          </a:xfrm>
        </p:spPr>
        <p:txBody>
          <a:bodyPr/>
          <a:lstStyle/>
          <a:p>
            <a:r>
              <a:rPr lang="en-CA" dirty="0"/>
              <a:t>Participants characteristics (4 of 4)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7334351-647D-F8EC-05F6-047BDF9899DA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1386842"/>
          <a:ext cx="10766382" cy="4053840"/>
        </p:xfrm>
        <a:graphic>
          <a:graphicData uri="http://schemas.openxmlformats.org/drawingml/2006/table">
            <a:tbl>
              <a:tblPr firstRow="1" bandRow="1"/>
              <a:tblGrid>
                <a:gridCol w="3557330">
                  <a:extLst>
                    <a:ext uri="{9D8B030D-6E8A-4147-A177-3AD203B41FA5}">
                      <a16:colId xmlns:a16="http://schemas.microsoft.com/office/drawing/2014/main" val="830235307"/>
                    </a:ext>
                  </a:extLst>
                </a:gridCol>
                <a:gridCol w="1802263">
                  <a:extLst>
                    <a:ext uri="{9D8B030D-6E8A-4147-A177-3AD203B41FA5}">
                      <a16:colId xmlns:a16="http://schemas.microsoft.com/office/drawing/2014/main" val="2356311404"/>
                    </a:ext>
                  </a:extLst>
                </a:gridCol>
                <a:gridCol w="1802263">
                  <a:extLst>
                    <a:ext uri="{9D8B030D-6E8A-4147-A177-3AD203B41FA5}">
                      <a16:colId xmlns:a16="http://schemas.microsoft.com/office/drawing/2014/main" val="3598899224"/>
                    </a:ext>
                  </a:extLst>
                </a:gridCol>
                <a:gridCol w="1802263">
                  <a:extLst>
                    <a:ext uri="{9D8B030D-6E8A-4147-A177-3AD203B41FA5}">
                      <a16:colId xmlns:a16="http://schemas.microsoft.com/office/drawing/2014/main" val="2498055270"/>
                    </a:ext>
                  </a:extLst>
                </a:gridCol>
                <a:gridCol w="1802263">
                  <a:extLst>
                    <a:ext uri="{9D8B030D-6E8A-4147-A177-3AD203B41FA5}">
                      <a16:colId xmlns:a16="http://schemas.microsoft.com/office/drawing/2014/main" val="420175276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endParaRPr lang="en-CA" b="1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b="1" u="none" strike="noStrike" dirty="0">
                          <a:effectLst/>
                        </a:rPr>
                        <a:t>Overall</a:t>
                      </a:r>
                      <a:br>
                        <a:rPr lang="en-CA" sz="1600" b="1" u="none" strike="noStrike" dirty="0">
                          <a:effectLst/>
                        </a:rPr>
                      </a:br>
                      <a:r>
                        <a:rPr lang="en-CA" sz="1600" b="1" u="none" strike="noStrike" dirty="0">
                          <a:effectLst/>
                        </a:rPr>
                        <a:t>(n=6,193)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b="1" u="none" strike="noStrike" dirty="0">
                          <a:effectLst/>
                        </a:rPr>
                        <a:t>2021</a:t>
                      </a:r>
                      <a:br>
                        <a:rPr lang="en-CA" sz="1600" b="1" u="none" strike="noStrike" dirty="0">
                          <a:effectLst/>
                        </a:rPr>
                      </a:br>
                      <a:r>
                        <a:rPr lang="en-CA" sz="1600" b="1" u="none" strike="noStrike" dirty="0">
                          <a:effectLst/>
                        </a:rPr>
                        <a:t> (n=2930)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b="1" u="none" strike="noStrike" dirty="0">
                          <a:effectLst/>
                        </a:rPr>
                        <a:t>2023 </a:t>
                      </a:r>
                      <a:br>
                        <a:rPr lang="en-CA" sz="1600" b="1" u="none" strike="noStrike" dirty="0">
                          <a:effectLst/>
                        </a:rPr>
                      </a:br>
                      <a:r>
                        <a:rPr lang="en-CA" sz="1600" b="1" u="none" strike="noStrike" dirty="0">
                          <a:effectLst/>
                        </a:rPr>
                        <a:t>(n=2158)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b="1" u="none" strike="noStrike" dirty="0">
                          <a:effectLst/>
                        </a:rPr>
                        <a:t>2024</a:t>
                      </a:r>
                      <a:br>
                        <a:rPr lang="en-CA" sz="1600" b="1" u="none" strike="noStrike" dirty="0">
                          <a:effectLst/>
                        </a:rPr>
                      </a:br>
                      <a:r>
                        <a:rPr lang="en-CA" sz="1600" b="1" u="none" strike="noStrike" dirty="0">
                          <a:effectLst/>
                        </a:rPr>
                        <a:t>(n=1105)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5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 dirty="0">
                          <a:effectLst/>
                        </a:rPr>
                        <a:t>Hours worked per week (%)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 dirty="0">
                          <a:effectLst/>
                        </a:rPr>
                        <a:t> 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 dirty="0">
                          <a:effectLst/>
                        </a:rPr>
                        <a:t>  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112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 dirty="0">
                          <a:effectLst/>
                        </a:rPr>
                        <a:t>   Unemployed/retired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1918 (34.7)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 357 (14.6)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 dirty="0">
                          <a:effectLst/>
                        </a:rPr>
                        <a:t> 1052 (53.1) 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 dirty="0">
                          <a:effectLst/>
                        </a:rPr>
                        <a:t>  509 (46.1) 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9655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 dirty="0">
                          <a:effectLst/>
                        </a:rPr>
                        <a:t>   Works &lt;20 h/week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1278 (23.1)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 972 (39.7)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 dirty="0">
                          <a:effectLst/>
                        </a:rPr>
                        <a:t>  188 ( 9.5) 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 118 (10.7)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72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 dirty="0">
                          <a:effectLst/>
                        </a:rPr>
                        <a:t>   Works 20 h/week or more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2333 (42.2)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1117 (45.7)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 740 (37.4)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 476 (43.2)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661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Household size (%)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 dirty="0">
                          <a:effectLst/>
                        </a:rPr>
                        <a:t> 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471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  Alone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1233 (20.2)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 dirty="0">
                          <a:effectLst/>
                        </a:rPr>
                        <a:t>  352 (12.4) 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 572 (26.5)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 309 (28.0)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271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  1 other person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1663 (27.2)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 dirty="0">
                          <a:effectLst/>
                        </a:rPr>
                        <a:t>  494 (17.4) 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 dirty="0">
                          <a:effectLst/>
                        </a:rPr>
                        <a:t>  769 (35.6) 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 400 (36.2)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3952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  2 other people or more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3208 (52.6)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1995 (70.2)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 dirty="0">
                          <a:effectLst/>
                        </a:rPr>
                        <a:t>  817 (37.9) 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 396 (35.8)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573513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Emotional loneliness (mean (SD))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1.93 (1.10)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2.26 (0.91)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 dirty="0">
                          <a:effectLst/>
                        </a:rPr>
                        <a:t> 1.64 (1.17)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1.62 (1.18)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3906668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Social loneliness (mean (SD))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1.94 (1.15)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</a:rPr>
                        <a:t> 1.78 (1.13)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 dirty="0">
                          <a:effectLst/>
                        </a:rPr>
                        <a:t> 2.06 (1.15)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 dirty="0">
                          <a:effectLst/>
                        </a:rPr>
                        <a:t> 2.11 (1.14)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2978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076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6A24C-C2C8-1B8F-3B21-F99B7E18F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540E-88CD-89E5-724D-1E0166DDAD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activities &amp; connections</a:t>
            </a:r>
          </a:p>
        </p:txBody>
      </p:sp>
    </p:spTree>
    <p:extLst>
      <p:ext uri="{BB962C8B-B14F-4D97-AF65-F5344CB8AC3E}">
        <p14:creationId xmlns:p14="http://schemas.microsoft.com/office/powerpoint/2010/main" val="3716286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14F96DA7-9FDF-767C-F8CC-B6327AF99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58" b="12874"/>
          <a:stretch/>
        </p:blipFill>
        <p:spPr>
          <a:xfrm>
            <a:off x="344129" y="1394202"/>
            <a:ext cx="11543071" cy="532142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62BDC40-5082-FBAE-91D8-3D98A025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Frequency of social activities (past 3 months)</a:t>
            </a:r>
          </a:p>
        </p:txBody>
      </p:sp>
    </p:spTree>
    <p:extLst>
      <p:ext uri="{BB962C8B-B14F-4D97-AF65-F5344CB8AC3E}">
        <p14:creationId xmlns:p14="http://schemas.microsoft.com/office/powerpoint/2010/main" val="2403563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5F51D-4AED-9566-AC3A-5D6A7F15B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28BE5A-03E8-2C90-817A-3E88B825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Number of social connections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0F1D13C-0351-F756-FE96-1678468619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411517-6B6E-04B3-5954-096D67B58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049" y="1387731"/>
            <a:ext cx="8374299" cy="517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50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B61BB-4EDA-2280-A26D-C12D4BBB4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689B3-62B7-F294-6832-FB48528BCE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Factor Analysis</a:t>
            </a:r>
          </a:p>
        </p:txBody>
      </p:sp>
    </p:spTree>
    <p:extLst>
      <p:ext uri="{BB962C8B-B14F-4D97-AF65-F5344CB8AC3E}">
        <p14:creationId xmlns:p14="http://schemas.microsoft.com/office/powerpoint/2010/main" val="1667104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3D4376-B8FB-3388-1E49-0CE356A0EB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6470269"/>
              </p:ext>
            </p:extLst>
          </p:nvPr>
        </p:nvGraphicFramePr>
        <p:xfrm>
          <a:off x="587376" y="1119187"/>
          <a:ext cx="7622560" cy="5373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35A3A7AF-FD55-A7F8-6E20-4CA331C1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Social activities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483F7B-E374-B890-F6E0-F19866A55A43}"/>
              </a:ext>
            </a:extLst>
          </p:cNvPr>
          <p:cNvSpPr txBox="1"/>
          <p:nvPr/>
        </p:nvSpPr>
        <p:spPr>
          <a:xfrm>
            <a:off x="9114503" y="5801032"/>
            <a:ext cx="2851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2400" dirty="0"/>
              <a:t>* Low variance</a:t>
            </a:r>
          </a:p>
          <a:p>
            <a:pPr algn="l"/>
            <a:r>
              <a:rPr lang="en-CA" sz="2400" dirty="0"/>
              <a:t>† No correlation</a:t>
            </a:r>
          </a:p>
        </p:txBody>
      </p:sp>
    </p:spTree>
    <p:extLst>
      <p:ext uri="{BB962C8B-B14F-4D97-AF65-F5344CB8AC3E}">
        <p14:creationId xmlns:p14="http://schemas.microsoft.com/office/powerpoint/2010/main" val="239312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8DD827-0ED7-D857-C050-0B11AF83A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i="1" dirty="0"/>
              <a:t>Canadians</a:t>
            </a:r>
            <a:r>
              <a:rPr lang="en-US" dirty="0"/>
              <a:t> can do to form meaningful </a:t>
            </a:r>
            <a:r>
              <a:rPr lang="en-US" i="1" dirty="0"/>
              <a:t>social connections </a:t>
            </a:r>
          </a:p>
          <a:p>
            <a:pPr lvl="1"/>
            <a:r>
              <a:rPr lang="en-US" dirty="0"/>
              <a:t>Open online survey of Canadian 16+</a:t>
            </a:r>
          </a:p>
          <a:p>
            <a:pPr lvl="1"/>
            <a:r>
              <a:rPr lang="en-US" dirty="0"/>
              <a:t>Collected data during and after COVID-19 (2021-2024)</a:t>
            </a:r>
          </a:p>
          <a:p>
            <a:pPr marL="2286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Current study</a:t>
            </a:r>
          </a:p>
          <a:p>
            <a:pPr marL="0" indent="0">
              <a:buNone/>
            </a:pPr>
            <a:r>
              <a:rPr lang="en-US" dirty="0"/>
              <a:t>Understand social patterns and behaviours, their interplay, and how they relate to loneliness.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287169-422F-2660-BEB7-C7D39ADB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Canadian Social Connection Survey</a:t>
            </a:r>
          </a:p>
        </p:txBody>
      </p:sp>
    </p:spTree>
    <p:extLst>
      <p:ext uri="{BB962C8B-B14F-4D97-AF65-F5344CB8AC3E}">
        <p14:creationId xmlns:p14="http://schemas.microsoft.com/office/powerpoint/2010/main" val="1096169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B4E13-BCC2-51C6-73A4-7EAE59C9F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B095DA-6F55-1E3D-B19B-D5FD866BB6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407205"/>
              </p:ext>
            </p:extLst>
          </p:nvPr>
        </p:nvGraphicFramePr>
        <p:xfrm>
          <a:off x="587375" y="1119188"/>
          <a:ext cx="5508625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AFDFD97-0CFE-B3E6-BEC6-7C026DFA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Social patterns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C2F9CEA-D171-CB35-F7B3-219F54814C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0510911"/>
              </p:ext>
            </p:extLst>
          </p:nvPr>
        </p:nvGraphicFramePr>
        <p:xfrm>
          <a:off x="7787148" y="2768549"/>
          <a:ext cx="2595716" cy="1730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199054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5E680-5D61-A2AF-2343-487420164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67B6-BBD5-002B-D4F7-7FF625296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832581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3B529-26FB-BE43-0BC5-424C31E65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4E9AF5-93A9-434A-FECD-36A5964B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constructs</a:t>
            </a:r>
            <a:endParaRPr lang="en-CA" dirty="0"/>
          </a:p>
        </p:txBody>
      </p:sp>
      <p:pic>
        <p:nvPicPr>
          <p:cNvPr id="6" name="Content Placeholder 5" descr="A screenshot of a data analysis&#10;&#10;AI-generated content may be incorrect.">
            <a:extLst>
              <a:ext uri="{FF2B5EF4-FFF2-40B4-BE49-F238E27FC236}">
                <a16:creationId xmlns:a16="http://schemas.microsoft.com/office/drawing/2014/main" id="{AE59DB41-4F9E-879C-F456-4C3513430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220" y="1119187"/>
            <a:ext cx="5658167" cy="5658167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7AA5C3-B342-AFEF-242E-EA1DA7698A9D}"/>
              </a:ext>
            </a:extLst>
          </p:cNvPr>
          <p:cNvSpPr/>
          <p:nvPr/>
        </p:nvSpPr>
        <p:spPr>
          <a:xfrm>
            <a:off x="7658101" y="1211580"/>
            <a:ext cx="822959" cy="489204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344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92E82-B67D-8F19-CD21-DD035F308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404BC-4470-C5D4-135F-E002273AB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Robust Probabilistic Dependencies</a:t>
            </a:r>
          </a:p>
        </p:txBody>
      </p:sp>
    </p:spTree>
    <p:extLst>
      <p:ext uri="{BB962C8B-B14F-4D97-AF65-F5344CB8AC3E}">
        <p14:creationId xmlns:p14="http://schemas.microsoft.com/office/powerpoint/2010/main" val="4134301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B4FCB-16B3-DEF0-29CD-426ED808B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FAAF3D-C70E-4843-3162-AFE37978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conditional probabilities</a:t>
            </a:r>
            <a:endParaRPr lang="en-C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11C3A9-B90C-3424-4B15-5E71DDA48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6" y="1202977"/>
            <a:ext cx="10461523" cy="54051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038259-F766-BE63-C39A-5960B5CF98CA}"/>
              </a:ext>
            </a:extLst>
          </p:cNvPr>
          <p:cNvSpPr txBox="1"/>
          <p:nvPr/>
        </p:nvSpPr>
        <p:spPr>
          <a:xfrm>
            <a:off x="10363200" y="1119673"/>
            <a:ext cx="1691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400" dirty="0"/>
              <a:t>+ Positive</a:t>
            </a:r>
          </a:p>
          <a:p>
            <a:pPr algn="l"/>
            <a:r>
              <a:rPr lang="en-CA" sz="1400" dirty="0">
                <a:solidFill>
                  <a:srgbClr val="FF0000"/>
                </a:solidFill>
              </a:rPr>
              <a:t>- Negative</a:t>
            </a:r>
          </a:p>
        </p:txBody>
      </p:sp>
    </p:spTree>
    <p:extLst>
      <p:ext uri="{BB962C8B-B14F-4D97-AF65-F5344CB8AC3E}">
        <p14:creationId xmlns:p14="http://schemas.microsoft.com/office/powerpoint/2010/main" val="154854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B3ED5-A91B-8CD6-BEA2-F43024311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1EE9BC-093D-061B-E885-AD4BC509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CP: Emotional loneliness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932A92-B846-197B-2339-E7D669ED6547}"/>
              </a:ext>
            </a:extLst>
          </p:cNvPr>
          <p:cNvSpPr txBox="1"/>
          <p:nvPr/>
        </p:nvSpPr>
        <p:spPr>
          <a:xfrm>
            <a:off x="10363200" y="1119673"/>
            <a:ext cx="1691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400" dirty="0"/>
              <a:t>+ Positive</a:t>
            </a:r>
          </a:p>
          <a:p>
            <a:pPr algn="l"/>
            <a:r>
              <a:rPr lang="en-CA" sz="1400" dirty="0">
                <a:solidFill>
                  <a:srgbClr val="FF0000"/>
                </a:solidFill>
              </a:rPr>
              <a:t>- Negative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CD69F-D2B2-C558-8284-70A266A52BAE}"/>
              </a:ext>
            </a:extLst>
          </p:cNvPr>
          <p:cNvSpPr txBox="1"/>
          <p:nvPr/>
        </p:nvSpPr>
        <p:spPr>
          <a:xfrm>
            <a:off x="4689987" y="1759974"/>
            <a:ext cx="255638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Phone conversations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19D5C-0651-B923-4A0B-FB3B9B277EC0}"/>
              </a:ext>
            </a:extLst>
          </p:cNvPr>
          <p:cNvSpPr txBox="1"/>
          <p:nvPr/>
        </p:nvSpPr>
        <p:spPr>
          <a:xfrm>
            <a:off x="2880850" y="3181564"/>
            <a:ext cx="255638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Group activities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1EC1B-4089-1D47-1169-B73BB3F4A746}"/>
              </a:ext>
            </a:extLst>
          </p:cNvPr>
          <p:cNvSpPr txBox="1"/>
          <p:nvPr/>
        </p:nvSpPr>
        <p:spPr>
          <a:xfrm>
            <a:off x="2880850" y="4184115"/>
            <a:ext cx="255638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Digital activities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A1F837-3A1C-B5A6-D83F-1DE35B42E3D6}"/>
              </a:ext>
            </a:extLst>
          </p:cNvPr>
          <p:cNvSpPr txBox="1"/>
          <p:nvPr/>
        </p:nvSpPr>
        <p:spPr>
          <a:xfrm>
            <a:off x="4689985" y="5236374"/>
            <a:ext cx="255638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Emotional Loneliness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0AAF6C0-A68D-FF46-94A2-223D17A55338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5400000">
            <a:off x="4768317" y="1981699"/>
            <a:ext cx="590593" cy="180913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525C9E1-AB95-2935-7EA4-1526FF49018E}"/>
              </a:ext>
            </a:extLst>
          </p:cNvPr>
          <p:cNvCxnSpPr>
            <a:stCxn id="2" idx="2"/>
            <a:endCxn id="6" idx="0"/>
          </p:cNvCxnSpPr>
          <p:nvPr/>
        </p:nvCxnSpPr>
        <p:spPr>
          <a:xfrm rot="5400000">
            <a:off x="4645479" y="3913671"/>
            <a:ext cx="2645403" cy="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922AC1D-47ED-9F33-F397-68C9A5597923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3921468" y="4883355"/>
            <a:ext cx="1006093" cy="5309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0F462C-6790-1B69-711C-54C695FC6269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4159044" y="3643229"/>
            <a:ext cx="0" cy="540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B66D031-6801-83FF-FBF3-DEE2C6026BAE}"/>
              </a:ext>
            </a:extLst>
          </p:cNvPr>
          <p:cNvSpPr txBox="1"/>
          <p:nvPr/>
        </p:nvSpPr>
        <p:spPr>
          <a:xfrm>
            <a:off x="5987870" y="3672838"/>
            <a:ext cx="1258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2400" dirty="0">
                <a:solidFill>
                  <a:srgbClr val="FF0000"/>
                </a:solidFill>
              </a:rPr>
              <a:t>-0.454 (~15%)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25FEB1-0C57-3BF7-D2B4-029AE7828C05}"/>
              </a:ext>
            </a:extLst>
          </p:cNvPr>
          <p:cNvSpPr txBox="1"/>
          <p:nvPr/>
        </p:nvSpPr>
        <p:spPr>
          <a:xfrm>
            <a:off x="2241733" y="2585618"/>
            <a:ext cx="2153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2400" dirty="0">
                <a:solidFill>
                  <a:srgbClr val="FF0000"/>
                </a:solidFill>
              </a:rPr>
              <a:t>-0.230 (~5%)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8937F4-15EC-2495-154D-57DF47874671}"/>
              </a:ext>
            </a:extLst>
          </p:cNvPr>
          <p:cNvSpPr txBox="1"/>
          <p:nvPr/>
        </p:nvSpPr>
        <p:spPr>
          <a:xfrm>
            <a:off x="1991037" y="3678863"/>
            <a:ext cx="2335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2400" dirty="0"/>
              <a:t>+0.699 (~16%)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DA9DD9-142E-A85D-AB5C-C0CD02E71B23}"/>
              </a:ext>
            </a:extLst>
          </p:cNvPr>
          <p:cNvSpPr txBox="1"/>
          <p:nvPr/>
        </p:nvSpPr>
        <p:spPr>
          <a:xfrm>
            <a:off x="2104108" y="5375640"/>
            <a:ext cx="2222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2400" dirty="0"/>
              <a:t>+0.188 (~6%)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01AD60-2E1F-8B38-5976-91FA01B7800C}"/>
              </a:ext>
            </a:extLst>
          </p:cNvPr>
          <p:cNvSpPr txBox="1"/>
          <p:nvPr/>
        </p:nvSpPr>
        <p:spPr>
          <a:xfrm>
            <a:off x="8819558" y="2665256"/>
            <a:ext cx="2635044" cy="19389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CA" sz="2400" dirty="0"/>
              <a:t>+0.188 </a:t>
            </a:r>
          </a:p>
          <a:p>
            <a:pPr algn="l"/>
            <a:r>
              <a:rPr lang="en-CA" sz="2400" dirty="0"/>
              <a:t>Range EL: 0 to 3</a:t>
            </a:r>
          </a:p>
          <a:p>
            <a:pPr algn="l"/>
            <a:endParaRPr lang="en-CA" sz="2400" dirty="0"/>
          </a:p>
          <a:p>
            <a:pPr algn="l"/>
            <a:r>
              <a:rPr lang="en-CA" sz="2400" dirty="0"/>
              <a:t>0.188 / 3 = 0.06</a:t>
            </a:r>
          </a:p>
          <a:p>
            <a:pPr algn="l"/>
            <a:r>
              <a:rPr lang="en-CA" sz="2400" dirty="0"/>
              <a:t>(~6%)</a:t>
            </a:r>
          </a:p>
        </p:txBody>
      </p:sp>
    </p:spTree>
    <p:extLst>
      <p:ext uri="{BB962C8B-B14F-4D97-AF65-F5344CB8AC3E}">
        <p14:creationId xmlns:p14="http://schemas.microsoft.com/office/powerpoint/2010/main" val="1900463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C1D89-EEAD-0970-D851-9ED5BAB49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EEBF71-804E-7640-AFBF-8FEB6AB8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CP: Social loneliness</a:t>
            </a:r>
            <a:endParaRPr lang="en-C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B25A20-E268-5671-D31C-26CFF9329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826" y="1293794"/>
            <a:ext cx="10461523" cy="52234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3341F9-0973-5152-32A3-97271B2B76B4}"/>
              </a:ext>
            </a:extLst>
          </p:cNvPr>
          <p:cNvSpPr txBox="1"/>
          <p:nvPr/>
        </p:nvSpPr>
        <p:spPr>
          <a:xfrm>
            <a:off x="10363200" y="1119673"/>
            <a:ext cx="1691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400" dirty="0"/>
              <a:t>+ Positive</a:t>
            </a:r>
          </a:p>
          <a:p>
            <a:pPr algn="l"/>
            <a:r>
              <a:rPr lang="en-CA" sz="1400" dirty="0">
                <a:solidFill>
                  <a:srgbClr val="FF0000"/>
                </a:solidFill>
              </a:rPr>
              <a:t>- Negative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F46F2A-0B4F-FFC8-DB51-F380DBB59CD0}"/>
              </a:ext>
            </a:extLst>
          </p:cNvPr>
          <p:cNvSpPr txBox="1"/>
          <p:nvPr/>
        </p:nvSpPr>
        <p:spPr>
          <a:xfrm>
            <a:off x="7978882" y="4917728"/>
            <a:ext cx="604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600" dirty="0"/>
              <a:t>~9%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6650E-6817-E35D-BA5B-995E4F9CC02B}"/>
              </a:ext>
            </a:extLst>
          </p:cNvPr>
          <p:cNvSpPr txBox="1"/>
          <p:nvPr/>
        </p:nvSpPr>
        <p:spPr>
          <a:xfrm>
            <a:off x="6321086" y="5232641"/>
            <a:ext cx="1637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600" dirty="0">
                <a:solidFill>
                  <a:srgbClr val="FF0000"/>
                </a:solidFill>
              </a:rPr>
              <a:t>~5%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7FBED4-95F1-6AE5-5F60-7DEFB8B25FC5}"/>
              </a:ext>
            </a:extLst>
          </p:cNvPr>
          <p:cNvSpPr txBox="1"/>
          <p:nvPr/>
        </p:nvSpPr>
        <p:spPr>
          <a:xfrm>
            <a:off x="6637121" y="5745316"/>
            <a:ext cx="66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600" dirty="0">
                <a:solidFill>
                  <a:srgbClr val="FF0000"/>
                </a:solidFill>
              </a:rPr>
              <a:t>~3%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9CD91A-BDFA-FFFB-ECE3-763B06EC58F8}"/>
              </a:ext>
            </a:extLst>
          </p:cNvPr>
          <p:cNvSpPr txBox="1"/>
          <p:nvPr/>
        </p:nvSpPr>
        <p:spPr>
          <a:xfrm>
            <a:off x="8758433" y="3359620"/>
            <a:ext cx="653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600" dirty="0">
                <a:solidFill>
                  <a:srgbClr val="FF0000"/>
                </a:solidFill>
              </a:rPr>
              <a:t>~8%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7D591-95C1-7936-C49A-3D98F2C455F3}"/>
              </a:ext>
            </a:extLst>
          </p:cNvPr>
          <p:cNvSpPr txBox="1"/>
          <p:nvPr/>
        </p:nvSpPr>
        <p:spPr>
          <a:xfrm>
            <a:off x="10877284" y="3429000"/>
            <a:ext cx="653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600" dirty="0">
                <a:solidFill>
                  <a:srgbClr val="FF0000"/>
                </a:solidFill>
              </a:rPr>
              <a:t>~4%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B0FC43-3A1D-7CC4-AB73-8B6D2068EAB4}"/>
              </a:ext>
            </a:extLst>
          </p:cNvPr>
          <p:cNvSpPr txBox="1"/>
          <p:nvPr/>
        </p:nvSpPr>
        <p:spPr>
          <a:xfrm>
            <a:off x="7139619" y="5133247"/>
            <a:ext cx="1637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600" dirty="0">
                <a:solidFill>
                  <a:srgbClr val="FF0000"/>
                </a:solidFill>
              </a:rPr>
              <a:t>~4%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8F930B-F65C-AAF7-317A-D7A20DA13722}"/>
              </a:ext>
            </a:extLst>
          </p:cNvPr>
          <p:cNvSpPr txBox="1"/>
          <p:nvPr/>
        </p:nvSpPr>
        <p:spPr>
          <a:xfrm>
            <a:off x="5577698" y="3415497"/>
            <a:ext cx="743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600" dirty="0">
                <a:solidFill>
                  <a:srgbClr val="FF0000"/>
                </a:solidFill>
              </a:rPr>
              <a:t>~10%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D3FCDC-F55B-5C06-91E3-D3FAFD935C38}"/>
              </a:ext>
            </a:extLst>
          </p:cNvPr>
          <p:cNvSpPr txBox="1"/>
          <p:nvPr/>
        </p:nvSpPr>
        <p:spPr>
          <a:xfrm>
            <a:off x="7586458" y="4454742"/>
            <a:ext cx="743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600" dirty="0">
                <a:solidFill>
                  <a:srgbClr val="FF0000"/>
                </a:solidFill>
              </a:rPr>
              <a:t>~4%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9ABFD2-04FD-0AA6-DECF-D8D1FB3549B8}"/>
              </a:ext>
            </a:extLst>
          </p:cNvPr>
          <p:cNvSpPr txBox="1"/>
          <p:nvPr/>
        </p:nvSpPr>
        <p:spPr>
          <a:xfrm>
            <a:off x="5175643" y="3788159"/>
            <a:ext cx="743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600" dirty="0"/>
              <a:t>~19%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A14C45-B369-D3F7-894A-A2799AC5F4A9}"/>
              </a:ext>
            </a:extLst>
          </p:cNvPr>
          <p:cNvSpPr txBox="1"/>
          <p:nvPr/>
        </p:nvSpPr>
        <p:spPr>
          <a:xfrm>
            <a:off x="7012337" y="3730794"/>
            <a:ext cx="653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600" dirty="0"/>
              <a:t>~5%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67893B-3F38-431D-C8BD-5D241B1104D7}"/>
              </a:ext>
            </a:extLst>
          </p:cNvPr>
          <p:cNvSpPr txBox="1"/>
          <p:nvPr/>
        </p:nvSpPr>
        <p:spPr>
          <a:xfrm>
            <a:off x="3971191" y="2800017"/>
            <a:ext cx="743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600" dirty="0"/>
              <a:t>~14%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1A8DAD-A9A4-183D-2FC4-C97828893882}"/>
              </a:ext>
            </a:extLst>
          </p:cNvPr>
          <p:cNvSpPr txBox="1"/>
          <p:nvPr/>
        </p:nvSpPr>
        <p:spPr>
          <a:xfrm>
            <a:off x="5446893" y="2820606"/>
            <a:ext cx="743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600" dirty="0"/>
              <a:t>~3%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08F31-073E-E6AC-4BF0-A7B7CCCAD923}"/>
              </a:ext>
            </a:extLst>
          </p:cNvPr>
          <p:cNvSpPr txBox="1"/>
          <p:nvPr/>
        </p:nvSpPr>
        <p:spPr>
          <a:xfrm>
            <a:off x="4071895" y="4025483"/>
            <a:ext cx="743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600" dirty="0"/>
              <a:t>~7%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766F7D-6332-8768-F886-7DD1B386DEB8}"/>
              </a:ext>
            </a:extLst>
          </p:cNvPr>
          <p:cNvSpPr txBox="1"/>
          <p:nvPr/>
        </p:nvSpPr>
        <p:spPr>
          <a:xfrm>
            <a:off x="3227803" y="4285465"/>
            <a:ext cx="743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600" dirty="0"/>
              <a:t>~7%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040B19-C4F6-3199-9108-8972F84C0E11}"/>
              </a:ext>
            </a:extLst>
          </p:cNvPr>
          <p:cNvSpPr txBox="1"/>
          <p:nvPr/>
        </p:nvSpPr>
        <p:spPr>
          <a:xfrm>
            <a:off x="2583790" y="4454742"/>
            <a:ext cx="743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600" dirty="0"/>
              <a:t>~6%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6665DC-9EF7-703B-A29E-346ABB4D170A}"/>
              </a:ext>
            </a:extLst>
          </p:cNvPr>
          <p:cNvSpPr txBox="1"/>
          <p:nvPr/>
        </p:nvSpPr>
        <p:spPr>
          <a:xfrm>
            <a:off x="4921676" y="4516695"/>
            <a:ext cx="818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600" dirty="0">
                <a:solidFill>
                  <a:srgbClr val="FF0000"/>
                </a:solidFill>
              </a:rPr>
              <a:t>~3%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8968B4-36CD-BC19-DFE0-B72FC094F12F}"/>
              </a:ext>
            </a:extLst>
          </p:cNvPr>
          <p:cNvSpPr txBox="1"/>
          <p:nvPr/>
        </p:nvSpPr>
        <p:spPr>
          <a:xfrm>
            <a:off x="2690794" y="3135158"/>
            <a:ext cx="743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600" dirty="0"/>
              <a:t>~6%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D15B01-D74C-0809-BBD3-E4F494087A65}"/>
              </a:ext>
            </a:extLst>
          </p:cNvPr>
          <p:cNvSpPr txBox="1"/>
          <p:nvPr/>
        </p:nvSpPr>
        <p:spPr>
          <a:xfrm>
            <a:off x="3243943" y="3694331"/>
            <a:ext cx="743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600" dirty="0"/>
              <a:t>~8%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DFD7A9-A150-77AD-0DA6-4BB5B3B4C8D2}"/>
              </a:ext>
            </a:extLst>
          </p:cNvPr>
          <p:cNvSpPr txBox="1"/>
          <p:nvPr/>
        </p:nvSpPr>
        <p:spPr>
          <a:xfrm>
            <a:off x="3101115" y="1706645"/>
            <a:ext cx="666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600" dirty="0">
                <a:solidFill>
                  <a:srgbClr val="FF0000"/>
                </a:solidFill>
              </a:rPr>
              <a:t>~5%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334954-4E78-6EEF-75EF-35523EBDB714}"/>
              </a:ext>
            </a:extLst>
          </p:cNvPr>
          <p:cNvSpPr txBox="1"/>
          <p:nvPr/>
        </p:nvSpPr>
        <p:spPr>
          <a:xfrm>
            <a:off x="4342885" y="4963970"/>
            <a:ext cx="743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600" dirty="0"/>
              <a:t>~7%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F68B9B-CCBA-E900-5618-2383F60DBA1F}"/>
              </a:ext>
            </a:extLst>
          </p:cNvPr>
          <p:cNvSpPr txBox="1"/>
          <p:nvPr/>
        </p:nvSpPr>
        <p:spPr>
          <a:xfrm>
            <a:off x="3778066" y="5006513"/>
            <a:ext cx="666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600" dirty="0"/>
              <a:t>~2%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DBFAAE-E536-F6CB-52B3-142EDC3C6827}"/>
              </a:ext>
            </a:extLst>
          </p:cNvPr>
          <p:cNvSpPr txBox="1"/>
          <p:nvPr/>
        </p:nvSpPr>
        <p:spPr>
          <a:xfrm>
            <a:off x="5853874" y="4875657"/>
            <a:ext cx="743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600" dirty="0"/>
              <a:t>~3%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7BE83D-F658-EA60-2C1B-F3DAEF395105}"/>
              </a:ext>
            </a:extLst>
          </p:cNvPr>
          <p:cNvSpPr txBox="1"/>
          <p:nvPr/>
        </p:nvSpPr>
        <p:spPr>
          <a:xfrm>
            <a:off x="5266009" y="4794693"/>
            <a:ext cx="743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600" dirty="0"/>
              <a:t>~1%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DD93BE-4471-A230-9556-663C6DFD4B30}"/>
              </a:ext>
            </a:extLst>
          </p:cNvPr>
          <p:cNvSpPr txBox="1"/>
          <p:nvPr/>
        </p:nvSpPr>
        <p:spPr>
          <a:xfrm>
            <a:off x="4035289" y="5471801"/>
            <a:ext cx="666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600" dirty="0">
                <a:solidFill>
                  <a:srgbClr val="FF0000"/>
                </a:solidFill>
              </a:rPr>
              <a:t>~5%</a:t>
            </a:r>
          </a:p>
        </p:txBody>
      </p:sp>
    </p:spTree>
    <p:extLst>
      <p:ext uri="{BB962C8B-B14F-4D97-AF65-F5344CB8AC3E}">
        <p14:creationId xmlns:p14="http://schemas.microsoft.com/office/powerpoint/2010/main" val="348439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F7DDC-6F26-2376-E6CF-F2300A495A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Latent class</a:t>
            </a:r>
          </a:p>
        </p:txBody>
      </p:sp>
    </p:spTree>
    <p:extLst>
      <p:ext uri="{BB962C8B-B14F-4D97-AF65-F5344CB8AC3E}">
        <p14:creationId xmlns:p14="http://schemas.microsoft.com/office/powerpoint/2010/main" val="2330570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F904B-5392-EFA8-057F-B8C05EE87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130B1E-603C-B2E9-9852-920FC1887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626" y="1216841"/>
            <a:ext cx="10918373" cy="564115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5839BD-DB78-F7CB-41C1-0C1C7024D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Activities vs. “Social prescription” cluster</a:t>
            </a:r>
          </a:p>
        </p:txBody>
      </p:sp>
    </p:spTree>
    <p:extLst>
      <p:ext uri="{BB962C8B-B14F-4D97-AF65-F5344CB8AC3E}">
        <p14:creationId xmlns:p14="http://schemas.microsoft.com/office/powerpoint/2010/main" val="775078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EC8B4-5C65-BD9A-075F-29B959F53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ABEE64-1C4C-1750-0540-89663A036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256" y="1173315"/>
            <a:ext cx="10687486" cy="568468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854A05A-C742-EA58-3ADA-B173F22A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Social time vs. “Social prescription” cluster</a:t>
            </a:r>
          </a:p>
        </p:txBody>
      </p:sp>
    </p:spTree>
    <p:extLst>
      <p:ext uri="{BB962C8B-B14F-4D97-AF65-F5344CB8AC3E}">
        <p14:creationId xmlns:p14="http://schemas.microsoft.com/office/powerpoint/2010/main" val="29246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608503-494D-E478-C2CC-51FC507F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Emotional loneliness</a:t>
            </a:r>
          </a:p>
          <a:p>
            <a:pPr lvl="1"/>
            <a:r>
              <a:rPr lang="en-US" dirty="0"/>
              <a:t>I experience a general sense of emptiness</a:t>
            </a:r>
            <a:endParaRPr lang="en-CA" dirty="0"/>
          </a:p>
          <a:p>
            <a:pPr lvl="1"/>
            <a:r>
              <a:rPr lang="en-CA" dirty="0"/>
              <a:t>I </a:t>
            </a:r>
            <a:r>
              <a:rPr lang="en-US" dirty="0"/>
              <a:t> miss having people around me</a:t>
            </a:r>
            <a:endParaRPr lang="en-CA" dirty="0"/>
          </a:p>
          <a:p>
            <a:pPr lvl="1"/>
            <a:r>
              <a:rPr lang="en-CA" dirty="0"/>
              <a:t>I often feel rejected</a:t>
            </a:r>
          </a:p>
          <a:p>
            <a:r>
              <a:rPr lang="en-CA" b="1" dirty="0"/>
              <a:t>Social loneliness</a:t>
            </a:r>
          </a:p>
          <a:p>
            <a:pPr lvl="1"/>
            <a:r>
              <a:rPr lang="en-US" dirty="0"/>
              <a:t>There are plenty of people I can rely on when I have problems</a:t>
            </a:r>
            <a:r>
              <a:rPr lang="en-CA" dirty="0"/>
              <a:t>*</a:t>
            </a:r>
          </a:p>
          <a:p>
            <a:pPr lvl="1"/>
            <a:r>
              <a:rPr lang="en-US" dirty="0"/>
              <a:t>There are many people I can trust completely</a:t>
            </a:r>
            <a:r>
              <a:rPr lang="en-CA" dirty="0"/>
              <a:t>*</a:t>
            </a:r>
          </a:p>
          <a:p>
            <a:pPr lvl="1"/>
            <a:r>
              <a:rPr lang="en-US" dirty="0"/>
              <a:t>There are enough people I feel close to</a:t>
            </a:r>
            <a:r>
              <a:rPr lang="en-CA" dirty="0"/>
              <a:t>*</a:t>
            </a:r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0B9C5D-976E-750C-FB98-A5B28C20A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measures</a:t>
            </a:r>
          </a:p>
        </p:txBody>
      </p:sp>
    </p:spTree>
    <p:extLst>
      <p:ext uri="{BB962C8B-B14F-4D97-AF65-F5344CB8AC3E}">
        <p14:creationId xmlns:p14="http://schemas.microsoft.com/office/powerpoint/2010/main" val="1459210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FBF6A-0BD5-E32F-55B0-4E5E579E4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7F0AC-E27D-2D1C-C831-12CD2103E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Discrete Probabilistic Dependencies</a:t>
            </a:r>
          </a:p>
        </p:txBody>
      </p:sp>
    </p:spTree>
    <p:extLst>
      <p:ext uri="{BB962C8B-B14F-4D97-AF65-F5344CB8AC3E}">
        <p14:creationId xmlns:p14="http://schemas.microsoft.com/office/powerpoint/2010/main" val="1110709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DB584-5F2A-AD09-CCC5-9961653AA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social network&#10;&#10;AI-generated content may be incorrect.">
            <a:extLst>
              <a:ext uri="{FF2B5EF4-FFF2-40B4-BE49-F238E27FC236}">
                <a16:creationId xmlns:a16="http://schemas.microsoft.com/office/drawing/2014/main" id="{B9C39C0D-B2AA-8087-089F-565AC3D45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49" y="894521"/>
            <a:ext cx="5383696" cy="538369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43783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57BBF-8F48-7E06-C242-71D4DCD23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668" y="1671386"/>
            <a:ext cx="3437742" cy="2781344"/>
          </a:xfrm>
        </p:spPr>
        <p:txBody>
          <a:bodyPr/>
          <a:lstStyle/>
          <a:p>
            <a:r>
              <a:rPr lang="en-CA" dirty="0"/>
              <a:t>What determines latent classes of social activities and behaviour?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507F174-A81D-0CED-B97B-D90133C0781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922" r="2294"/>
          <a:stretch/>
        </p:blipFill>
        <p:spPr>
          <a:xfrm>
            <a:off x="3912705" y="0"/>
            <a:ext cx="827929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558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BA190-33EB-C80C-2415-35C94C4DA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screenshot of a graph&#10;&#10;AI-generated content may be incorrect.">
            <a:extLst>
              <a:ext uri="{FF2B5EF4-FFF2-40B4-BE49-F238E27FC236}">
                <a16:creationId xmlns:a16="http://schemas.microsoft.com/office/drawing/2014/main" id="{13E5FDBB-624A-DF93-C666-42A7F57AD4A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394" y="1184275"/>
            <a:ext cx="5029200" cy="5029200"/>
          </a:xfrm>
        </p:spPr>
      </p:pic>
      <p:pic>
        <p:nvPicPr>
          <p:cNvPr id="8" name="Content Placeholder 7" descr="A graph with different colored squares&#10;&#10;AI-generated content may be incorrect.">
            <a:extLst>
              <a:ext uri="{FF2B5EF4-FFF2-40B4-BE49-F238E27FC236}">
                <a16:creationId xmlns:a16="http://schemas.microsoft.com/office/drawing/2014/main" id="{D3779575-A79F-CE69-397C-CE42B5B1050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5" y="1184275"/>
            <a:ext cx="5030788" cy="5030788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25EC69D-6DBD-2EDB-62B8-5E379B022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Plotting the “causes” of loneliness</a:t>
            </a:r>
          </a:p>
        </p:txBody>
      </p:sp>
    </p:spTree>
    <p:extLst>
      <p:ext uri="{BB962C8B-B14F-4D97-AF65-F5344CB8AC3E}">
        <p14:creationId xmlns:p14="http://schemas.microsoft.com/office/powerpoint/2010/main" val="998354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AFA71D-F3D2-87E1-3D7C-05A3AC2AD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dirty="0"/>
              <a:t>Time spent with </a:t>
            </a:r>
            <a:r>
              <a:rPr lang="en-CA" dirty="0">
                <a:solidFill>
                  <a:srgbClr val="FF0000"/>
                </a:solidFill>
              </a:rPr>
              <a:t>others</a:t>
            </a:r>
            <a:r>
              <a:rPr lang="en-CA" dirty="0"/>
              <a:t> (↑) 	</a:t>
            </a:r>
            <a:r>
              <a:rPr lang="en-CA" dirty="0">
                <a:sym typeface="Wingdings" panose="05000000000000000000" pitchFamily="2" charset="2"/>
              </a:rPr>
              <a:t></a:t>
            </a:r>
            <a:r>
              <a:rPr lang="en-CA" dirty="0"/>
              <a:t> Social loneliness (↓)</a:t>
            </a:r>
          </a:p>
          <a:p>
            <a:pPr lvl="1">
              <a:lnSpc>
                <a:spcPct val="150000"/>
              </a:lnSpc>
            </a:pPr>
            <a:r>
              <a:rPr lang="en-CA" dirty="0">
                <a:solidFill>
                  <a:srgbClr val="0070C0"/>
                </a:solidFill>
              </a:rPr>
              <a:t>“There are [plenty/many/enough] people I …”</a:t>
            </a:r>
          </a:p>
          <a:p>
            <a:pPr>
              <a:lnSpc>
                <a:spcPct val="150000"/>
              </a:lnSpc>
            </a:pPr>
            <a:r>
              <a:rPr lang="en-CA" dirty="0"/>
              <a:t>Time spent with </a:t>
            </a:r>
            <a:r>
              <a:rPr lang="en-CA" dirty="0">
                <a:solidFill>
                  <a:srgbClr val="FF0000"/>
                </a:solidFill>
              </a:rPr>
              <a:t>others</a:t>
            </a:r>
            <a:r>
              <a:rPr lang="en-CA" dirty="0"/>
              <a:t> 		? Emotional loneliness</a:t>
            </a:r>
          </a:p>
          <a:p>
            <a:pPr>
              <a:lnSpc>
                <a:spcPct val="150000"/>
              </a:lnSpc>
            </a:pPr>
            <a:r>
              <a:rPr lang="en-CA" dirty="0"/>
              <a:t>Time spent with </a:t>
            </a:r>
            <a:r>
              <a:rPr lang="en-CA" dirty="0">
                <a:solidFill>
                  <a:srgbClr val="7030A0"/>
                </a:solidFill>
              </a:rPr>
              <a:t>ourselves</a:t>
            </a:r>
            <a:r>
              <a:rPr lang="en-CA" dirty="0"/>
              <a:t> (↑) 	</a:t>
            </a:r>
            <a:r>
              <a:rPr lang="en-CA" dirty="0">
                <a:sym typeface="Wingdings" panose="05000000000000000000" pitchFamily="2" charset="2"/>
              </a:rPr>
              <a:t></a:t>
            </a:r>
            <a:r>
              <a:rPr lang="en-CA" dirty="0"/>
              <a:t> Emotional loneliness</a:t>
            </a:r>
            <a:r>
              <a:rPr lang="en-CA" dirty="0">
                <a:sym typeface="Wingdings" panose="05000000000000000000" pitchFamily="2" charset="2"/>
              </a:rPr>
              <a:t> (</a:t>
            </a:r>
            <a:r>
              <a:rPr lang="en-CA" dirty="0"/>
              <a:t>↓</a:t>
            </a:r>
            <a:r>
              <a:rPr lang="en-CA" dirty="0">
                <a:sym typeface="Wingdings" panose="05000000000000000000" pitchFamily="2" charset="2"/>
              </a:rPr>
              <a:t>)</a:t>
            </a:r>
            <a:endParaRPr lang="en-CA" dirty="0"/>
          </a:p>
          <a:p>
            <a:pPr>
              <a:lnSpc>
                <a:spcPct val="100000"/>
              </a:lnSpc>
            </a:pPr>
            <a:r>
              <a:rPr lang="en-CA" dirty="0"/>
              <a:t>Time spent with </a:t>
            </a:r>
            <a:r>
              <a:rPr lang="en-CA" dirty="0">
                <a:solidFill>
                  <a:srgbClr val="7030A0"/>
                </a:solidFill>
              </a:rPr>
              <a:t>ourselves</a:t>
            </a:r>
            <a:r>
              <a:rPr lang="en-CA" dirty="0"/>
              <a:t> (↑) 	</a:t>
            </a:r>
            <a:r>
              <a:rPr lang="en-CA" b="1" dirty="0">
                <a:sym typeface="Wingdings" panose="05000000000000000000" pitchFamily="2" charset="2"/>
              </a:rPr>
              <a:t></a:t>
            </a:r>
            <a:r>
              <a:rPr lang="en-CA" b="1" dirty="0"/>
              <a:t> Emotional loneliness</a:t>
            </a:r>
            <a:r>
              <a:rPr lang="en-CA" b="1" dirty="0">
                <a:sym typeface="Wingdings" panose="05000000000000000000" pitchFamily="2" charset="2"/>
              </a:rPr>
              <a:t> (</a:t>
            </a:r>
            <a:r>
              <a:rPr lang="en-CA" b="1" dirty="0"/>
              <a:t>↓</a:t>
            </a:r>
            <a:r>
              <a:rPr lang="en-CA" b="1" dirty="0">
                <a:sym typeface="Wingdings" panose="05000000000000000000" pitchFamily="2" charset="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b="1" dirty="0">
                <a:sym typeface="Wingdings" panose="05000000000000000000" pitchFamily="2" charset="2"/>
              </a:rPr>
              <a:t>					</a:t>
            </a:r>
            <a:r>
              <a:rPr lang="en-CA" b="1" dirty="0"/>
              <a:t> Social loneliness</a:t>
            </a:r>
            <a:r>
              <a:rPr lang="en-CA" b="1" dirty="0">
                <a:sym typeface="Wingdings" panose="05000000000000000000" pitchFamily="2" charset="2"/>
              </a:rPr>
              <a:t> (</a:t>
            </a:r>
            <a:r>
              <a:rPr lang="en-CA" b="1" dirty="0"/>
              <a:t>↓</a:t>
            </a:r>
            <a:r>
              <a:rPr lang="en-CA" b="1" dirty="0">
                <a:sym typeface="Wingdings" panose="05000000000000000000" pitchFamily="2" charset="2"/>
              </a:rPr>
              <a:t>)</a:t>
            </a:r>
            <a:endParaRPr lang="en-CA" b="1" dirty="0"/>
          </a:p>
          <a:p>
            <a:pPr marL="228600" lvl="1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5C18FC-A944-FDF1-D46F-E6F21CEF2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Take home messages</a:t>
            </a:r>
          </a:p>
        </p:txBody>
      </p:sp>
    </p:spTree>
    <p:extLst>
      <p:ext uri="{BB962C8B-B14F-4D97-AF65-F5344CB8AC3E}">
        <p14:creationId xmlns:p14="http://schemas.microsoft.com/office/powerpoint/2010/main" val="425749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283A9-42A8-5DD0-2E19-61BD7A673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0F84EB-5E03-8A40-AB5F-205CB65B0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A" i="1" dirty="0"/>
              <a:t>Who are less likely to be connected/socially active</a:t>
            </a:r>
          </a:p>
          <a:p>
            <a:pPr lvl="2"/>
            <a:r>
              <a:rPr lang="en-CA" dirty="0"/>
              <a:t>Under 30: 	Non-binary folks</a:t>
            </a:r>
          </a:p>
          <a:p>
            <a:pPr lvl="2"/>
            <a:r>
              <a:rPr lang="en-CA" dirty="0"/>
              <a:t>30-64: 		Non-binary folks + women (particularly cis-het women)</a:t>
            </a:r>
          </a:p>
          <a:p>
            <a:pPr lvl="2"/>
            <a:r>
              <a:rPr lang="en-CA" dirty="0"/>
              <a:t>65+:		Everybody (but less so 2SLGBTQ+ men)</a:t>
            </a:r>
          </a:p>
          <a:p>
            <a:pPr marL="457200" lvl="2" indent="0">
              <a:buNone/>
            </a:pPr>
            <a:endParaRPr lang="en-CA" dirty="0"/>
          </a:p>
          <a:p>
            <a:pPr lvl="1"/>
            <a:r>
              <a:rPr lang="en-CA" i="1" dirty="0"/>
              <a:t>Who makes us feel less lonely</a:t>
            </a:r>
          </a:p>
          <a:p>
            <a:pPr lvl="2"/>
            <a:r>
              <a:rPr lang="en-CA" dirty="0"/>
              <a:t>Not family (family disconnection might be a symptom)</a:t>
            </a:r>
          </a:p>
          <a:p>
            <a:pPr lvl="2"/>
            <a:r>
              <a:rPr lang="en-CA" dirty="0"/>
              <a:t>Mostly friends but also colleagues</a:t>
            </a:r>
          </a:p>
          <a:p>
            <a:pPr marL="2286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F0857B-C889-2531-7C06-7D026ECB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Take home messages</a:t>
            </a:r>
          </a:p>
        </p:txBody>
      </p:sp>
    </p:spTree>
    <p:extLst>
      <p:ext uri="{BB962C8B-B14F-4D97-AF65-F5344CB8AC3E}">
        <p14:creationId xmlns:p14="http://schemas.microsoft.com/office/powerpoint/2010/main" val="67278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5F41B-F864-F85F-1D1D-55D9EC571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D4BFE5-7E4C-FCE6-AFF8-15C872AF0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How?</a:t>
            </a:r>
          </a:p>
          <a:p>
            <a:pPr lvl="1"/>
            <a:r>
              <a:rPr lang="en-CA" dirty="0"/>
              <a:t>Reaching out works (person-to-person)</a:t>
            </a:r>
          </a:p>
          <a:p>
            <a:pPr lvl="1"/>
            <a:r>
              <a:rPr lang="en-CA" dirty="0"/>
              <a:t>Social settings</a:t>
            </a:r>
          </a:p>
          <a:p>
            <a:pPr lvl="2"/>
            <a:r>
              <a:rPr lang="en-CA" dirty="0"/>
              <a:t>Closed settings</a:t>
            </a:r>
          </a:p>
          <a:p>
            <a:pPr lvl="3"/>
            <a:r>
              <a:rPr lang="en-CA" dirty="0"/>
              <a:t>Person-to-person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4048E9-7E8F-5FBC-DB22-BDDEF648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Take home messages</a:t>
            </a:r>
          </a:p>
        </p:txBody>
      </p:sp>
    </p:spTree>
    <p:extLst>
      <p:ext uri="{BB962C8B-B14F-4D97-AF65-F5344CB8AC3E}">
        <p14:creationId xmlns:p14="http://schemas.microsoft.com/office/powerpoint/2010/main" val="112521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176DB-E809-A140-3FD8-1A75BB36A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3FD87C-4813-33FF-1109-73609A835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Cross-sectional data.</a:t>
            </a:r>
          </a:p>
          <a:p>
            <a:r>
              <a:rPr lang="en-CA" dirty="0"/>
              <a:t>Pandemic data.</a:t>
            </a:r>
          </a:p>
          <a:p>
            <a:r>
              <a:rPr lang="en-CA" dirty="0"/>
              <a:t>Limited set of activities, some are ambiguous.</a:t>
            </a:r>
          </a:p>
          <a:p>
            <a:r>
              <a:rPr lang="en-CA" dirty="0"/>
              <a:t>Limited data on quality of connection.</a:t>
            </a:r>
          </a:p>
          <a:p>
            <a:r>
              <a:rPr lang="en-CA" dirty="0"/>
              <a:t>Unmeasured variables (e.g., motherhood)</a:t>
            </a:r>
          </a:p>
          <a:p>
            <a:r>
              <a:rPr lang="en-CA"/>
              <a:t>Subgroup analysis</a:t>
            </a:r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ACD744-86AD-BECF-8B9E-119F7EA4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2271757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5CFBD-E7FF-7901-837E-FF61D7B68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51E0D5-C367-06F3-86B4-039804E5B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0" y="2375990"/>
            <a:ext cx="6171475" cy="2106020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709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BC3ED-9D82-C65B-8EC6-D81B2DC86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5B6F2C-6660-735A-0BF3-97D5B8962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Social activities</a:t>
            </a:r>
          </a:p>
          <a:p>
            <a:pPr lvl="1"/>
            <a:r>
              <a:rPr lang="en-US" dirty="0"/>
              <a:t>In the PAST THREE MONTH, how often have you...</a:t>
            </a:r>
          </a:p>
          <a:p>
            <a:pPr lvl="2"/>
            <a:r>
              <a:rPr lang="en-US" dirty="0"/>
              <a:t>“Not in the past three months" </a:t>
            </a:r>
          </a:p>
          <a:p>
            <a:pPr lvl="2"/>
            <a:r>
              <a:rPr lang="en-US" dirty="0"/>
              <a:t>“Less than monthly”</a:t>
            </a:r>
          </a:p>
          <a:p>
            <a:pPr lvl="2"/>
            <a:r>
              <a:rPr lang="en-US" dirty="0"/>
              <a:t>“A few times a month”</a:t>
            </a:r>
          </a:p>
          <a:p>
            <a:pPr lvl="2"/>
            <a:r>
              <a:rPr lang="en-US" dirty="0"/>
              <a:t>“Monthly”</a:t>
            </a:r>
          </a:p>
          <a:p>
            <a:pPr lvl="2"/>
            <a:r>
              <a:rPr lang="en-US" dirty="0"/>
              <a:t>“Weekly”</a:t>
            </a:r>
          </a:p>
          <a:p>
            <a:pPr lvl="2"/>
            <a:r>
              <a:rPr lang="en-US" dirty="0"/>
              <a:t>“A few times a week”          </a:t>
            </a:r>
          </a:p>
          <a:p>
            <a:pPr lvl="2"/>
            <a:r>
              <a:rPr lang="en-US" dirty="0"/>
              <a:t>“Daily or almost daily”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04C2EB-D854-7965-72B0-0CA6D54C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measures</a:t>
            </a:r>
          </a:p>
        </p:txBody>
      </p:sp>
    </p:spTree>
    <p:extLst>
      <p:ext uri="{BB962C8B-B14F-4D97-AF65-F5344CB8AC3E}">
        <p14:creationId xmlns:p14="http://schemas.microsoft.com/office/powerpoint/2010/main" val="325520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EDDAC-3594-9622-6B01-3835920D1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40BF9D-3C63-ECA8-79FA-588B5D980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Social patterns</a:t>
            </a:r>
          </a:p>
          <a:p>
            <a:pPr lvl="1"/>
            <a:r>
              <a:rPr lang="en-US" dirty="0"/>
              <a:t>In the PAST WEEK, how many HOURS in total did you spend socializing with others from the following groups? </a:t>
            </a:r>
          </a:p>
          <a:p>
            <a:pPr lvl="1"/>
            <a:r>
              <a:rPr lang="en-US" dirty="0"/>
              <a:t>In the PAST WEEK, how many DAYS in total did you spend socializing with others from the following groups? </a:t>
            </a:r>
          </a:p>
          <a:p>
            <a:pPr lvl="1"/>
            <a:r>
              <a:rPr lang="en-US" dirty="0"/>
              <a:t>In the PAST WEEK, how many PEOPLE from each of the following groups did you spend at least 5 minutes socializing with?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D21BAA-13C5-76A6-4B20-23AFAEDE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measures</a:t>
            </a:r>
          </a:p>
        </p:txBody>
      </p:sp>
    </p:spTree>
    <p:extLst>
      <p:ext uri="{BB962C8B-B14F-4D97-AF65-F5344CB8AC3E}">
        <p14:creationId xmlns:p14="http://schemas.microsoft.com/office/powerpoint/2010/main" val="425646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047F4-21FD-A5FC-4190-223A49886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47068-7D96-3FAB-4E48-41CDDB2D0D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63052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54CC9-D02B-FAB6-C909-4F2D8AEEC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86D4931E-547B-9BBB-39D8-03BEC44934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424244"/>
              </p:ext>
            </p:extLst>
          </p:nvPr>
        </p:nvGraphicFramePr>
        <p:xfrm>
          <a:off x="587375" y="1119188"/>
          <a:ext cx="10918825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9CF7BF16-FF7E-A017-69C8-3A25F71C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6" y="365125"/>
            <a:ext cx="10918373" cy="754548"/>
          </a:xfrm>
        </p:spPr>
        <p:txBody>
          <a:bodyPr/>
          <a:lstStyle/>
          <a:p>
            <a:r>
              <a:rPr lang="en-US" dirty="0"/>
              <a:t>Objectives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2513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BFC82-2CA8-9578-35EE-9EB13C8AB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673593F-0F27-1473-276F-CBC524038F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704986"/>
              </p:ext>
            </p:extLst>
          </p:nvPr>
        </p:nvGraphicFramePr>
        <p:xfrm>
          <a:off x="587375" y="1119188"/>
          <a:ext cx="10918825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6B3D4A31-5D90-2CA7-3406-DD1866176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6" y="365125"/>
            <a:ext cx="10918373" cy="754548"/>
          </a:xfrm>
        </p:spPr>
        <p:txBody>
          <a:bodyPr/>
          <a:lstStyle/>
          <a:p>
            <a:r>
              <a:rPr lang="en-US" dirty="0"/>
              <a:t>Objectives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7389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C7A0B-E017-CBE5-CBFE-4643D3C3B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D247-AB08-0CA8-E602-4764E6319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423985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FU 2025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CC0633"/>
      </a:accent1>
      <a:accent2>
        <a:srgbClr val="A6192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A6192E"/>
      </a:hlink>
      <a:folHlink>
        <a:srgbClr val="CC0633"/>
      </a:folHlink>
    </a:clrScheme>
    <a:fontScheme name="SFU 202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SFU 2025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CC0633"/>
      </a:accent1>
      <a:accent2>
        <a:srgbClr val="A6192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54585A"/>
      </a:folHlink>
    </a:clrScheme>
    <a:fontScheme name="SFU 202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SFU 2025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CC0633"/>
      </a:accent1>
      <a:accent2>
        <a:srgbClr val="A6192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54585A"/>
      </a:folHlink>
    </a:clrScheme>
    <a:fontScheme name="SFU 202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fe2b4a4-e0a3-4ca1-8588-fb9a28a42228">
      <Terms xmlns="http://schemas.microsoft.com/office/infopath/2007/PartnerControls"/>
    </lcf76f155ced4ddcb4097134ff3c332f>
    <TaxCatchAll xmlns="eb923f14-5578-4326-847f-a20d5cd04199" xsi:nil="true"/>
    <Note xmlns="2fe2b4a4-e0a3-4ca1-8588-fb9a28a4222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85ADD539485D4BA46B40DEAEC1474C" ma:contentTypeVersion="19" ma:contentTypeDescription="Create a new document." ma:contentTypeScope="" ma:versionID="760b256d665d7c6e0ce4261695838af1">
  <xsd:schema xmlns:xsd="http://www.w3.org/2001/XMLSchema" xmlns:xs="http://www.w3.org/2001/XMLSchema" xmlns:p="http://schemas.microsoft.com/office/2006/metadata/properties" xmlns:ns2="2fe2b4a4-e0a3-4ca1-8588-fb9a28a42228" xmlns:ns3="eb923f14-5578-4326-847f-a20d5cd04199" targetNamespace="http://schemas.microsoft.com/office/2006/metadata/properties" ma:root="true" ma:fieldsID="84b6c0b673e3535c1b9636613e035d50" ns2:_="" ns3:_="">
    <xsd:import namespace="2fe2b4a4-e0a3-4ca1-8588-fb9a28a42228"/>
    <xsd:import namespace="eb923f14-5578-4326-847f-a20d5cd041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Note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e2b4a4-e0a3-4ca1-8588-fb9a28a422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Note" ma:index="21" nillable="true" ma:displayName="Note" ma:format="Dropdown" ma:internalName="Note">
      <xsd:simpleType>
        <xsd:restriction base="dms:Text">
          <xsd:maxLength value="255"/>
        </xsd:restriction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9aa0ad0-c4c5-4ed8-abb5-19e3095d9e3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923f14-5578-4326-847f-a20d5cd0419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675b6b9e-35b9-46c9-b66c-c3322ce88aff}" ma:internalName="TaxCatchAll" ma:showField="CatchAllData" ma:web="eb923f14-5578-4326-847f-a20d5cd0419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5701EF-5A24-4B85-9929-C5ABBB8D7BC4}">
  <ds:schemaRefs>
    <ds:schemaRef ds:uri="2fe2b4a4-e0a3-4ca1-8588-fb9a28a42228"/>
    <ds:schemaRef ds:uri="eb923f14-5578-4326-847f-a20d5cd0419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BBD9B30-2FA2-469A-AF0E-B4C1576E24DA}">
  <ds:schemaRefs>
    <ds:schemaRef ds:uri="2fe2b4a4-e0a3-4ca1-8588-fb9a28a42228"/>
    <ds:schemaRef ds:uri="eb923f14-5578-4326-847f-a20d5cd0419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D58C49C-EF3A-43EB-9314-312F4AC641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5499</TotalTime>
  <Words>3193</Words>
  <Application>Microsoft Office PowerPoint</Application>
  <PresentationFormat>Widescreen</PresentationFormat>
  <Paragraphs>552</Paragraphs>
  <Slides>38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Aptos</vt:lpstr>
      <vt:lpstr>Arial</vt:lpstr>
      <vt:lpstr>Courier New</vt:lpstr>
      <vt:lpstr>Open Sans</vt:lpstr>
      <vt:lpstr>Symbol</vt:lpstr>
      <vt:lpstr>Wingdings</vt:lpstr>
      <vt:lpstr>Office Theme</vt:lpstr>
      <vt:lpstr>Social prescribing and loneliness</vt:lpstr>
      <vt:lpstr>Canadian Social Connection Survey</vt:lpstr>
      <vt:lpstr>Key measures</vt:lpstr>
      <vt:lpstr>Key measures</vt:lpstr>
      <vt:lpstr>Key measures</vt:lpstr>
      <vt:lpstr>Objectives</vt:lpstr>
      <vt:lpstr>Objectives</vt:lpstr>
      <vt:lpstr>Objectives</vt:lpstr>
      <vt:lpstr>Sample characteristics</vt:lpstr>
      <vt:lpstr>Analytic Sample Flow Chart</vt:lpstr>
      <vt:lpstr>Participants characteristics (1 of 4)</vt:lpstr>
      <vt:lpstr>Participants characteristics (2 of 4)</vt:lpstr>
      <vt:lpstr>Participants characteristics (3 of 4)</vt:lpstr>
      <vt:lpstr>Participants characteristics (4 of 4)</vt:lpstr>
      <vt:lpstr>Social activities &amp; connections</vt:lpstr>
      <vt:lpstr>Frequency of social activities (past 3 months)</vt:lpstr>
      <vt:lpstr>Number of social connections</vt:lpstr>
      <vt:lpstr>Exploratory Factor Analysis</vt:lpstr>
      <vt:lpstr>Social activities</vt:lpstr>
      <vt:lpstr>Social patterns</vt:lpstr>
      <vt:lpstr>Correlation matrix</vt:lpstr>
      <vt:lpstr>Correlation between constructs</vt:lpstr>
      <vt:lpstr>Robust Probabilistic Dependencies</vt:lpstr>
      <vt:lpstr>Robust conditional probabilities</vt:lpstr>
      <vt:lpstr>Robust CP: Emotional loneliness</vt:lpstr>
      <vt:lpstr>Robust CP: Social loneliness</vt:lpstr>
      <vt:lpstr>Latent class</vt:lpstr>
      <vt:lpstr>Activities vs. “Social prescription” cluster</vt:lpstr>
      <vt:lpstr>Social time vs. “Social prescription” cluster</vt:lpstr>
      <vt:lpstr>Discrete Probabilistic Dependencies</vt:lpstr>
      <vt:lpstr>PowerPoint Presentation</vt:lpstr>
      <vt:lpstr>What determines latent classes of social activities and behaviour?</vt:lpstr>
      <vt:lpstr>Plotting the “causes” of loneliness</vt:lpstr>
      <vt:lpstr>Take home messages</vt:lpstr>
      <vt:lpstr>Take home messages</vt:lpstr>
      <vt:lpstr>Take home messages</vt:lpstr>
      <vt:lpstr>Limitations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Sylvia Kudaverdian</dc:creator>
  <cp:lastModifiedBy>Andrés Delgado Ron</cp:lastModifiedBy>
  <cp:revision>17</cp:revision>
  <dcterms:created xsi:type="dcterms:W3CDTF">2025-03-28T20:34:27Z</dcterms:created>
  <dcterms:modified xsi:type="dcterms:W3CDTF">2025-05-07T21:57:20Z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0x010100C885ADD539485D4BA46B40DEAEC1474C</vt:lpwstr>
  </property>
  <property fmtid="{D5CDD505-2E9C-101B-9397-08002B2CF9AE}" pid="3" name="MediaServiceImageTags">
    <vt:lpwstr/>
  </property>
</Properties>
</file>