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D9D51-4544-2797-E26C-F1B7D24B1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2B3AB-A50E-4CD1-E386-A440FEA8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C6A5E0-C0FC-08ED-BAC7-21C9CC81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050DDC-2BB0-E78C-F5B2-2A6116023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3778DE-9DE8-1250-D01F-F24D42F9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68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8C224-461F-72C7-3D61-36AA655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8D65A8-98DC-9910-710F-2B4914578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CD30F-072D-B6C5-22A3-4452A9F50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3C8794-CEC9-DB5F-5CED-AA858B71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6F4B2-CE4B-C717-F294-8B216AB6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969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262DB-048B-B012-CC4C-653AB3327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20CC75-F143-294E-9EAB-B8D331FFE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D6844C-205D-9A0C-6FE8-1A7C8AA5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DF8CBF-D671-CAA7-9261-57A2A90F0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ADC159F-24E8-9466-590B-F7F6F4CE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2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17175-665C-B84A-248B-1F025054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73F578-CA80-4856-1412-008F0A601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739B74-0375-0DAF-307F-4343704D9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A487C-D951-9836-F0CE-29C3A99D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E95270-E483-5A62-949A-9B83D8E1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19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112E-32C5-53C1-7479-7FB57EC3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F8539D-A544-7362-758D-AABCC008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0E99CB-0DA5-3D3F-4396-11C1C103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12C876-36FA-47E5-9E10-877452CF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4EADA7-74BF-E06B-A395-6268D7E6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92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27A5D-6465-6BB9-CEA6-77D186489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379241-55F4-3694-9AFC-BC45595C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126076-B266-6FB2-70CD-FBA889A00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CC036D-A7F0-C597-9FEE-DFF797B4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404B01-BDC5-A0BD-9D22-5FE22388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D73F79-3A3D-081A-ECDB-30022CF5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57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8BC3E-5F28-4E6A-D4FD-28C99EF1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377D20-67D6-B4CB-28E2-49F140D85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8A6C14-95C1-D2B3-8966-17189E0A8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8C56D9-60DF-3B72-2967-32D61FDB2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D29E08-497A-8AE8-E7FA-904B89BE6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A2FD00E-3D0F-4298-5F6C-BBE292C9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E10301-24FB-2F43-81F7-82797D739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F8D896-9F8D-B78A-2573-FA60A57D9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89D51-2719-2D59-A938-150EBD9A1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05ADBC-BC6F-C837-CCA7-04379051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42C572-AF0E-BDBA-83E9-C723CB84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AF1C0D-5F32-6D9A-3A41-45F2706F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39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07A104-5FE1-C0E1-D10E-B566D2BF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A166A5-A4F9-91B9-9884-D32E3997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29216D-610F-52E9-B922-2F886826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49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8FF5EE-C63E-3CBB-DBD3-9C8DF090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E50F1F-F394-342B-DF1B-695A8FC0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07557E-03D9-DF29-AAA0-A5F6A573B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43C7C7-CBBA-C8A3-CC8E-D8ABA46C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64F690-B4CA-8CAF-B596-2386896A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3DD5FA-E80F-6B64-DF62-361A509A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2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4ADEF-2BD5-1B91-434A-D5990C0C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1D74E4-706F-C018-44E1-070637A7E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31E085-EEDA-7840-64D6-B4E6CAEFC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B7264C-1B0E-3DFC-02B2-3B5B4D79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7B5609-ACBA-3863-394F-91D9FDB7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22E74D-0D1C-08C5-BB79-F5C19E84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46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09499E-228C-703E-6AA0-9EB1E024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E798BC-E965-D8B6-F3EC-78F7D00CD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ED2FF8-1662-F533-39D2-12828B4D4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0BDF5-9169-42FA-B1FC-F88EAD6C039C}" type="datetimeFigureOut">
              <a:rPr lang="pt-BR" smtClean="0"/>
              <a:t>02/10/2025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EDE46-4D32-3F55-4973-7FEFCF9F5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9235B-82C9-2F21-34F5-CC93D90C4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980A8-C5F8-4DBD-ADC0-0396E86C0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9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355039-F568-BB85-8E35-86F026FA0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teste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46A26-30E3-BC8B-57A0-B21899D632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3058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SILENE CRISTINA POSSANI</dc:creator>
  <cp:lastModifiedBy>SILENE CRISTINA POSSANI</cp:lastModifiedBy>
  <cp:revision>1</cp:revision>
  <dcterms:created xsi:type="dcterms:W3CDTF">2025-10-02T14:06:06Z</dcterms:created>
  <dcterms:modified xsi:type="dcterms:W3CDTF">2025-10-02T14:06:24Z</dcterms:modified>
</cp:coreProperties>
</file>