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a:bodyPr>
          <a:lstStyle/>
          <a:p>
            <a:r>
              <a:rPr lang="es-MX" dirty="0" err="1"/>
              <a:t>Benefits</a:t>
            </a:r>
            <a:r>
              <a:rPr lang="es-MX" dirty="0"/>
              <a:t> </a:t>
            </a:r>
            <a:r>
              <a:rPr lang="es-MX" dirty="0" err="1"/>
              <a:t>of</a:t>
            </a:r>
            <a:r>
              <a:rPr lang="es-MX" dirty="0"/>
              <a:t> CI/CD for </a:t>
            </a:r>
            <a:r>
              <a:rPr lang="es-MX" dirty="0" err="1"/>
              <a:t>UdaPeople</a:t>
            </a:r>
            <a:r>
              <a:rPr lang="es-MX" dirty="0"/>
              <a:t> </a:t>
            </a:r>
            <a:r>
              <a:rPr lang="es-MX" dirty="0" err="1"/>
              <a:t>Product</a:t>
            </a:r>
            <a:endParaRPr lang="es-MX" dirty="0"/>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lstStyle/>
          <a:p>
            <a:r>
              <a:rPr lang="es-MX" dirty="0" err="1"/>
              <a:t>Tech</a:t>
            </a:r>
            <a:r>
              <a:rPr lang="es-MX" dirty="0"/>
              <a:t> </a:t>
            </a:r>
            <a:r>
              <a:rPr lang="es-MX" dirty="0" err="1"/>
              <a:t>always</a:t>
            </a:r>
            <a:r>
              <a:rPr lang="es-MX" dirty="0"/>
              <a:t> has </a:t>
            </a:r>
            <a:r>
              <a:rPr lang="es-MX" dirty="0" err="1"/>
              <a:t>delivered</a:t>
            </a:r>
            <a:r>
              <a:rPr lang="es-MX" dirty="0"/>
              <a:t> </a:t>
            </a:r>
            <a:r>
              <a:rPr lang="es-MX" dirty="0" err="1"/>
              <a:t>benefits</a:t>
            </a:r>
            <a:r>
              <a:rPr lang="es-MX" dirty="0"/>
              <a:t> </a:t>
            </a:r>
            <a:r>
              <a:rPr lang="es-MX" dirty="0" err="1"/>
              <a:t>to</a:t>
            </a:r>
            <a:r>
              <a:rPr lang="es-MX" dirty="0"/>
              <a:t> </a:t>
            </a:r>
            <a:r>
              <a:rPr lang="es-MX" dirty="0" err="1"/>
              <a:t>bussiness</a:t>
            </a:r>
            <a:r>
              <a:rPr lang="es-MX" dirty="0"/>
              <a:t> in </a:t>
            </a:r>
            <a:r>
              <a:rPr lang="es-MX" dirty="0" err="1"/>
              <a:t>terms</a:t>
            </a:r>
            <a:r>
              <a:rPr lang="es-MX" dirty="0"/>
              <a:t> </a:t>
            </a:r>
            <a:r>
              <a:rPr lang="es-MX" dirty="0" err="1"/>
              <a:t>of</a:t>
            </a:r>
            <a:r>
              <a:rPr lang="es-MX" dirty="0"/>
              <a:t> </a:t>
            </a:r>
            <a:r>
              <a:rPr lang="es-MX" dirty="0" err="1"/>
              <a:t>reducing</a:t>
            </a:r>
            <a:r>
              <a:rPr lang="es-MX" dirty="0"/>
              <a:t> and </a:t>
            </a:r>
            <a:r>
              <a:rPr lang="es-MX" dirty="0" err="1"/>
              <a:t>avoiding</a:t>
            </a:r>
            <a:r>
              <a:rPr lang="es-MX" dirty="0"/>
              <a:t> </a:t>
            </a:r>
            <a:r>
              <a:rPr lang="es-MX" dirty="0" err="1"/>
              <a:t>costs</a:t>
            </a:r>
            <a:r>
              <a:rPr lang="es-MX" dirty="0"/>
              <a:t>, and </a:t>
            </a:r>
            <a:r>
              <a:rPr lang="es-MX" dirty="0" err="1"/>
              <a:t>increasing</a:t>
            </a:r>
            <a:r>
              <a:rPr lang="es-MX" dirty="0"/>
              <a:t> and </a:t>
            </a:r>
            <a:r>
              <a:rPr lang="es-MX" dirty="0" err="1"/>
              <a:t>protecting</a:t>
            </a:r>
            <a:r>
              <a:rPr lang="es-MX" dirty="0"/>
              <a:t> </a:t>
            </a:r>
            <a:r>
              <a:rPr lang="es-MX" dirty="0" err="1"/>
              <a:t>revenue</a:t>
            </a:r>
            <a:r>
              <a:rPr lang="es-MX" dirty="0"/>
              <a:t>.</a:t>
            </a:r>
          </a:p>
          <a:p>
            <a:r>
              <a:rPr lang="es-MX" dirty="0" err="1"/>
              <a:t>During</a:t>
            </a:r>
            <a:r>
              <a:rPr lang="es-MX" dirty="0"/>
              <a:t> </a:t>
            </a:r>
            <a:r>
              <a:rPr lang="es-MX" dirty="0" err="1"/>
              <a:t>this</a:t>
            </a:r>
            <a:r>
              <a:rPr lang="es-MX" dirty="0"/>
              <a:t> </a:t>
            </a:r>
            <a:r>
              <a:rPr lang="es-MX" dirty="0" err="1"/>
              <a:t>presentation</a:t>
            </a:r>
            <a:r>
              <a:rPr lang="es-MX" dirty="0"/>
              <a:t> </a:t>
            </a:r>
            <a:r>
              <a:rPr lang="es-MX" dirty="0" err="1"/>
              <a:t>will</a:t>
            </a:r>
            <a:r>
              <a:rPr lang="es-MX" dirty="0"/>
              <a:t> be </a:t>
            </a:r>
            <a:r>
              <a:rPr lang="es-MX" dirty="0" err="1"/>
              <a:t>explained</a:t>
            </a:r>
            <a:r>
              <a:rPr lang="es-MX" dirty="0"/>
              <a:t> in </a:t>
            </a:r>
            <a:r>
              <a:rPr lang="es-MX" dirty="0" err="1"/>
              <a:t>detailed</a:t>
            </a:r>
            <a:r>
              <a:rPr lang="es-MX" dirty="0"/>
              <a:t> </a:t>
            </a:r>
            <a:r>
              <a:rPr lang="es-MX" dirty="0" err="1"/>
              <a:t>how</a:t>
            </a:r>
            <a:r>
              <a:rPr lang="es-MX" dirty="0"/>
              <a:t> CI/CD can </a:t>
            </a:r>
            <a:r>
              <a:rPr lang="es-MX" dirty="0" err="1"/>
              <a:t>achive</a:t>
            </a:r>
            <a:r>
              <a:rPr lang="es-MX" dirty="0"/>
              <a:t> </a:t>
            </a:r>
            <a:r>
              <a:rPr lang="es-MX" dirty="0" err="1"/>
              <a:t>these</a:t>
            </a:r>
            <a:r>
              <a:rPr lang="es-MX" dirty="0"/>
              <a:t> </a:t>
            </a:r>
            <a:r>
              <a:rPr lang="es-MX" dirty="0" err="1"/>
              <a:t>benefits</a:t>
            </a:r>
            <a:r>
              <a:rPr lang="es-MX" dirty="0"/>
              <a:t> and </a:t>
            </a:r>
            <a:r>
              <a:rPr lang="es-MX" dirty="0" err="1"/>
              <a:t>help</a:t>
            </a:r>
            <a:r>
              <a:rPr lang="es-MX" dirty="0"/>
              <a:t> </a:t>
            </a:r>
            <a:r>
              <a:rPr lang="es-MX" dirty="0" err="1"/>
              <a:t>your</a:t>
            </a:r>
            <a:r>
              <a:rPr lang="es-MX" dirty="0"/>
              <a:t> </a:t>
            </a:r>
            <a:r>
              <a:rPr lang="es-MX" dirty="0" err="1"/>
              <a:t>organization</a:t>
            </a:r>
            <a:r>
              <a:rPr lang="es-MX" dirty="0"/>
              <a:t> </a:t>
            </a:r>
            <a:r>
              <a:rPr lang="es-MX" dirty="0" err="1"/>
              <a:t>to</a:t>
            </a:r>
            <a:r>
              <a:rPr lang="es-MX" dirty="0"/>
              <a:t> care </a:t>
            </a:r>
            <a:r>
              <a:rPr lang="es-MX" dirty="0" err="1"/>
              <a:t>better</a:t>
            </a:r>
            <a:r>
              <a:rPr lang="es-MX" dirty="0"/>
              <a:t> for </a:t>
            </a:r>
            <a:r>
              <a:rPr lang="es-MX" dirty="0" err="1"/>
              <a:t>your</a:t>
            </a:r>
            <a:r>
              <a:rPr lang="es-MX" dirty="0"/>
              <a:t> </a:t>
            </a:r>
            <a:r>
              <a:rPr lang="es-MX" dirty="0" err="1"/>
              <a:t>most</a:t>
            </a:r>
            <a:r>
              <a:rPr lang="es-MX" dirty="0"/>
              <a:t> </a:t>
            </a:r>
            <a:r>
              <a:rPr lang="es-MX" dirty="0" err="1"/>
              <a:t>valuable</a:t>
            </a:r>
            <a:r>
              <a:rPr lang="es-MX" dirty="0"/>
              <a:t> </a:t>
            </a:r>
            <a:r>
              <a:rPr lang="es-MX" dirty="0" err="1"/>
              <a:t>resource</a:t>
            </a:r>
            <a:r>
              <a:rPr lang="es-MX" dirty="0"/>
              <a:t>: </a:t>
            </a:r>
            <a:r>
              <a:rPr lang="es-MX" dirty="0" err="1"/>
              <a:t>Your</a:t>
            </a:r>
            <a:r>
              <a:rPr lang="es-MX" dirty="0"/>
              <a:t> </a:t>
            </a:r>
            <a:r>
              <a:rPr lang="es-MX" dirty="0" err="1"/>
              <a:t>people</a:t>
            </a:r>
            <a:r>
              <a:rPr lang="es-MX" dirty="0"/>
              <a:t>.</a:t>
            </a:r>
          </a:p>
          <a:p>
            <a:r>
              <a:rPr lang="es-MX" dirty="0" err="1"/>
              <a:t>Let’s</a:t>
            </a:r>
            <a:r>
              <a:rPr lang="es-MX" dirty="0"/>
              <a:t> </a:t>
            </a:r>
            <a:r>
              <a:rPr lang="es-MX" dirty="0" err="1"/>
              <a:t>ger</a:t>
            </a:r>
            <a:r>
              <a:rPr lang="es-MX" dirty="0"/>
              <a:t> </a:t>
            </a:r>
            <a:r>
              <a:rPr lang="es-MX" dirty="0" err="1"/>
              <a:t>started</a:t>
            </a:r>
            <a:r>
              <a:rPr lang="es-MX" dirty="0"/>
              <a:t>!</a:t>
            </a:r>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274509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a:bodyPr>
          <a:lstStyle/>
          <a:p>
            <a:r>
              <a:rPr lang="es-MX" sz="4000" dirty="0"/>
              <a:t>Fundamentals </a:t>
            </a:r>
            <a:r>
              <a:rPr lang="es-MX" sz="4000" dirty="0" err="1"/>
              <a:t>of</a:t>
            </a:r>
            <a:r>
              <a:rPr lang="es-MX" sz="4000" dirty="0"/>
              <a:t> CI/CD :</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lstStyle/>
          <a:p>
            <a:r>
              <a:rPr lang="en-US" dirty="0"/>
              <a:t>CI and CD allows developers to release features into users hands more frequently with a simultaneous and fail proven process using a pipeline as a value factory where they introduce code (CI) as raw materials and  this code is put into a well design infrastructure giving value to the other side (costumer).</a:t>
            </a:r>
          </a:p>
          <a:p>
            <a:r>
              <a:rPr lang="es-MX" dirty="0" err="1"/>
              <a:t>This</a:t>
            </a:r>
            <a:r>
              <a:rPr lang="es-MX" dirty="0"/>
              <a:t> </a:t>
            </a:r>
            <a:r>
              <a:rPr lang="es-MX" dirty="0" err="1"/>
              <a:t>is</a:t>
            </a:r>
            <a:r>
              <a:rPr lang="es-MX" dirty="0"/>
              <a:t> a </a:t>
            </a:r>
            <a:r>
              <a:rPr lang="es-MX" dirty="0" err="1"/>
              <a:t>automated</a:t>
            </a:r>
            <a:r>
              <a:rPr lang="es-MX" dirty="0"/>
              <a:t> , step </a:t>
            </a:r>
            <a:r>
              <a:rPr lang="es-MX" dirty="0" err="1"/>
              <a:t>by</a:t>
            </a:r>
            <a:r>
              <a:rPr lang="es-MX" dirty="0"/>
              <a:t> step and </a:t>
            </a:r>
            <a:r>
              <a:rPr lang="es-MX" dirty="0" err="1"/>
              <a:t>well</a:t>
            </a:r>
            <a:r>
              <a:rPr lang="es-MX" dirty="0"/>
              <a:t> </a:t>
            </a:r>
            <a:r>
              <a:rPr lang="es-MX" dirty="0" err="1"/>
              <a:t>tested</a:t>
            </a:r>
            <a:r>
              <a:rPr lang="es-MX" dirty="0"/>
              <a:t> </a:t>
            </a:r>
            <a:r>
              <a:rPr lang="es-MX" dirty="0" err="1"/>
              <a:t>process</a:t>
            </a:r>
            <a:r>
              <a:rPr lang="es-MX" dirty="0"/>
              <a:t> </a:t>
            </a:r>
            <a:r>
              <a:rPr lang="es-MX" dirty="0" err="1"/>
              <a:t>giving</a:t>
            </a:r>
            <a:r>
              <a:rPr lang="es-MX" dirty="0"/>
              <a:t> </a:t>
            </a:r>
            <a:r>
              <a:rPr lang="es-MX" dirty="0" err="1"/>
              <a:t>developers</a:t>
            </a:r>
            <a:r>
              <a:rPr lang="es-MX" dirty="0"/>
              <a:t> more </a:t>
            </a:r>
            <a:r>
              <a:rPr lang="es-MX" dirty="0" err="1"/>
              <a:t>confidence</a:t>
            </a:r>
            <a:r>
              <a:rPr lang="es-MX" dirty="0"/>
              <a:t> in </a:t>
            </a:r>
            <a:r>
              <a:rPr lang="es-MX" dirty="0" err="1"/>
              <a:t>every</a:t>
            </a:r>
            <a:r>
              <a:rPr lang="es-MX" dirty="0"/>
              <a:t> </a:t>
            </a:r>
            <a:r>
              <a:rPr lang="es-MX" dirty="0" err="1"/>
              <a:t>release</a:t>
            </a:r>
            <a:r>
              <a:rPr lang="es-MX" dirty="0"/>
              <a:t>.</a:t>
            </a:r>
            <a:endParaRPr lang="en-US" dirty="0"/>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306471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fontScale="90000"/>
          </a:bodyPr>
          <a:lstStyle/>
          <a:p>
            <a:r>
              <a:rPr lang="es-MX" sz="4000" dirty="0" err="1"/>
              <a:t>Benefits</a:t>
            </a:r>
            <a:r>
              <a:rPr lang="es-MX" sz="4000" dirty="0"/>
              <a:t> </a:t>
            </a:r>
            <a:r>
              <a:rPr lang="es-MX" sz="4000" dirty="0" err="1"/>
              <a:t>of</a:t>
            </a:r>
            <a:r>
              <a:rPr lang="es-MX" sz="4000" dirty="0"/>
              <a:t> CI/CD for </a:t>
            </a:r>
            <a:r>
              <a:rPr lang="es-MX" sz="4000" dirty="0" err="1"/>
              <a:t>UdaPeople</a:t>
            </a:r>
            <a:r>
              <a:rPr lang="es-MX" sz="4000" dirty="0"/>
              <a:t> </a:t>
            </a:r>
            <a:r>
              <a:rPr lang="es-MX" sz="4000" dirty="0" err="1"/>
              <a:t>Product</a:t>
            </a:r>
            <a:r>
              <a:rPr lang="es-MX" sz="4000" dirty="0"/>
              <a:t>:</a:t>
            </a:r>
            <a:br>
              <a:rPr lang="es-MX" sz="4000" dirty="0"/>
            </a:br>
            <a:r>
              <a:rPr lang="es-MX" sz="4000" dirty="0" err="1"/>
              <a:t>Reducing</a:t>
            </a:r>
            <a:r>
              <a:rPr lang="es-MX" sz="4000" dirty="0"/>
              <a:t> </a:t>
            </a:r>
            <a:r>
              <a:rPr lang="es-MX" sz="4000" dirty="0" err="1"/>
              <a:t>Costs</a:t>
            </a:r>
            <a:r>
              <a:rPr lang="es-MX" sz="4000" dirty="0"/>
              <a:t>:</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lstStyle/>
          <a:p>
            <a:r>
              <a:rPr lang="en-US" dirty="0"/>
              <a:t>As software engineers we always seek to feel the satisfaction of executing the code without errors, but this feeling translates for the company in terms of cost reduction because the time spent on code issues is reduced and therefore less time is paid to the developers.</a:t>
            </a:r>
            <a:endParaRPr lang="es-MX" dirty="0"/>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328102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fontScale="90000"/>
          </a:bodyPr>
          <a:lstStyle/>
          <a:p>
            <a:r>
              <a:rPr lang="es-MX" sz="4000" dirty="0" err="1"/>
              <a:t>Benefits</a:t>
            </a:r>
            <a:r>
              <a:rPr lang="es-MX" sz="4000" dirty="0"/>
              <a:t> </a:t>
            </a:r>
            <a:r>
              <a:rPr lang="es-MX" sz="4000" dirty="0" err="1"/>
              <a:t>of</a:t>
            </a:r>
            <a:r>
              <a:rPr lang="es-MX" sz="4000" dirty="0"/>
              <a:t> CI/CD for </a:t>
            </a:r>
            <a:r>
              <a:rPr lang="es-MX" sz="4000" dirty="0" err="1"/>
              <a:t>UdaPeople</a:t>
            </a:r>
            <a:r>
              <a:rPr lang="es-MX" sz="4000" dirty="0"/>
              <a:t> </a:t>
            </a:r>
            <a:r>
              <a:rPr lang="es-MX" sz="4000" dirty="0" err="1"/>
              <a:t>Product</a:t>
            </a:r>
            <a:r>
              <a:rPr lang="es-MX" sz="4000" dirty="0"/>
              <a:t>:</a:t>
            </a:r>
            <a:br>
              <a:rPr lang="es-MX" sz="4000" dirty="0"/>
            </a:br>
            <a:r>
              <a:rPr lang="es-MX" sz="4000" dirty="0" err="1"/>
              <a:t>avoid</a:t>
            </a:r>
            <a:r>
              <a:rPr lang="es-MX" sz="4000" dirty="0"/>
              <a:t> </a:t>
            </a:r>
            <a:r>
              <a:rPr lang="es-MX" sz="4000" dirty="0" err="1"/>
              <a:t>Costs</a:t>
            </a:r>
            <a:r>
              <a:rPr lang="es-MX" sz="4000" dirty="0"/>
              <a:t>:</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normAutofit lnSpcReduction="10000"/>
          </a:bodyPr>
          <a:lstStyle/>
          <a:p>
            <a:r>
              <a:rPr lang="en-US" dirty="0"/>
              <a:t>Test!, test!...</a:t>
            </a:r>
          </a:p>
          <a:p>
            <a:r>
              <a:rPr lang="en-US" dirty="0"/>
              <a:t>This practice is very important in software development because it ensures that the application runs smoothly in production, with fewer bugs and saving on repair bills for the organization.</a:t>
            </a:r>
          </a:p>
          <a:p>
            <a:r>
              <a:rPr lang="en-US" dirty="0"/>
              <a:t>More tests are run, costs are avoided in fixing features that developers should have thought were good before deploying them to production.</a:t>
            </a:r>
            <a:endParaRPr lang="es-MX" dirty="0"/>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283088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fontScale="90000"/>
          </a:bodyPr>
          <a:lstStyle/>
          <a:p>
            <a:r>
              <a:rPr lang="es-MX" sz="4000" dirty="0" err="1"/>
              <a:t>Benefits</a:t>
            </a:r>
            <a:r>
              <a:rPr lang="es-MX" sz="4000" dirty="0"/>
              <a:t> </a:t>
            </a:r>
            <a:r>
              <a:rPr lang="es-MX" sz="4000" dirty="0" err="1"/>
              <a:t>of</a:t>
            </a:r>
            <a:r>
              <a:rPr lang="es-MX" sz="4000" dirty="0"/>
              <a:t> CI/CD for </a:t>
            </a:r>
            <a:r>
              <a:rPr lang="es-MX" sz="4000" dirty="0" err="1"/>
              <a:t>UdaPeople</a:t>
            </a:r>
            <a:r>
              <a:rPr lang="es-MX" sz="4000" dirty="0"/>
              <a:t> </a:t>
            </a:r>
            <a:r>
              <a:rPr lang="es-MX" sz="4000" dirty="0" err="1"/>
              <a:t>Product</a:t>
            </a:r>
            <a:r>
              <a:rPr lang="es-MX" sz="4000" dirty="0"/>
              <a:t>:</a:t>
            </a:r>
            <a:br>
              <a:rPr lang="es-MX" sz="4000" dirty="0"/>
            </a:br>
            <a:r>
              <a:rPr lang="es-MX" sz="4000" dirty="0" err="1"/>
              <a:t>avoid</a:t>
            </a:r>
            <a:r>
              <a:rPr lang="es-MX" sz="4000" dirty="0"/>
              <a:t> </a:t>
            </a:r>
            <a:r>
              <a:rPr lang="es-MX" sz="4000" dirty="0" err="1"/>
              <a:t>Costs</a:t>
            </a:r>
            <a:r>
              <a:rPr lang="es-MX" sz="4000" dirty="0"/>
              <a:t>:</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normAutofit lnSpcReduction="10000"/>
          </a:bodyPr>
          <a:lstStyle/>
          <a:p>
            <a:r>
              <a:rPr lang="en-US" dirty="0"/>
              <a:t>Do you want to maintain the reputation of your organization as well as possible?</a:t>
            </a:r>
          </a:p>
          <a:p>
            <a:r>
              <a:rPr lang="en-US" dirty="0"/>
              <a:t>Imagine a security hole that allows some bad guy to hack into your information about customers, people?</a:t>
            </a:r>
          </a:p>
          <a:p>
            <a:r>
              <a:rPr lang="en-US" dirty="0"/>
              <a:t>That would be terrible for your reputation and therefore the trust of your customers.</a:t>
            </a:r>
          </a:p>
          <a:p>
            <a:r>
              <a:rPr lang="en-US" dirty="0"/>
              <a:t>Guess what, CI/CD can prevent you from detecting security vulnerabilities during the pipeline.</a:t>
            </a:r>
            <a:endParaRPr lang="es-MX" dirty="0"/>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290965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fontScale="90000"/>
          </a:bodyPr>
          <a:lstStyle/>
          <a:p>
            <a:r>
              <a:rPr lang="es-MX" sz="4000" dirty="0" err="1"/>
              <a:t>Benefits</a:t>
            </a:r>
            <a:r>
              <a:rPr lang="es-MX" sz="4000" dirty="0"/>
              <a:t> </a:t>
            </a:r>
            <a:r>
              <a:rPr lang="es-MX" sz="4000" dirty="0" err="1"/>
              <a:t>of</a:t>
            </a:r>
            <a:r>
              <a:rPr lang="es-MX" sz="4000" dirty="0"/>
              <a:t> CI/CD for </a:t>
            </a:r>
            <a:r>
              <a:rPr lang="es-MX" sz="4000" dirty="0" err="1"/>
              <a:t>UdaPeople</a:t>
            </a:r>
            <a:r>
              <a:rPr lang="es-MX" sz="4000" dirty="0"/>
              <a:t> </a:t>
            </a:r>
            <a:r>
              <a:rPr lang="es-MX" sz="4000" dirty="0" err="1"/>
              <a:t>Product</a:t>
            </a:r>
            <a:r>
              <a:rPr lang="es-MX" sz="4000" dirty="0"/>
              <a:t>:</a:t>
            </a:r>
            <a:br>
              <a:rPr lang="es-MX" sz="4000" dirty="0"/>
            </a:br>
            <a:r>
              <a:rPr lang="es-MX" sz="4000" dirty="0" err="1"/>
              <a:t>increase</a:t>
            </a:r>
            <a:r>
              <a:rPr lang="es-MX" sz="4000" dirty="0"/>
              <a:t> </a:t>
            </a:r>
            <a:r>
              <a:rPr lang="es-MX" sz="4000" dirty="0" err="1"/>
              <a:t>revenue</a:t>
            </a:r>
            <a:r>
              <a:rPr lang="es-MX" sz="4000" dirty="0"/>
              <a:t>:</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normAutofit/>
          </a:bodyPr>
          <a:lstStyle/>
          <a:p>
            <a:r>
              <a:rPr lang="en-US" dirty="0"/>
              <a:t>Your organization not only cares about customers, but also about your people, in this case your HR department</a:t>
            </a:r>
          </a:p>
          <a:p>
            <a:r>
              <a:rPr lang="en-US" dirty="0"/>
              <a:t>Do you want to increase satisfaction in your HR department? One aspect to consider in order to achieve this is to release features more quickly, thus allowing increased revenues because you are ensuring the achievement of operations-based objectives that depend on the deployment of features to production.</a:t>
            </a:r>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163680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53D1-7EF3-BE23-5DA3-8F7C592E3AA6}"/>
              </a:ext>
            </a:extLst>
          </p:cNvPr>
          <p:cNvSpPr>
            <a:spLocks noGrp="1"/>
          </p:cNvSpPr>
          <p:nvPr>
            <p:ph type="ctrTitle"/>
          </p:nvPr>
        </p:nvSpPr>
        <p:spPr>
          <a:xfrm>
            <a:off x="684212" y="890352"/>
            <a:ext cx="8001000" cy="1742781"/>
          </a:xfrm>
        </p:spPr>
        <p:txBody>
          <a:bodyPr>
            <a:normAutofit fontScale="90000"/>
          </a:bodyPr>
          <a:lstStyle/>
          <a:p>
            <a:r>
              <a:rPr lang="es-MX" sz="4000" dirty="0" err="1"/>
              <a:t>Benefits</a:t>
            </a:r>
            <a:r>
              <a:rPr lang="es-MX" sz="4000" dirty="0"/>
              <a:t> </a:t>
            </a:r>
            <a:r>
              <a:rPr lang="es-MX" sz="4000" dirty="0" err="1"/>
              <a:t>of</a:t>
            </a:r>
            <a:r>
              <a:rPr lang="es-MX" sz="4000" dirty="0"/>
              <a:t> CI/CD for </a:t>
            </a:r>
            <a:r>
              <a:rPr lang="es-MX" sz="4000" dirty="0" err="1"/>
              <a:t>UdaPeople</a:t>
            </a:r>
            <a:r>
              <a:rPr lang="es-MX" sz="4000" dirty="0"/>
              <a:t> </a:t>
            </a:r>
            <a:r>
              <a:rPr lang="es-MX" sz="4000" dirty="0" err="1"/>
              <a:t>Product</a:t>
            </a:r>
            <a:r>
              <a:rPr lang="es-MX" sz="4000" dirty="0"/>
              <a:t>:</a:t>
            </a:r>
            <a:br>
              <a:rPr lang="es-MX" sz="4000" dirty="0"/>
            </a:br>
            <a:r>
              <a:rPr lang="es-MX" sz="4000" dirty="0" err="1"/>
              <a:t>protect</a:t>
            </a:r>
            <a:r>
              <a:rPr lang="es-MX" sz="4000" dirty="0"/>
              <a:t> </a:t>
            </a:r>
            <a:r>
              <a:rPr lang="es-MX" sz="4000" dirty="0" err="1"/>
              <a:t>revenue</a:t>
            </a:r>
            <a:r>
              <a:rPr lang="es-MX" sz="4000" dirty="0"/>
              <a:t>:</a:t>
            </a:r>
          </a:p>
        </p:txBody>
      </p:sp>
      <p:sp>
        <p:nvSpPr>
          <p:cNvPr id="3" name="Subtítulo 2">
            <a:extLst>
              <a:ext uri="{FF2B5EF4-FFF2-40B4-BE49-F238E27FC236}">
                <a16:creationId xmlns:a16="http://schemas.microsoft.com/office/drawing/2014/main" id="{DAEC0A2D-2265-1E6B-5F8B-DACEECBD97B3}"/>
              </a:ext>
            </a:extLst>
          </p:cNvPr>
          <p:cNvSpPr>
            <a:spLocks noGrp="1"/>
          </p:cNvSpPr>
          <p:nvPr>
            <p:ph type="subTitle" idx="1"/>
          </p:nvPr>
        </p:nvSpPr>
        <p:spPr>
          <a:xfrm>
            <a:off x="684212" y="2786592"/>
            <a:ext cx="6400800" cy="3457046"/>
          </a:xfrm>
        </p:spPr>
        <p:txBody>
          <a:bodyPr>
            <a:normAutofit/>
          </a:bodyPr>
          <a:lstStyle/>
          <a:p>
            <a:r>
              <a:rPr lang="en-US" dirty="0"/>
              <a:t>CI/CD not only increases income but also protects it. How? </a:t>
            </a:r>
          </a:p>
          <a:p>
            <a:r>
              <a:rPr lang="en-US" dirty="0"/>
              <a:t>Before your people test any new features, software developers can test them with an automated smoke test in the pipeline process, ensuring proper performance and operation of the application once it's deployed to production, which reduces downtime due to failures or deployment-related failures.</a:t>
            </a:r>
          </a:p>
        </p:txBody>
      </p:sp>
      <p:pic>
        <p:nvPicPr>
          <p:cNvPr id="5" name="Imagen 4">
            <a:extLst>
              <a:ext uri="{FF2B5EF4-FFF2-40B4-BE49-F238E27FC236}">
                <a16:creationId xmlns:a16="http://schemas.microsoft.com/office/drawing/2014/main" id="{90241B2C-30EB-CF59-3932-E1743CAEB159}"/>
              </a:ext>
            </a:extLst>
          </p:cNvPr>
          <p:cNvPicPr>
            <a:picLocks noChangeAspect="1"/>
          </p:cNvPicPr>
          <p:nvPr/>
        </p:nvPicPr>
        <p:blipFill>
          <a:blip r:embed="rId2"/>
          <a:stretch>
            <a:fillRect/>
          </a:stretch>
        </p:blipFill>
        <p:spPr>
          <a:xfrm>
            <a:off x="9056687" y="890352"/>
            <a:ext cx="2571749" cy="2562693"/>
          </a:xfrm>
          <a:prstGeom prst="rect">
            <a:avLst/>
          </a:prstGeom>
        </p:spPr>
      </p:pic>
    </p:spTree>
    <p:extLst>
      <p:ext uri="{BB962C8B-B14F-4D97-AF65-F5344CB8AC3E}">
        <p14:creationId xmlns:p14="http://schemas.microsoft.com/office/powerpoint/2010/main" val="216710679"/>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1528</TotalTime>
  <Words>516</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Century Gothic</vt:lpstr>
      <vt:lpstr>Wingdings 3</vt:lpstr>
      <vt:lpstr>Sector</vt:lpstr>
      <vt:lpstr>Benefits of CI/CD for UdaPeople Product</vt:lpstr>
      <vt:lpstr>Fundamentals of CI/CD :</vt:lpstr>
      <vt:lpstr>Benefits of CI/CD for UdaPeople Product: Reducing Costs:</vt:lpstr>
      <vt:lpstr>Benefits of CI/CD for UdaPeople Product: avoid Costs:</vt:lpstr>
      <vt:lpstr>Benefits of CI/CD for UdaPeople Product: avoid Costs:</vt:lpstr>
      <vt:lpstr>Benefits of CI/CD for UdaPeople Product: increase revenue:</vt:lpstr>
      <vt:lpstr>Benefits of CI/CD for UdaPeople Product: protect revenue: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CI/CD for UdaPeople Product</dc:title>
  <dc:creator>Jorge .</dc:creator>
  <cp:lastModifiedBy>Jorge .</cp:lastModifiedBy>
  <cp:revision>21</cp:revision>
  <dcterms:created xsi:type="dcterms:W3CDTF">2022-11-11T20:26:57Z</dcterms:created>
  <dcterms:modified xsi:type="dcterms:W3CDTF">2022-11-14T20:28:17Z</dcterms:modified>
</cp:coreProperties>
</file>